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3.xml" ContentType="application/vnd.openxmlformats-officedocument.presentationml.notesSlide+xml"/>
  <Override PartName="/ppt/charts/chart13.xml" ContentType="application/vnd.openxmlformats-officedocument.drawingml.chart+xml"/>
  <Override PartName="/ppt/notesSlides/notesSlide14.xml" ContentType="application/vnd.openxmlformats-officedocument.presentationml.notesSlide+xml"/>
  <Override PartName="/ppt/charts/chart14.xml" ContentType="application/vnd.openxmlformats-officedocument.drawingml.chart+xml"/>
  <Override PartName="/ppt/notesSlides/notesSlide15.xml" ContentType="application/vnd.openxmlformats-officedocument.presentationml.notesSlide+xml"/>
  <Override PartName="/ppt/charts/chart15.xml" ContentType="application/vnd.openxmlformats-officedocument.drawingml.chart+xml"/>
  <Override PartName="/ppt/notesSlides/notesSlide16.xml" ContentType="application/vnd.openxmlformats-officedocument.presentationml.notesSlide+xml"/>
  <Override PartName="/ppt/charts/chart16.xml" ContentType="application/vnd.openxmlformats-officedocument.drawingml.chart+xml"/>
  <Override PartName="/ppt/notesSlides/notesSlide17.xml" ContentType="application/vnd.openxmlformats-officedocument.presentationml.notesSlide+xml"/>
  <Override PartName="/ppt/charts/chart17.xml" ContentType="application/vnd.openxmlformats-officedocument.drawingml.chart+xml"/>
  <Override PartName="/ppt/notesSlides/notesSlide18.xml" ContentType="application/vnd.openxmlformats-officedocument.presentationml.notesSlide+xml"/>
  <Override PartName="/ppt/charts/chart18.xml" ContentType="application/vnd.openxmlformats-officedocument.drawingml.chart+xml"/>
  <Override PartName="/ppt/notesSlides/notesSlide19.xml" ContentType="application/vnd.openxmlformats-officedocument.presentationml.notesSlide+xml"/>
  <Override PartName="/ppt/charts/chart19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0.xml" ContentType="application/vnd.openxmlformats-officedocument.drawingml.chart+xml"/>
  <Override PartName="/ppt/notesSlides/notesSlide22.xml" ContentType="application/vnd.openxmlformats-officedocument.presentationml.notesSlide+xml"/>
  <Override PartName="/ppt/charts/chart21.xml" ContentType="application/vnd.openxmlformats-officedocument.drawingml.chart+xml"/>
  <Override PartName="/ppt/notesSlides/notesSlide23.xml" ContentType="application/vnd.openxmlformats-officedocument.presentationml.notesSlide+xml"/>
  <Override PartName="/ppt/charts/chart22.xml" ContentType="application/vnd.openxmlformats-officedocument.drawingml.chart+xml"/>
  <Override PartName="/ppt/notesSlides/notesSlide24.xml" ContentType="application/vnd.openxmlformats-officedocument.presentationml.notesSlide+xml"/>
  <Override PartName="/ppt/charts/chart2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4.xml" ContentType="application/vnd.openxmlformats-officedocument.drawingml.chart+xml"/>
  <Override PartName="/ppt/notesSlides/notesSlide27.xml" ContentType="application/vnd.openxmlformats-officedocument.presentationml.notesSlide+xml"/>
  <Override PartName="/ppt/charts/chart25.xml" ContentType="application/vnd.openxmlformats-officedocument.drawingml.chart+xml"/>
  <Override PartName="/ppt/notesSlides/notesSlide28.xml" ContentType="application/vnd.openxmlformats-officedocument.presentationml.notesSlide+xml"/>
  <Override PartName="/ppt/charts/chart26.xml" ContentType="application/vnd.openxmlformats-officedocument.drawingml.chart+xml"/>
  <Override PartName="/ppt/notesSlides/notesSlide29.xml" ContentType="application/vnd.openxmlformats-officedocument.presentationml.notesSlide+xml"/>
  <Override PartName="/ppt/charts/chart27.xml" ContentType="application/vnd.openxmlformats-officedocument.drawingml.chart+xml"/>
  <Override PartName="/ppt/notesSlides/notesSlide30.xml" ContentType="application/vnd.openxmlformats-officedocument.presentationml.notesSlide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notesSlides/notesSlide31.xml" ContentType="application/vnd.openxmlformats-officedocument.presentationml.notesSlide+xml"/>
  <Override PartName="/ppt/charts/chart30.xml" ContentType="application/vnd.openxmlformats-officedocument.drawingml.chart+xml"/>
  <Override PartName="/ppt/notesSlides/notesSlide32.xml" ContentType="application/vnd.openxmlformats-officedocument.presentationml.notesSlide+xml"/>
  <Override PartName="/ppt/charts/chart31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notesSlides/notesSlide35.xml" ContentType="application/vnd.openxmlformats-officedocument.presentationml.notesSlide+xml"/>
  <Override PartName="/ppt/charts/chart34.xml" ContentType="application/vnd.openxmlformats-officedocument.drawingml.chart+xml"/>
  <Override PartName="/ppt/notesSlides/notesSlide36.xml" ContentType="application/vnd.openxmlformats-officedocument.presentationml.notesSlide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notesSlides/notesSlide37.xml" ContentType="application/vnd.openxmlformats-officedocument.presentationml.notesSlide+xml"/>
  <Override PartName="/ppt/charts/chart37.xml" ContentType="application/vnd.openxmlformats-officedocument.drawingml.chart+xml"/>
  <Override PartName="/ppt/notesSlides/notesSlide38.xml" ContentType="application/vnd.openxmlformats-officedocument.presentationml.notesSlide+xml"/>
  <Override PartName="/ppt/charts/chart38.xml" ContentType="application/vnd.openxmlformats-officedocument.drawingml.chart+xml"/>
  <Override PartName="/ppt/notesSlides/notesSlide39.xml" ContentType="application/vnd.openxmlformats-officedocument.presentationml.notesSlide+xml"/>
  <Override PartName="/ppt/charts/chart39.xml" ContentType="application/vnd.openxmlformats-officedocument.drawingml.chart+xml"/>
  <Override PartName="/ppt/drawings/drawing1.xml" ContentType="application/vnd.openxmlformats-officedocument.drawingml.chartshapes+xml"/>
  <Override PartName="/ppt/notesSlides/notesSlide40.xml" ContentType="application/vnd.openxmlformats-officedocument.presentationml.notesSlide+xml"/>
  <Override PartName="/ppt/charts/chart40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2.xml" ContentType="application/vnd.openxmlformats-officedocument.drawingml.chartshapes+xml"/>
  <Override PartName="/ppt/notesSlides/notesSlide41.xml" ContentType="application/vnd.openxmlformats-officedocument.presentationml.notesSlide+xml"/>
  <Override PartName="/ppt/charts/chart41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3.xml" ContentType="application/vnd.openxmlformats-officedocument.drawingml.chartshapes+xml"/>
  <Override PartName="/ppt/notesSlides/notesSlide42.xml" ContentType="application/vnd.openxmlformats-officedocument.presentationml.notesSlide+xml"/>
  <Override PartName="/ppt/charts/chart42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43.xml" ContentType="application/vnd.openxmlformats-officedocument.presentationml.notesSlide+xml"/>
  <Override PartName="/ppt/charts/chart43.xml" ContentType="application/vnd.openxmlformats-officedocument.drawingml.chart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44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4.xml" ContentType="application/vnd.openxmlformats-officedocument.drawingml.chartshapes+xml"/>
  <Override PartName="/ppt/notesSlides/notesSlide46.xml" ContentType="application/vnd.openxmlformats-officedocument.presentationml.notesSlide+xml"/>
  <Override PartName="/ppt/charts/chart45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5.xml" ContentType="application/vnd.openxmlformats-officedocument.drawingml.chartshapes+xml"/>
  <Override PartName="/ppt/notesSlides/notesSlide47.xml" ContentType="application/vnd.openxmlformats-officedocument.presentationml.notesSlide+xml"/>
  <Override PartName="/ppt/charts/chart46.xml" ContentType="application/vnd.openxmlformats-officedocument.drawingml.chart+xml"/>
  <Override PartName="/ppt/notesSlides/notesSlide48.xml" ContentType="application/vnd.openxmlformats-officedocument.presentationml.notesSlide+xml"/>
  <Override PartName="/ppt/charts/chart47.xml" ContentType="application/vnd.openxmlformats-officedocument.drawingml.chart+xml"/>
  <Override PartName="/ppt/notesSlides/notesSlide49.xml" ContentType="application/vnd.openxmlformats-officedocument.presentationml.notesSlide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drawings/drawing6.xml" ContentType="application/vnd.openxmlformats-officedocument.drawingml.chartshapes+xml"/>
  <Override PartName="/ppt/notesSlides/notesSlide50.xml" ContentType="application/vnd.openxmlformats-officedocument.presentationml.notesSlide+xml"/>
  <Override PartName="/ppt/charts/chart50.xml" ContentType="application/vnd.openxmlformats-officedocument.drawingml.chart+xml"/>
  <Override PartName="/ppt/notesSlides/notesSlide51.xml" ContentType="application/vnd.openxmlformats-officedocument.presentationml.notesSlide+xml"/>
  <Override PartName="/ppt/charts/chart51.xml" ContentType="application/vnd.openxmlformats-officedocument.drawingml.chart+xml"/>
  <Override PartName="/ppt/notesSlides/notesSlide52.xml" ContentType="application/vnd.openxmlformats-officedocument.presentationml.notesSlide+xml"/>
  <Override PartName="/ppt/charts/chart52.xml" ContentType="application/vnd.openxmlformats-officedocument.drawingml.chart+xml"/>
  <Override PartName="/ppt/notesSlides/notesSlide53.xml" ContentType="application/vnd.openxmlformats-officedocument.presentationml.notesSlide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notesSlides/notesSlide54.xml" ContentType="application/vnd.openxmlformats-officedocument.presentationml.notesSlide+xml"/>
  <Override PartName="/ppt/charts/chart55.xml" ContentType="application/vnd.openxmlformats-officedocument.drawingml.chart+xml"/>
  <Override PartName="/ppt/notesSlides/notesSlide55.xml" ContentType="application/vnd.openxmlformats-officedocument.presentationml.notesSlide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06" r:id="rId2"/>
    <p:sldId id="316" r:id="rId3"/>
    <p:sldId id="317" r:id="rId4"/>
    <p:sldId id="308" r:id="rId5"/>
    <p:sldId id="315" r:id="rId6"/>
    <p:sldId id="307" r:id="rId7"/>
    <p:sldId id="309" r:id="rId8"/>
    <p:sldId id="311" r:id="rId9"/>
    <p:sldId id="310" r:id="rId10"/>
    <p:sldId id="314" r:id="rId11"/>
    <p:sldId id="313" r:id="rId12"/>
    <p:sldId id="312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</p:sldIdLst>
  <p:sldSz cx="9144000" cy="5715000" type="screen16x10"/>
  <p:notesSz cx="6858000" cy="9144000"/>
  <p:defaultTextStyle>
    <a:defPPr>
      <a:defRPr lang="en-US"/>
    </a:defPPr>
    <a:lvl1pPr marL="0" algn="l" defTabSz="84899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24496" algn="l" defTabSz="84899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48990" algn="l" defTabSz="84899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73486" algn="l" defTabSz="84899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697982" algn="l" defTabSz="84899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22476" algn="l" defTabSz="84899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46972" algn="l" defTabSz="84899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2971468" algn="l" defTabSz="84899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395962" algn="l" defTabSz="84899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FF66CC"/>
    <a:srgbClr val="6FD6DB"/>
    <a:srgbClr val="254061"/>
    <a:srgbClr val="D9D9D9"/>
    <a:srgbClr val="BFBFBF"/>
    <a:srgbClr val="376092"/>
    <a:srgbClr val="558ED5"/>
    <a:srgbClr val="008E40"/>
    <a:srgbClr val="FFE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14" autoAdjust="0"/>
  </p:normalViewPr>
  <p:slideViewPr>
    <p:cSldViewPr>
      <p:cViewPr varScale="1">
        <p:scale>
          <a:sx n="130" d="100"/>
          <a:sy n="130" d="100"/>
        </p:scale>
        <p:origin x="1074" y="12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rrick.law\Desktop\DMK\Annual%20Report\US%20Only%20Data\Final%20Data%20set\Demographics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rrick.law\Desktop\DMK\Annual%20Report\US%20Only%20Data\Final%20Data%20set\Demographic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rrick.law\Desktop\DMK\Annual%20Report\US%20Only%20Data\Final%20Data%20set\Demographics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rrick.law\Desktop\DMK\Annual%20Report\US%20Only%20Data\Final%20Data%20set\Demographics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rrick.law\Desktop\DMK\Annual%20Report\US%20Only%20Data\Churn%20Quest%20by%20Cohort.csv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rrick.law\Desktop\DMK\Annual%20Report\US%20Only%20Data\Final%20Data%20set\Conversions%20by%20Cohort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rrick.law\Desktop\DMK\Annual%20Report\US%20Only%20Data\Churn%20Quest.csv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rrick.law\Desktop\DMK\Annual%20Report\US%20Only%20Data\Final%20Data%20set\ChurnComparison.xlsx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rrick.law\Desktop\DMK\Annual%20Report\US%20Only%20Data\Final%20Data%20set\ChurnComparison.xlsx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rrick.law\Desktop\DMK\Annual%20Report\US%20Only%20Data\Final%20Data%20set\ChurnComparison.xlsx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rrick.law\Desktop\DMK\Annual%20Report\US%20Only%20Data\Final%20Data%20set\MEBundles.xlsx" TargetMode="External"/></Relationships>
</file>

<file path=ppt/charts/_rels/chart3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derrick.law\Desktop\DMK\Annual%20Report\US%20Only%20Data\Final%20Data%20set\MEBundl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ie\DMK%20analysis\Year%20Report\DMK%20year%20report_0.2.xlsx" TargetMode="Externa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2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ie\DMK%20analysis\Year%20Report\DMK%20year%20report_0.2.xlsx" TargetMode="Externa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3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ie\DMK%20analysis\Year%20Report\DMK%20year%20report_0.2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Jie\DMK%20analysis\Year%20Report\DMK%20year%20report_0.2.xlsx" TargetMode="Externa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ie\DMK%20analysis\Year%20Report\DMK%20year%20report_0.2.xlsx" TargetMode="Externa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ie\DMK%20analysis\Year%20Report\DMK%20year%20report_0.2.xlsx" TargetMode="Externa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5.xml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abricio.mombelli\Desktop\DMK%20-%20TLE%20Analysis\DMK%20-%20TLE%20Engagement.xlsx" TargetMode="External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abricio.mombelli\Desktop\DMK%20-%20TLE%20Analysis\DMK%20-%20TLE%20Engagement.xlsx" TargetMode="External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abricio.mombelli\Desktop\DMK%20-%20TLE%20Analysis\DMK%20-%20TLE%20Engagement.xlsx" TargetMode="External"/></Relationships>
</file>

<file path=ppt/charts/_rels/chart4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C:\Users\fabricio.mombelli\Desktop\DMK%20-%20TLE%20Analysis\DMK%20-%20TLE%20Engagement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abricio.mombelli\Desktop\DMK%20-%20TLE%20Analysis\DMK%20-%20TLE%20Engagement.xlsx" TargetMode="External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abricio.mombelli\Desktop\DMK%20-%20TLE%20Analysis\DMK%20-%20TLE%20Engagement.xlsx" TargetMode="External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abricio.mombelli\Desktop\DMK%20-%20TLE%20Analysis\DMK%20-%20TLE%20Engagement.xlsx" TargetMode="External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abricio.mombelli\Desktop\DMK%20-%20TLE%20Analysis\DMK%20-%20TLE%20Engagement.xlsx" TargetMode="External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abricio.mombelli\Desktop\DMK%20-%20TLE%20Analysis\DMK%20-%20TLE%20Engagement.xlsx" TargetMode="External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abricio.mombelli\Desktop\DMK%20-%20WS%20Analysis\DMK%20-%20WS%20Redirection%20-%20Lifetime.xlsx" TargetMode="External"/></Relationships>
</file>

<file path=ppt/charts/_rels/chart5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ulia.tobin\Documents\Gameloft\Disney%20Magic%20Kingdoms\00%20Analysis\Lifetime%20Report\DMK%20-%20PN%20List_Analysis.xlsx" TargetMode="External"/></Relationships>
</file>

<file path=ppt/charts/_rels/chart5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ulia.tobin\Documents\Gameloft\Disney%20Magic%20Kingdoms\00%20Analysis\Lifetime%20Report\DMK%20-%20PN%20List_Analysi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avio.caracas\Desktop\DMK%20Lifetime%20Report%20June%202017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Retention - United States - Above Level 0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Day 1 GP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Sheet3!$A$2:$A$503</c:f>
              <c:numCache>
                <c:formatCode>m/d/yyyy</c:formatCode>
                <c:ptCount val="502"/>
                <c:pt idx="0">
                  <c:v>42446</c:v>
                </c:pt>
                <c:pt idx="1">
                  <c:v>42447</c:v>
                </c:pt>
                <c:pt idx="2">
                  <c:v>42448</c:v>
                </c:pt>
                <c:pt idx="3">
                  <c:v>42449</c:v>
                </c:pt>
                <c:pt idx="4">
                  <c:v>42450</c:v>
                </c:pt>
                <c:pt idx="5">
                  <c:v>42451</c:v>
                </c:pt>
                <c:pt idx="6">
                  <c:v>42452</c:v>
                </c:pt>
                <c:pt idx="7">
                  <c:v>42453</c:v>
                </c:pt>
                <c:pt idx="8">
                  <c:v>42454</c:v>
                </c:pt>
                <c:pt idx="9">
                  <c:v>42455</c:v>
                </c:pt>
                <c:pt idx="10">
                  <c:v>42456</c:v>
                </c:pt>
                <c:pt idx="11">
                  <c:v>42457</c:v>
                </c:pt>
                <c:pt idx="12">
                  <c:v>42458</c:v>
                </c:pt>
                <c:pt idx="13">
                  <c:v>42459</c:v>
                </c:pt>
                <c:pt idx="14">
                  <c:v>42460</c:v>
                </c:pt>
                <c:pt idx="15">
                  <c:v>42461</c:v>
                </c:pt>
                <c:pt idx="16">
                  <c:v>42462</c:v>
                </c:pt>
                <c:pt idx="17">
                  <c:v>42463</c:v>
                </c:pt>
                <c:pt idx="18">
                  <c:v>42464</c:v>
                </c:pt>
                <c:pt idx="19">
                  <c:v>42465</c:v>
                </c:pt>
                <c:pt idx="20">
                  <c:v>42466</c:v>
                </c:pt>
                <c:pt idx="21">
                  <c:v>42467</c:v>
                </c:pt>
                <c:pt idx="22">
                  <c:v>42468</c:v>
                </c:pt>
                <c:pt idx="23">
                  <c:v>42469</c:v>
                </c:pt>
                <c:pt idx="24">
                  <c:v>42470</c:v>
                </c:pt>
                <c:pt idx="25">
                  <c:v>42471</c:v>
                </c:pt>
                <c:pt idx="26">
                  <c:v>42472</c:v>
                </c:pt>
                <c:pt idx="27">
                  <c:v>42473</c:v>
                </c:pt>
                <c:pt idx="28">
                  <c:v>42474</c:v>
                </c:pt>
                <c:pt idx="29">
                  <c:v>42475</c:v>
                </c:pt>
                <c:pt idx="30">
                  <c:v>42476</c:v>
                </c:pt>
                <c:pt idx="31">
                  <c:v>42477</c:v>
                </c:pt>
                <c:pt idx="32">
                  <c:v>42478</c:v>
                </c:pt>
                <c:pt idx="33">
                  <c:v>42479</c:v>
                </c:pt>
                <c:pt idx="34">
                  <c:v>42480</c:v>
                </c:pt>
                <c:pt idx="35">
                  <c:v>42481</c:v>
                </c:pt>
                <c:pt idx="36">
                  <c:v>42482</c:v>
                </c:pt>
                <c:pt idx="37">
                  <c:v>42483</c:v>
                </c:pt>
                <c:pt idx="38">
                  <c:v>42484</c:v>
                </c:pt>
                <c:pt idx="39">
                  <c:v>42485</c:v>
                </c:pt>
                <c:pt idx="40">
                  <c:v>42486</c:v>
                </c:pt>
                <c:pt idx="41">
                  <c:v>42487</c:v>
                </c:pt>
                <c:pt idx="42">
                  <c:v>42488</c:v>
                </c:pt>
                <c:pt idx="43">
                  <c:v>42489</c:v>
                </c:pt>
                <c:pt idx="44">
                  <c:v>42490</c:v>
                </c:pt>
                <c:pt idx="45">
                  <c:v>42491</c:v>
                </c:pt>
                <c:pt idx="46">
                  <c:v>42492</c:v>
                </c:pt>
                <c:pt idx="47">
                  <c:v>42493</c:v>
                </c:pt>
                <c:pt idx="48">
                  <c:v>42494</c:v>
                </c:pt>
                <c:pt idx="49">
                  <c:v>42495</c:v>
                </c:pt>
                <c:pt idx="50">
                  <c:v>42496</c:v>
                </c:pt>
                <c:pt idx="51">
                  <c:v>42497</c:v>
                </c:pt>
                <c:pt idx="52">
                  <c:v>42498</c:v>
                </c:pt>
                <c:pt idx="53">
                  <c:v>42499</c:v>
                </c:pt>
                <c:pt idx="54">
                  <c:v>42500</c:v>
                </c:pt>
                <c:pt idx="55">
                  <c:v>42501</c:v>
                </c:pt>
                <c:pt idx="56">
                  <c:v>42502</c:v>
                </c:pt>
                <c:pt idx="57">
                  <c:v>42503</c:v>
                </c:pt>
                <c:pt idx="58">
                  <c:v>42504</c:v>
                </c:pt>
                <c:pt idx="59">
                  <c:v>42505</c:v>
                </c:pt>
                <c:pt idx="60">
                  <c:v>42506</c:v>
                </c:pt>
                <c:pt idx="61">
                  <c:v>42507</c:v>
                </c:pt>
                <c:pt idx="62">
                  <c:v>42508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42681</c:v>
                </c:pt>
                <c:pt idx="236">
                  <c:v>42682</c:v>
                </c:pt>
                <c:pt idx="237">
                  <c:v>42683</c:v>
                </c:pt>
                <c:pt idx="238">
                  <c:v>42684</c:v>
                </c:pt>
                <c:pt idx="239">
                  <c:v>42685</c:v>
                </c:pt>
                <c:pt idx="240">
                  <c:v>42686</c:v>
                </c:pt>
                <c:pt idx="241">
                  <c:v>42687</c:v>
                </c:pt>
                <c:pt idx="242">
                  <c:v>42688</c:v>
                </c:pt>
                <c:pt idx="243">
                  <c:v>42689</c:v>
                </c:pt>
                <c:pt idx="244">
                  <c:v>42690</c:v>
                </c:pt>
                <c:pt idx="245">
                  <c:v>42691</c:v>
                </c:pt>
                <c:pt idx="246">
                  <c:v>42692</c:v>
                </c:pt>
                <c:pt idx="247">
                  <c:v>42693</c:v>
                </c:pt>
                <c:pt idx="248">
                  <c:v>42694</c:v>
                </c:pt>
                <c:pt idx="249">
                  <c:v>42695</c:v>
                </c:pt>
                <c:pt idx="250">
                  <c:v>42696</c:v>
                </c:pt>
                <c:pt idx="251">
                  <c:v>42697</c:v>
                </c:pt>
                <c:pt idx="252">
                  <c:v>42698</c:v>
                </c:pt>
                <c:pt idx="253">
                  <c:v>42699</c:v>
                </c:pt>
                <c:pt idx="254">
                  <c:v>42700</c:v>
                </c:pt>
                <c:pt idx="255">
                  <c:v>42701</c:v>
                </c:pt>
                <c:pt idx="256">
                  <c:v>42702</c:v>
                </c:pt>
                <c:pt idx="257">
                  <c:v>42703</c:v>
                </c:pt>
                <c:pt idx="258">
                  <c:v>42704</c:v>
                </c:pt>
                <c:pt idx="259">
                  <c:v>42705</c:v>
                </c:pt>
                <c:pt idx="260">
                  <c:v>42706</c:v>
                </c:pt>
                <c:pt idx="261">
                  <c:v>42707</c:v>
                </c:pt>
                <c:pt idx="262">
                  <c:v>42708</c:v>
                </c:pt>
                <c:pt idx="263">
                  <c:v>42709</c:v>
                </c:pt>
                <c:pt idx="264">
                  <c:v>42710</c:v>
                </c:pt>
                <c:pt idx="265">
                  <c:v>42711</c:v>
                </c:pt>
                <c:pt idx="266">
                  <c:v>42712</c:v>
                </c:pt>
                <c:pt idx="267">
                  <c:v>42713</c:v>
                </c:pt>
                <c:pt idx="268">
                  <c:v>42714</c:v>
                </c:pt>
                <c:pt idx="269">
                  <c:v>42715</c:v>
                </c:pt>
                <c:pt idx="270">
                  <c:v>42716</c:v>
                </c:pt>
                <c:pt idx="271">
                  <c:v>42717</c:v>
                </c:pt>
                <c:pt idx="272">
                  <c:v>42718</c:v>
                </c:pt>
                <c:pt idx="273">
                  <c:v>42719</c:v>
                </c:pt>
                <c:pt idx="274">
                  <c:v>42720</c:v>
                </c:pt>
                <c:pt idx="275">
                  <c:v>42721</c:v>
                </c:pt>
                <c:pt idx="276">
                  <c:v>42722</c:v>
                </c:pt>
                <c:pt idx="277">
                  <c:v>42723</c:v>
                </c:pt>
                <c:pt idx="278">
                  <c:v>42724</c:v>
                </c:pt>
                <c:pt idx="279">
                  <c:v>42725</c:v>
                </c:pt>
                <c:pt idx="280">
                  <c:v>42726</c:v>
                </c:pt>
                <c:pt idx="281">
                  <c:v>42727</c:v>
                </c:pt>
                <c:pt idx="282">
                  <c:v>42728</c:v>
                </c:pt>
                <c:pt idx="283">
                  <c:v>42729</c:v>
                </c:pt>
                <c:pt idx="284">
                  <c:v>42730</c:v>
                </c:pt>
                <c:pt idx="285">
                  <c:v>42731</c:v>
                </c:pt>
                <c:pt idx="286">
                  <c:v>42732</c:v>
                </c:pt>
                <c:pt idx="287">
                  <c:v>42733</c:v>
                </c:pt>
                <c:pt idx="288">
                  <c:v>42734</c:v>
                </c:pt>
                <c:pt idx="289">
                  <c:v>42735</c:v>
                </c:pt>
                <c:pt idx="290">
                  <c:v>42736</c:v>
                </c:pt>
                <c:pt idx="291">
                  <c:v>42737</c:v>
                </c:pt>
                <c:pt idx="292">
                  <c:v>42738</c:v>
                </c:pt>
                <c:pt idx="293">
                  <c:v>42739</c:v>
                </c:pt>
                <c:pt idx="294">
                  <c:v>42740</c:v>
                </c:pt>
                <c:pt idx="295">
                  <c:v>42741</c:v>
                </c:pt>
                <c:pt idx="296">
                  <c:v>42742</c:v>
                </c:pt>
                <c:pt idx="297">
                  <c:v>42743</c:v>
                </c:pt>
                <c:pt idx="298">
                  <c:v>42744</c:v>
                </c:pt>
                <c:pt idx="299">
                  <c:v>42745</c:v>
                </c:pt>
                <c:pt idx="300">
                  <c:v>42746</c:v>
                </c:pt>
                <c:pt idx="301">
                  <c:v>42747</c:v>
                </c:pt>
                <c:pt idx="302">
                  <c:v>42748</c:v>
                </c:pt>
                <c:pt idx="303">
                  <c:v>42749</c:v>
                </c:pt>
                <c:pt idx="304">
                  <c:v>42750</c:v>
                </c:pt>
                <c:pt idx="305">
                  <c:v>42751</c:v>
                </c:pt>
                <c:pt idx="306">
                  <c:v>42752</c:v>
                </c:pt>
                <c:pt idx="307">
                  <c:v>42753</c:v>
                </c:pt>
                <c:pt idx="308">
                  <c:v>42754</c:v>
                </c:pt>
                <c:pt idx="309">
                  <c:v>42755</c:v>
                </c:pt>
                <c:pt idx="310">
                  <c:v>42756</c:v>
                </c:pt>
                <c:pt idx="311">
                  <c:v>42757</c:v>
                </c:pt>
                <c:pt idx="312">
                  <c:v>42758</c:v>
                </c:pt>
                <c:pt idx="313">
                  <c:v>42759</c:v>
                </c:pt>
                <c:pt idx="314">
                  <c:v>42760</c:v>
                </c:pt>
                <c:pt idx="315">
                  <c:v>42761</c:v>
                </c:pt>
                <c:pt idx="316">
                  <c:v>42762</c:v>
                </c:pt>
                <c:pt idx="317">
                  <c:v>42763</c:v>
                </c:pt>
                <c:pt idx="318">
                  <c:v>42764</c:v>
                </c:pt>
                <c:pt idx="319">
                  <c:v>42765</c:v>
                </c:pt>
                <c:pt idx="320">
                  <c:v>42766</c:v>
                </c:pt>
                <c:pt idx="321">
                  <c:v>42767</c:v>
                </c:pt>
                <c:pt idx="322">
                  <c:v>42768</c:v>
                </c:pt>
                <c:pt idx="323">
                  <c:v>42769</c:v>
                </c:pt>
                <c:pt idx="324">
                  <c:v>42770</c:v>
                </c:pt>
                <c:pt idx="325">
                  <c:v>42771</c:v>
                </c:pt>
                <c:pt idx="326">
                  <c:v>42772</c:v>
                </c:pt>
                <c:pt idx="327">
                  <c:v>42773</c:v>
                </c:pt>
                <c:pt idx="328">
                  <c:v>42774</c:v>
                </c:pt>
                <c:pt idx="329">
                  <c:v>42775</c:v>
                </c:pt>
                <c:pt idx="330">
                  <c:v>42776</c:v>
                </c:pt>
                <c:pt idx="331">
                  <c:v>42777</c:v>
                </c:pt>
                <c:pt idx="332">
                  <c:v>42778</c:v>
                </c:pt>
                <c:pt idx="333">
                  <c:v>42779</c:v>
                </c:pt>
                <c:pt idx="334">
                  <c:v>42780</c:v>
                </c:pt>
                <c:pt idx="335">
                  <c:v>42781</c:v>
                </c:pt>
                <c:pt idx="336">
                  <c:v>42782</c:v>
                </c:pt>
                <c:pt idx="337">
                  <c:v>42783</c:v>
                </c:pt>
                <c:pt idx="338">
                  <c:v>42784</c:v>
                </c:pt>
                <c:pt idx="339">
                  <c:v>42785</c:v>
                </c:pt>
                <c:pt idx="340">
                  <c:v>42786</c:v>
                </c:pt>
                <c:pt idx="341">
                  <c:v>42787</c:v>
                </c:pt>
                <c:pt idx="342">
                  <c:v>42788</c:v>
                </c:pt>
                <c:pt idx="343">
                  <c:v>42789</c:v>
                </c:pt>
                <c:pt idx="344">
                  <c:v>42790</c:v>
                </c:pt>
                <c:pt idx="345">
                  <c:v>42791</c:v>
                </c:pt>
                <c:pt idx="346">
                  <c:v>42792</c:v>
                </c:pt>
                <c:pt idx="347">
                  <c:v>42793</c:v>
                </c:pt>
                <c:pt idx="348">
                  <c:v>42794</c:v>
                </c:pt>
                <c:pt idx="349">
                  <c:v>42795</c:v>
                </c:pt>
                <c:pt idx="350">
                  <c:v>42796</c:v>
                </c:pt>
                <c:pt idx="351">
                  <c:v>42797</c:v>
                </c:pt>
                <c:pt idx="352">
                  <c:v>42798</c:v>
                </c:pt>
                <c:pt idx="353">
                  <c:v>42799</c:v>
                </c:pt>
                <c:pt idx="354">
                  <c:v>42800</c:v>
                </c:pt>
                <c:pt idx="355">
                  <c:v>42801</c:v>
                </c:pt>
                <c:pt idx="356">
                  <c:v>42802</c:v>
                </c:pt>
                <c:pt idx="357">
                  <c:v>42803</c:v>
                </c:pt>
                <c:pt idx="358">
                  <c:v>42804</c:v>
                </c:pt>
                <c:pt idx="359">
                  <c:v>42805</c:v>
                </c:pt>
                <c:pt idx="360">
                  <c:v>42806</c:v>
                </c:pt>
                <c:pt idx="361">
                  <c:v>42807</c:v>
                </c:pt>
                <c:pt idx="362">
                  <c:v>42808</c:v>
                </c:pt>
                <c:pt idx="363">
                  <c:v>42809</c:v>
                </c:pt>
                <c:pt idx="364">
                  <c:v>42810</c:v>
                </c:pt>
                <c:pt idx="365">
                  <c:v>42811</c:v>
                </c:pt>
                <c:pt idx="366">
                  <c:v>42812</c:v>
                </c:pt>
                <c:pt idx="367">
                  <c:v>42813</c:v>
                </c:pt>
                <c:pt idx="368">
                  <c:v>42814</c:v>
                </c:pt>
                <c:pt idx="369">
                  <c:v>42815</c:v>
                </c:pt>
                <c:pt idx="370">
                  <c:v>42816</c:v>
                </c:pt>
                <c:pt idx="371">
                  <c:v>42817</c:v>
                </c:pt>
                <c:pt idx="372">
                  <c:v>42818</c:v>
                </c:pt>
                <c:pt idx="373">
                  <c:v>42819</c:v>
                </c:pt>
                <c:pt idx="374">
                  <c:v>42820</c:v>
                </c:pt>
                <c:pt idx="375">
                  <c:v>42821</c:v>
                </c:pt>
                <c:pt idx="376">
                  <c:v>42822</c:v>
                </c:pt>
                <c:pt idx="377">
                  <c:v>42823</c:v>
                </c:pt>
                <c:pt idx="378">
                  <c:v>42824</c:v>
                </c:pt>
                <c:pt idx="379">
                  <c:v>42825</c:v>
                </c:pt>
                <c:pt idx="380">
                  <c:v>42826</c:v>
                </c:pt>
                <c:pt idx="381">
                  <c:v>42827</c:v>
                </c:pt>
                <c:pt idx="382">
                  <c:v>42828</c:v>
                </c:pt>
                <c:pt idx="383">
                  <c:v>42829</c:v>
                </c:pt>
                <c:pt idx="384">
                  <c:v>42830</c:v>
                </c:pt>
                <c:pt idx="385">
                  <c:v>42831</c:v>
                </c:pt>
                <c:pt idx="386">
                  <c:v>42832</c:v>
                </c:pt>
                <c:pt idx="387">
                  <c:v>42833</c:v>
                </c:pt>
                <c:pt idx="388">
                  <c:v>42834</c:v>
                </c:pt>
                <c:pt idx="389">
                  <c:v>42835</c:v>
                </c:pt>
                <c:pt idx="390">
                  <c:v>42836</c:v>
                </c:pt>
                <c:pt idx="391">
                  <c:v>42837</c:v>
                </c:pt>
                <c:pt idx="392">
                  <c:v>42838</c:v>
                </c:pt>
                <c:pt idx="393">
                  <c:v>42839</c:v>
                </c:pt>
                <c:pt idx="394">
                  <c:v>42840</c:v>
                </c:pt>
                <c:pt idx="395">
                  <c:v>42841</c:v>
                </c:pt>
                <c:pt idx="396">
                  <c:v>42842</c:v>
                </c:pt>
                <c:pt idx="397">
                  <c:v>42843</c:v>
                </c:pt>
                <c:pt idx="398">
                  <c:v>42844</c:v>
                </c:pt>
                <c:pt idx="399">
                  <c:v>42845</c:v>
                </c:pt>
                <c:pt idx="400">
                  <c:v>42846</c:v>
                </c:pt>
                <c:pt idx="401">
                  <c:v>42847</c:v>
                </c:pt>
                <c:pt idx="402">
                  <c:v>42848</c:v>
                </c:pt>
                <c:pt idx="403">
                  <c:v>42849</c:v>
                </c:pt>
                <c:pt idx="404">
                  <c:v>42850</c:v>
                </c:pt>
                <c:pt idx="405">
                  <c:v>42851</c:v>
                </c:pt>
                <c:pt idx="406">
                  <c:v>42852</c:v>
                </c:pt>
                <c:pt idx="407">
                  <c:v>42853</c:v>
                </c:pt>
                <c:pt idx="408">
                  <c:v>42854</c:v>
                </c:pt>
                <c:pt idx="409">
                  <c:v>42855</c:v>
                </c:pt>
                <c:pt idx="410">
                  <c:v>42856</c:v>
                </c:pt>
                <c:pt idx="411">
                  <c:v>42857</c:v>
                </c:pt>
                <c:pt idx="412">
                  <c:v>42858</c:v>
                </c:pt>
                <c:pt idx="413">
                  <c:v>42859</c:v>
                </c:pt>
                <c:pt idx="414">
                  <c:v>42860</c:v>
                </c:pt>
                <c:pt idx="415">
                  <c:v>42861</c:v>
                </c:pt>
                <c:pt idx="416">
                  <c:v>42862</c:v>
                </c:pt>
                <c:pt idx="417">
                  <c:v>42863</c:v>
                </c:pt>
                <c:pt idx="418">
                  <c:v>42864</c:v>
                </c:pt>
                <c:pt idx="419">
                  <c:v>42865</c:v>
                </c:pt>
                <c:pt idx="420">
                  <c:v>42866</c:v>
                </c:pt>
                <c:pt idx="421">
                  <c:v>42867</c:v>
                </c:pt>
                <c:pt idx="422">
                  <c:v>42868</c:v>
                </c:pt>
                <c:pt idx="423">
                  <c:v>42869</c:v>
                </c:pt>
                <c:pt idx="424">
                  <c:v>42870</c:v>
                </c:pt>
                <c:pt idx="425">
                  <c:v>42871</c:v>
                </c:pt>
                <c:pt idx="426">
                  <c:v>42872</c:v>
                </c:pt>
                <c:pt idx="427">
                  <c:v>42873</c:v>
                </c:pt>
                <c:pt idx="428">
                  <c:v>42874</c:v>
                </c:pt>
                <c:pt idx="429">
                  <c:v>42875</c:v>
                </c:pt>
                <c:pt idx="430">
                  <c:v>42876</c:v>
                </c:pt>
                <c:pt idx="431">
                  <c:v>42877</c:v>
                </c:pt>
                <c:pt idx="432">
                  <c:v>42878</c:v>
                </c:pt>
                <c:pt idx="433">
                  <c:v>42879</c:v>
                </c:pt>
                <c:pt idx="434">
                  <c:v>42880</c:v>
                </c:pt>
                <c:pt idx="435">
                  <c:v>42881</c:v>
                </c:pt>
                <c:pt idx="436">
                  <c:v>42882</c:v>
                </c:pt>
                <c:pt idx="437">
                  <c:v>42883</c:v>
                </c:pt>
                <c:pt idx="438">
                  <c:v>42884</c:v>
                </c:pt>
                <c:pt idx="439">
                  <c:v>42885</c:v>
                </c:pt>
                <c:pt idx="440">
                  <c:v>42886</c:v>
                </c:pt>
                <c:pt idx="441">
                  <c:v>42887</c:v>
                </c:pt>
                <c:pt idx="442">
                  <c:v>42888</c:v>
                </c:pt>
                <c:pt idx="443">
                  <c:v>42889</c:v>
                </c:pt>
                <c:pt idx="444">
                  <c:v>42890</c:v>
                </c:pt>
                <c:pt idx="445">
                  <c:v>42891</c:v>
                </c:pt>
                <c:pt idx="446">
                  <c:v>42892</c:v>
                </c:pt>
                <c:pt idx="447">
                  <c:v>42893</c:v>
                </c:pt>
                <c:pt idx="448">
                  <c:v>42894</c:v>
                </c:pt>
                <c:pt idx="449">
                  <c:v>42895</c:v>
                </c:pt>
                <c:pt idx="450">
                  <c:v>42896</c:v>
                </c:pt>
                <c:pt idx="451">
                  <c:v>42897</c:v>
                </c:pt>
                <c:pt idx="452">
                  <c:v>42898</c:v>
                </c:pt>
                <c:pt idx="453">
                  <c:v>42899</c:v>
                </c:pt>
                <c:pt idx="454">
                  <c:v>42900</c:v>
                </c:pt>
                <c:pt idx="455">
                  <c:v>42901</c:v>
                </c:pt>
                <c:pt idx="456">
                  <c:v>42902</c:v>
                </c:pt>
                <c:pt idx="457">
                  <c:v>42903</c:v>
                </c:pt>
                <c:pt idx="458">
                  <c:v>42904</c:v>
                </c:pt>
                <c:pt idx="459">
                  <c:v>42905</c:v>
                </c:pt>
                <c:pt idx="460">
                  <c:v>42906</c:v>
                </c:pt>
                <c:pt idx="461">
                  <c:v>42907</c:v>
                </c:pt>
                <c:pt idx="462">
                  <c:v>42908</c:v>
                </c:pt>
                <c:pt idx="463">
                  <c:v>42909</c:v>
                </c:pt>
                <c:pt idx="464">
                  <c:v>42910</c:v>
                </c:pt>
                <c:pt idx="465">
                  <c:v>42911</c:v>
                </c:pt>
                <c:pt idx="466">
                  <c:v>42912</c:v>
                </c:pt>
                <c:pt idx="467">
                  <c:v>42913</c:v>
                </c:pt>
                <c:pt idx="468">
                  <c:v>42914</c:v>
                </c:pt>
                <c:pt idx="469">
                  <c:v>42915</c:v>
                </c:pt>
                <c:pt idx="470">
                  <c:v>42916</c:v>
                </c:pt>
                <c:pt idx="471">
                  <c:v>42917</c:v>
                </c:pt>
                <c:pt idx="472">
                  <c:v>42918</c:v>
                </c:pt>
                <c:pt idx="473">
                  <c:v>42919</c:v>
                </c:pt>
                <c:pt idx="474">
                  <c:v>42920</c:v>
                </c:pt>
                <c:pt idx="475">
                  <c:v>42921</c:v>
                </c:pt>
                <c:pt idx="476">
                  <c:v>42922</c:v>
                </c:pt>
                <c:pt idx="477">
                  <c:v>42923</c:v>
                </c:pt>
                <c:pt idx="478">
                  <c:v>42924</c:v>
                </c:pt>
                <c:pt idx="479">
                  <c:v>42925</c:v>
                </c:pt>
                <c:pt idx="480">
                  <c:v>42926</c:v>
                </c:pt>
                <c:pt idx="481">
                  <c:v>42927</c:v>
                </c:pt>
                <c:pt idx="482">
                  <c:v>42928</c:v>
                </c:pt>
                <c:pt idx="483">
                  <c:v>42929</c:v>
                </c:pt>
                <c:pt idx="484">
                  <c:v>42930</c:v>
                </c:pt>
                <c:pt idx="485">
                  <c:v>42931</c:v>
                </c:pt>
                <c:pt idx="486">
                  <c:v>42932</c:v>
                </c:pt>
                <c:pt idx="487">
                  <c:v>42933</c:v>
                </c:pt>
                <c:pt idx="488">
                  <c:v>42934</c:v>
                </c:pt>
                <c:pt idx="489">
                  <c:v>42935</c:v>
                </c:pt>
                <c:pt idx="490">
                  <c:v>42936</c:v>
                </c:pt>
                <c:pt idx="491">
                  <c:v>42937</c:v>
                </c:pt>
                <c:pt idx="492">
                  <c:v>42938</c:v>
                </c:pt>
                <c:pt idx="493">
                  <c:v>42939</c:v>
                </c:pt>
                <c:pt idx="494">
                  <c:v>42940</c:v>
                </c:pt>
                <c:pt idx="495">
                  <c:v>42941</c:v>
                </c:pt>
                <c:pt idx="496">
                  <c:v>42942</c:v>
                </c:pt>
                <c:pt idx="497">
                  <c:v>42943</c:v>
                </c:pt>
                <c:pt idx="498">
                  <c:v>42944</c:v>
                </c:pt>
                <c:pt idx="499">
                  <c:v>42945</c:v>
                </c:pt>
                <c:pt idx="500">
                  <c:v>42946</c:v>
                </c:pt>
                <c:pt idx="501">
                  <c:v>42947</c:v>
                </c:pt>
              </c:numCache>
            </c:numRef>
          </c:cat>
          <c:val>
            <c:numRef>
              <c:f>Sheet3!$B$2:$B$503</c:f>
              <c:numCache>
                <c:formatCode>0%</c:formatCode>
                <c:ptCount val="502"/>
                <c:pt idx="0">
                  <c:v>0.71952817824377402</c:v>
                </c:pt>
                <c:pt idx="1">
                  <c:v>0.59273797841020603</c:v>
                </c:pt>
                <c:pt idx="2">
                  <c:v>0.56465201465201398</c:v>
                </c:pt>
                <c:pt idx="3">
                  <c:v>0.51867357788410406</c:v>
                </c:pt>
                <c:pt idx="4">
                  <c:v>0.50838661847836097</c:v>
                </c:pt>
                <c:pt idx="5">
                  <c:v>0.48328736900165403</c:v>
                </c:pt>
                <c:pt idx="6">
                  <c:v>0.48319479580773395</c:v>
                </c:pt>
                <c:pt idx="7">
                  <c:v>0.46520938425814701</c:v>
                </c:pt>
                <c:pt idx="8">
                  <c:v>0.37488373559503702</c:v>
                </c:pt>
                <c:pt idx="9">
                  <c:v>0.37158193874328999</c:v>
                </c:pt>
                <c:pt idx="10">
                  <c:v>0.35108364522586799</c:v>
                </c:pt>
                <c:pt idx="11">
                  <c:v>0.38725757131487398</c:v>
                </c:pt>
                <c:pt idx="12">
                  <c:v>0.39780492371056803</c:v>
                </c:pt>
                <c:pt idx="13">
                  <c:v>0.38723585591457099</c:v>
                </c:pt>
                <c:pt idx="14">
                  <c:v>0.36716924357373798</c:v>
                </c:pt>
                <c:pt idx="15">
                  <c:v>0.40182167420534098</c:v>
                </c:pt>
                <c:pt idx="16">
                  <c:v>0.38995315375606404</c:v>
                </c:pt>
                <c:pt idx="17">
                  <c:v>0.365521655643268</c:v>
                </c:pt>
                <c:pt idx="18">
                  <c:v>0.40201287741451502</c:v>
                </c:pt>
                <c:pt idx="19">
                  <c:v>0.41420159334949702</c:v>
                </c:pt>
                <c:pt idx="20">
                  <c:v>0.391244373457238</c:v>
                </c:pt>
                <c:pt idx="21">
                  <c:v>0.41696184596700697</c:v>
                </c:pt>
                <c:pt idx="22">
                  <c:v>0.40721206917698999</c:v>
                </c:pt>
                <c:pt idx="23">
                  <c:v>0.39397778210875001</c:v>
                </c:pt>
                <c:pt idx="24">
                  <c:v>0.36002451230722005</c:v>
                </c:pt>
                <c:pt idx="25">
                  <c:v>0.401473585201442</c:v>
                </c:pt>
                <c:pt idx="26">
                  <c:v>0.39978772333274298</c:v>
                </c:pt>
                <c:pt idx="27">
                  <c:v>0.40641215715344697</c:v>
                </c:pt>
                <c:pt idx="28">
                  <c:v>0.400249117708117</c:v>
                </c:pt>
                <c:pt idx="29">
                  <c:v>0.39457898244834394</c:v>
                </c:pt>
                <c:pt idx="30">
                  <c:v>0.38961038961038902</c:v>
                </c:pt>
                <c:pt idx="31">
                  <c:v>0.35392535392535301</c:v>
                </c:pt>
                <c:pt idx="32">
                  <c:v>0.42127842127842102</c:v>
                </c:pt>
                <c:pt idx="33">
                  <c:v>0.41572089113072702</c:v>
                </c:pt>
                <c:pt idx="34">
                  <c:v>0.41020323517212703</c:v>
                </c:pt>
                <c:pt idx="35">
                  <c:v>0.41218094516047499</c:v>
                </c:pt>
                <c:pt idx="36">
                  <c:v>0.40202947571877201</c:v>
                </c:pt>
                <c:pt idx="37">
                  <c:v>0.37798619713325005</c:v>
                </c:pt>
                <c:pt idx="38">
                  <c:v>0.35275203328919902</c:v>
                </c:pt>
                <c:pt idx="39">
                  <c:v>0.411178107606679</c:v>
                </c:pt>
                <c:pt idx="40">
                  <c:v>0.42626849894291702</c:v>
                </c:pt>
                <c:pt idx="41">
                  <c:v>0.41371626640257403</c:v>
                </c:pt>
                <c:pt idx="42">
                  <c:v>0.39514925373134296</c:v>
                </c:pt>
                <c:pt idx="43">
                  <c:v>0.409014714099459</c:v>
                </c:pt>
                <c:pt idx="44">
                  <c:v>0.40411133810010197</c:v>
                </c:pt>
                <c:pt idx="45">
                  <c:v>0.37505543237250499</c:v>
                </c:pt>
                <c:pt idx="46">
                  <c:v>0.41474269819193305</c:v>
                </c:pt>
                <c:pt idx="47">
                  <c:v>0.40694750078591602</c:v>
                </c:pt>
                <c:pt idx="48">
                  <c:v>0.41273951320559299</c:v>
                </c:pt>
                <c:pt idx="49">
                  <c:v>0.39379648104480303</c:v>
                </c:pt>
                <c:pt idx="50">
                  <c:v>0.37388987566607396</c:v>
                </c:pt>
                <c:pt idx="51">
                  <c:v>0.35234842015371398</c:v>
                </c:pt>
                <c:pt idx="52">
                  <c:v>0.33890214797135998</c:v>
                </c:pt>
                <c:pt idx="53">
                  <c:v>0.39166855331673001</c:v>
                </c:pt>
                <c:pt idx="54">
                  <c:v>0.39628071729023601</c:v>
                </c:pt>
                <c:pt idx="55">
                  <c:v>0.401862288654741</c:v>
                </c:pt>
                <c:pt idx="56">
                  <c:v>0.37582697201017801</c:v>
                </c:pt>
                <c:pt idx="57">
                  <c:v>0.39090678181356303</c:v>
                </c:pt>
                <c:pt idx="58">
                  <c:v>0.36683593066012898</c:v>
                </c:pt>
                <c:pt idx="59">
                  <c:v>0.31808664841359297</c:v>
                </c:pt>
                <c:pt idx="60">
                  <c:v>0.403788846317582</c:v>
                </c:pt>
                <c:pt idx="61">
                  <c:v>0.372465074357818</c:v>
                </c:pt>
                <c:pt idx="62">
                  <c:v>0.38008937437934398</c:v>
                </c:pt>
                <c:pt idx="63">
                  <c:v>0.36069651741293496</c:v>
                </c:pt>
                <c:pt idx="64">
                  <c:v>0.37139779154322605</c:v>
                </c:pt>
                <c:pt idx="65">
                  <c:v>0.36598890942698703</c:v>
                </c:pt>
                <c:pt idx="66">
                  <c:v>0.33082844574779996</c:v>
                </c:pt>
                <c:pt idx="67">
                  <c:v>0.37114479874542605</c:v>
                </c:pt>
                <c:pt idx="68">
                  <c:v>0.37027636773829598</c:v>
                </c:pt>
                <c:pt idx="69">
                  <c:v>0.369171974522293</c:v>
                </c:pt>
                <c:pt idx="70">
                  <c:v>0.40541411537221994</c:v>
                </c:pt>
                <c:pt idx="71">
                  <c:v>0.37704145728643196</c:v>
                </c:pt>
                <c:pt idx="72">
                  <c:v>0.38146097046413502</c:v>
                </c:pt>
                <c:pt idx="73">
                  <c:v>0.38428768324771295</c:v>
                </c:pt>
                <c:pt idx="74">
                  <c:v>0.366023896841358</c:v>
                </c:pt>
                <c:pt idx="75">
                  <c:v>0.37174780526735801</c:v>
                </c:pt>
                <c:pt idx="76">
                  <c:v>0.39015846538782301</c:v>
                </c:pt>
                <c:pt idx="77">
                  <c:v>0.37901033170201104</c:v>
                </c:pt>
                <c:pt idx="78">
                  <c:v>0.36605042016806699</c:v>
                </c:pt>
                <c:pt idx="79">
                  <c:v>0.37113402061855605</c:v>
                </c:pt>
                <c:pt idx="80">
                  <c:v>0.33585089535875201</c:v>
                </c:pt>
                <c:pt idx="81">
                  <c:v>0.35378123985718901</c:v>
                </c:pt>
                <c:pt idx="82">
                  <c:v>0.36650868878357001</c:v>
                </c:pt>
                <c:pt idx="83">
                  <c:v>0.39067264573990995</c:v>
                </c:pt>
                <c:pt idx="84">
                  <c:v>0.35662516260917998</c:v>
                </c:pt>
                <c:pt idx="85">
                  <c:v>0.360905436852126</c:v>
                </c:pt>
                <c:pt idx="86">
                  <c:v>0.35290774767948396</c:v>
                </c:pt>
                <c:pt idx="87">
                  <c:v>0.34883300162836905</c:v>
                </c:pt>
                <c:pt idx="88">
                  <c:v>0.37822177822177799</c:v>
                </c:pt>
                <c:pt idx="89">
                  <c:v>0.37481728962204997</c:v>
                </c:pt>
                <c:pt idx="90">
                  <c:v>0.36922433619067496</c:v>
                </c:pt>
                <c:pt idx="91">
                  <c:v>0.36913990402362401</c:v>
                </c:pt>
                <c:pt idx="92">
                  <c:v>0.34977665566129301</c:v>
                </c:pt>
                <c:pt idx="93">
                  <c:v>0.35433227344991997</c:v>
                </c:pt>
                <c:pt idx="94">
                  <c:v>0.35754640839386603</c:v>
                </c:pt>
                <c:pt idx="95">
                  <c:v>0.38050941306755198</c:v>
                </c:pt>
                <c:pt idx="96">
                  <c:v>0.39480908410282001</c:v>
                </c:pt>
                <c:pt idx="97">
                  <c:v>0.38339920948616601</c:v>
                </c:pt>
                <c:pt idx="98">
                  <c:v>0.37393696848424196</c:v>
                </c:pt>
                <c:pt idx="99">
                  <c:v>0.35128636691512299</c:v>
                </c:pt>
                <c:pt idx="100">
                  <c:v>0.35867895545314904</c:v>
                </c:pt>
                <c:pt idx="101">
                  <c:v>0.36279296875</c:v>
                </c:pt>
                <c:pt idx="102">
                  <c:v>0.378556313190688</c:v>
                </c:pt>
                <c:pt idx="103">
                  <c:v>0.36563245823389001</c:v>
                </c:pt>
                <c:pt idx="104">
                  <c:v>0.357110300820419</c:v>
                </c:pt>
                <c:pt idx="105">
                  <c:v>0.37207247017233697</c:v>
                </c:pt>
                <c:pt idx="106">
                  <c:v>0.34754990925589802</c:v>
                </c:pt>
                <c:pt idx="107">
                  <c:v>0.35985368084133496</c:v>
                </c:pt>
                <c:pt idx="108">
                  <c:v>0.36858365019011402</c:v>
                </c:pt>
                <c:pt idx="109">
                  <c:v>0.34385646150352001</c:v>
                </c:pt>
                <c:pt idx="110">
                  <c:v>0.38873795999012101</c:v>
                </c:pt>
                <c:pt idx="111">
                  <c:v>0.37308575803981597</c:v>
                </c:pt>
                <c:pt idx="112">
                  <c:v>0.38966109636108004</c:v>
                </c:pt>
                <c:pt idx="113">
                  <c:v>0.33155025203168398</c:v>
                </c:pt>
                <c:pt idx="114">
                  <c:v>0.33864700607751302</c:v>
                </c:pt>
                <c:pt idx="115">
                  <c:v>0.31942846183352502</c:v>
                </c:pt>
                <c:pt idx="116">
                  <c:v>0.335512872905598</c:v>
                </c:pt>
                <c:pt idx="117">
                  <c:v>0.344270887933745</c:v>
                </c:pt>
                <c:pt idx="118">
                  <c:v>0.34129108232523203</c:v>
                </c:pt>
                <c:pt idx="119">
                  <c:v>0.32215278663435698</c:v>
                </c:pt>
                <c:pt idx="120">
                  <c:v>0.32315789473684198</c:v>
                </c:pt>
                <c:pt idx="121">
                  <c:v>0.342934669171363</c:v>
                </c:pt>
                <c:pt idx="122">
                  <c:v>0.33977489912932596</c:v>
                </c:pt>
                <c:pt idx="123">
                  <c:v>0.36504806507271298</c:v>
                </c:pt>
                <c:pt idx="124">
                  <c:v>0.37986848760748598</c:v>
                </c:pt>
                <c:pt idx="125">
                  <c:v>0.38434903047091401</c:v>
                </c:pt>
                <c:pt idx="126">
                  <c:v>0.36769394261423999</c:v>
                </c:pt>
                <c:pt idx="127">
                  <c:v>0.353749698577284</c:v>
                </c:pt>
                <c:pt idx="128">
                  <c:v>0.36676143706384001</c:v>
                </c:pt>
                <c:pt idx="129">
                  <c:v>0.36474876334287898</c:v>
                </c:pt>
                <c:pt idx="130">
                  <c:v>0.36769759450171796</c:v>
                </c:pt>
                <c:pt idx="131">
                  <c:v>0.37473747374737398</c:v>
                </c:pt>
                <c:pt idx="132">
                  <c:v>0.380814886108437</c:v>
                </c:pt>
                <c:pt idx="133">
                  <c:v>0.37827830916383803</c:v>
                </c:pt>
                <c:pt idx="134">
                  <c:v>0.35524447149523197</c:v>
                </c:pt>
                <c:pt idx="135">
                  <c:v>0.38010136036276299</c:v>
                </c:pt>
                <c:pt idx="136">
                  <c:v>0.35253699788583504</c:v>
                </c:pt>
                <c:pt idx="137">
                  <c:v>0.37186081694402395</c:v>
                </c:pt>
                <c:pt idx="138">
                  <c:v>0.39366373902133001</c:v>
                </c:pt>
                <c:pt idx="139">
                  <c:v>0.381907894736842</c:v>
                </c:pt>
                <c:pt idx="140">
                  <c:v>0.39240056818181801</c:v>
                </c:pt>
                <c:pt idx="141">
                  <c:v>0.37179036229335205</c:v>
                </c:pt>
                <c:pt idx="142">
                  <c:v>0.386058032554847</c:v>
                </c:pt>
                <c:pt idx="143">
                  <c:v>0.38053396417708596</c:v>
                </c:pt>
                <c:pt idx="144">
                  <c:v>0.37203883495145595</c:v>
                </c:pt>
                <c:pt idx="145">
                  <c:v>0.38950593642282599</c:v>
                </c:pt>
                <c:pt idx="146">
                  <c:v>0.38761632068718599</c:v>
                </c:pt>
                <c:pt idx="147">
                  <c:v>0.38665823585203901</c:v>
                </c:pt>
                <c:pt idx="148">
                  <c:v>0.39256965944272404</c:v>
                </c:pt>
                <c:pt idx="149">
                  <c:v>0.38179800221975496</c:v>
                </c:pt>
                <c:pt idx="150">
                  <c:v>0.35427952329360701</c:v>
                </c:pt>
                <c:pt idx="151">
                  <c:v>0.37731322823851898</c:v>
                </c:pt>
                <c:pt idx="152">
                  <c:v>0.38252788104089197</c:v>
                </c:pt>
                <c:pt idx="153">
                  <c:v>0.38212927756653897</c:v>
                </c:pt>
                <c:pt idx="154">
                  <c:v>0.37447458922430199</c:v>
                </c:pt>
                <c:pt idx="155">
                  <c:v>0.38382687927107001</c:v>
                </c:pt>
                <c:pt idx="156">
                  <c:v>0.40212150433943994</c:v>
                </c:pt>
                <c:pt idx="157">
                  <c:v>0.34495114006514599</c:v>
                </c:pt>
                <c:pt idx="158">
                  <c:v>0.36948694869486898</c:v>
                </c:pt>
                <c:pt idx="159">
                  <c:v>0.38562664329535401</c:v>
                </c:pt>
                <c:pt idx="160">
                  <c:v>0.38644524236983796</c:v>
                </c:pt>
                <c:pt idx="161">
                  <c:v>0.38976566236250598</c:v>
                </c:pt>
                <c:pt idx="162">
                  <c:v>0.39153915391539101</c:v>
                </c:pt>
                <c:pt idx="163">
                  <c:v>0.37395379979912902</c:v>
                </c:pt>
                <c:pt idx="164">
                  <c:v>0.33203125</c:v>
                </c:pt>
                <c:pt idx="165">
                  <c:v>0.39633558341369302</c:v>
                </c:pt>
                <c:pt idx="166">
                  <c:v>0.39337681886603099</c:v>
                </c:pt>
                <c:pt idx="167">
                  <c:v>0.39201183431952602</c:v>
                </c:pt>
                <c:pt idx="168">
                  <c:v>0.40049627791563203</c:v>
                </c:pt>
                <c:pt idx="169">
                  <c:v>0.401226456416995</c:v>
                </c:pt>
                <c:pt idx="170">
                  <c:v>0.35833891493636899</c:v>
                </c:pt>
                <c:pt idx="171">
                  <c:v>0.37836853605243903</c:v>
                </c:pt>
                <c:pt idx="172">
                  <c:v>0.321162444113263</c:v>
                </c:pt>
                <c:pt idx="173">
                  <c:v>0.375690607734806</c:v>
                </c:pt>
                <c:pt idx="174">
                  <c:v>0.39309509388249503</c:v>
                </c:pt>
                <c:pt idx="175">
                  <c:v>0.39718309859154899</c:v>
                </c:pt>
                <c:pt idx="176">
                  <c:v>0.41224268689057403</c:v>
                </c:pt>
                <c:pt idx="177">
                  <c:v>0.38671586715867101</c:v>
                </c:pt>
                <c:pt idx="178">
                  <c:v>0.344174410293066</c:v>
                </c:pt>
                <c:pt idx="179">
                  <c:v>0.38469945355191199</c:v>
                </c:pt>
                <c:pt idx="180">
                  <c:v>0.393820224719101</c:v>
                </c:pt>
                <c:pt idx="181">
                  <c:v>0.414215686274509</c:v>
                </c:pt>
                <c:pt idx="182">
                  <c:v>0.40449438202247101</c:v>
                </c:pt>
                <c:pt idx="183">
                  <c:v>0.42114285714285699</c:v>
                </c:pt>
                <c:pt idx="184">
                  <c:v>0.42211430706014197</c:v>
                </c:pt>
                <c:pt idx="185">
                  <c:v>0.36635271191945401</c:v>
                </c:pt>
                <c:pt idx="186">
                  <c:v>0.40557729941291498</c:v>
                </c:pt>
                <c:pt idx="187">
                  <c:v>0.44646799116997699</c:v>
                </c:pt>
                <c:pt idx="188">
                  <c:v>0.43083205717202605</c:v>
                </c:pt>
                <c:pt idx="189">
                  <c:v>0.42063492063491997</c:v>
                </c:pt>
                <c:pt idx="190">
                  <c:v>0.41614906832298099</c:v>
                </c:pt>
                <c:pt idx="191">
                  <c:v>0.39157119476268398</c:v>
                </c:pt>
                <c:pt idx="192">
                  <c:v>0.35405940594059404</c:v>
                </c:pt>
                <c:pt idx="193">
                  <c:v>0.42294322132097301</c:v>
                </c:pt>
                <c:pt idx="194">
                  <c:v>0.40938042848870798</c:v>
                </c:pt>
                <c:pt idx="195">
                  <c:v>0.413612565445026</c:v>
                </c:pt>
                <c:pt idx="196">
                  <c:v>0.42087155963302697</c:v>
                </c:pt>
                <c:pt idx="197">
                  <c:v>0.42271982523211299</c:v>
                </c:pt>
                <c:pt idx="198">
                  <c:v>0.38563937071399701</c:v>
                </c:pt>
                <c:pt idx="199">
                  <c:v>0.35370295426952603</c:v>
                </c:pt>
                <c:pt idx="200">
                  <c:v>0.45514445007602605</c:v>
                </c:pt>
                <c:pt idx="201">
                  <c:v>0.40589711417816798</c:v>
                </c:pt>
                <c:pt idx="202">
                  <c:v>0.41047745358090099</c:v>
                </c:pt>
                <c:pt idx="203">
                  <c:v>0.40657334144856899</c:v>
                </c:pt>
                <c:pt idx="204">
                  <c:v>0.38789122626988204</c:v>
                </c:pt>
                <c:pt idx="205">
                  <c:v>0.40702947845804899</c:v>
                </c:pt>
                <c:pt idx="206">
                  <c:v>0.39746158984635899</c:v>
                </c:pt>
                <c:pt idx="207">
                  <c:v>0.40918409184091797</c:v>
                </c:pt>
                <c:pt idx="208">
                  <c:v>0.43334997503744299</c:v>
                </c:pt>
                <c:pt idx="209">
                  <c:v>0.39788893988067897</c:v>
                </c:pt>
                <c:pt idx="210">
                  <c:v>0.43617501127649905</c:v>
                </c:pt>
                <c:pt idx="211">
                  <c:v>0.42133204633204602</c:v>
                </c:pt>
                <c:pt idx="212">
                  <c:v>0.45682944090587396</c:v>
                </c:pt>
                <c:pt idx="213">
                  <c:v>0.35980662983425399</c:v>
                </c:pt>
                <c:pt idx="214">
                  <c:v>0.41943359375</c:v>
                </c:pt>
                <c:pt idx="215">
                  <c:v>0.44994617868675901</c:v>
                </c:pt>
                <c:pt idx="216">
                  <c:v>0.43127235564639699</c:v>
                </c:pt>
                <c:pt idx="217">
                  <c:v>0.40578313253011999</c:v>
                </c:pt>
                <c:pt idx="218">
                  <c:v>0.41666666666666602</c:v>
                </c:pt>
                <c:pt idx="219">
                  <c:v>0.380136986301369</c:v>
                </c:pt>
                <c:pt idx="220">
                  <c:v>0.34195402298850502</c:v>
                </c:pt>
                <c:pt idx="221">
                  <c:v>0.41268191268191201</c:v>
                </c:pt>
                <c:pt idx="222">
                  <c:v>0.39405747686312703</c:v>
                </c:pt>
                <c:pt idx="223">
                  <c:v>0.39191564147627406</c:v>
                </c:pt>
                <c:pt idx="224">
                  <c:v>0.39659803043867498</c:v>
                </c:pt>
                <c:pt idx="225">
                  <c:v>0.390731485688323</c:v>
                </c:pt>
                <c:pt idx="226">
                  <c:v>0.38345031400073798</c:v>
                </c:pt>
                <c:pt idx="227">
                  <c:v>0.313427433948606</c:v>
                </c:pt>
                <c:pt idx="228">
                  <c:v>0.36</c:v>
                </c:pt>
                <c:pt idx="229">
                  <c:v>0.40728476821191995</c:v>
                </c:pt>
                <c:pt idx="230">
                  <c:v>0.426162493612672</c:v>
                </c:pt>
                <c:pt idx="231">
                  <c:v>0.397667020148462</c:v>
                </c:pt>
                <c:pt idx="232">
                  <c:v>0.43882292204439799</c:v>
                </c:pt>
                <c:pt idx="233">
                  <c:v>0.38364993215739401</c:v>
                </c:pt>
                <c:pt idx="234">
                  <c:v>0.34264803725881499</c:v>
                </c:pt>
                <c:pt idx="235">
                  <c:v>0.40092640247040601</c:v>
                </c:pt>
                <c:pt idx="236">
                  <c:v>0.38670694864048299</c:v>
                </c:pt>
                <c:pt idx="237">
                  <c:v>0.38942307692307598</c:v>
                </c:pt>
                <c:pt idx="238">
                  <c:v>0.40935672514619803</c:v>
                </c:pt>
                <c:pt idx="239">
                  <c:v>0.39521912350597604</c:v>
                </c:pt>
                <c:pt idx="240">
                  <c:v>0.38688524590163903</c:v>
                </c:pt>
                <c:pt idx="241">
                  <c:v>0.32720482619936803</c:v>
                </c:pt>
                <c:pt idx="242">
                  <c:v>0.37752627324171301</c:v>
                </c:pt>
                <c:pt idx="243">
                  <c:v>0.41240569991617698</c:v>
                </c:pt>
                <c:pt idx="244">
                  <c:v>0.39310344827586197</c:v>
                </c:pt>
                <c:pt idx="245">
                  <c:v>0.38752455795677798</c:v>
                </c:pt>
                <c:pt idx="246">
                  <c:v>0.39844088349934997</c:v>
                </c:pt>
                <c:pt idx="247">
                  <c:v>0.366995073891625</c:v>
                </c:pt>
                <c:pt idx="248">
                  <c:v>0.331133113311331</c:v>
                </c:pt>
                <c:pt idx="249">
                  <c:v>0.37895142636854201</c:v>
                </c:pt>
                <c:pt idx="250">
                  <c:v>0.38070032573289903</c:v>
                </c:pt>
                <c:pt idx="251">
                  <c:v>0.37370242214532801</c:v>
                </c:pt>
                <c:pt idx="252">
                  <c:v>0.33391506689936001</c:v>
                </c:pt>
                <c:pt idx="253">
                  <c:v>0.36298736957715499</c:v>
                </c:pt>
                <c:pt idx="254">
                  <c:v>0.373846153846153</c:v>
                </c:pt>
                <c:pt idx="255">
                  <c:v>0.33264834318006598</c:v>
                </c:pt>
                <c:pt idx="256">
                  <c:v>0.35962145110409999</c:v>
                </c:pt>
                <c:pt idx="257">
                  <c:v>0.36986301369863001</c:v>
                </c:pt>
                <c:pt idx="258">
                  <c:v>0.37949209391471</c:v>
                </c:pt>
                <c:pt idx="259">
                  <c:v>0.37494619027120102</c:v>
                </c:pt>
                <c:pt idx="260">
                  <c:v>0.38563719385637102</c:v>
                </c:pt>
                <c:pt idx="261">
                  <c:v>0.35938827527612505</c:v>
                </c:pt>
                <c:pt idx="262">
                  <c:v>0.30459770114942503</c:v>
                </c:pt>
                <c:pt idx="263">
                  <c:v>0.37050043898156199</c:v>
                </c:pt>
                <c:pt idx="264">
                  <c:v>0.37687265917602902</c:v>
                </c:pt>
                <c:pt idx="265">
                  <c:v>0.38045738045737998</c:v>
                </c:pt>
                <c:pt idx="266">
                  <c:v>0.38539407086044797</c:v>
                </c:pt>
                <c:pt idx="267">
                  <c:v>0.370849010305905</c:v>
                </c:pt>
                <c:pt idx="268">
                  <c:v>0.33741014912563005</c:v>
                </c:pt>
                <c:pt idx="269">
                  <c:v>0.29693686184621698</c:v>
                </c:pt>
                <c:pt idx="270">
                  <c:v>0.33378953771289505</c:v>
                </c:pt>
                <c:pt idx="271">
                  <c:v>0.35676016388276</c:v>
                </c:pt>
                <c:pt idx="272">
                  <c:v>0.35909677419354802</c:v>
                </c:pt>
                <c:pt idx="273">
                  <c:v>0.32712727272727199</c:v>
                </c:pt>
                <c:pt idx="274">
                  <c:v>0.37386843693421801</c:v>
                </c:pt>
                <c:pt idx="275">
                  <c:v>0.36254295532645997</c:v>
                </c:pt>
                <c:pt idx="276">
                  <c:v>0.32962668784749805</c:v>
                </c:pt>
                <c:pt idx="277">
                  <c:v>0.36647468929978699</c:v>
                </c:pt>
                <c:pt idx="278">
                  <c:v>0.39226791430682101</c:v>
                </c:pt>
                <c:pt idx="279">
                  <c:v>0.38318695106649897</c:v>
                </c:pt>
                <c:pt idx="280">
                  <c:v>0.38698305084745699</c:v>
                </c:pt>
                <c:pt idx="281">
                  <c:v>0.322906532964154</c:v>
                </c:pt>
                <c:pt idx="282">
                  <c:v>0.27384254978114703</c:v>
                </c:pt>
                <c:pt idx="283">
                  <c:v>0.33689294576391299</c:v>
                </c:pt>
                <c:pt idx="284">
                  <c:v>0.32169563710196597</c:v>
                </c:pt>
                <c:pt idx="285">
                  <c:v>0.33619390003478999</c:v>
                </c:pt>
                <c:pt idx="286">
                  <c:v>0.336698255734102</c:v>
                </c:pt>
                <c:pt idx="287">
                  <c:v>0.34533362249692701</c:v>
                </c:pt>
                <c:pt idx="288">
                  <c:v>0.344783443567313</c:v>
                </c:pt>
                <c:pt idx="289">
                  <c:v>0.32664858692549203</c:v>
                </c:pt>
                <c:pt idx="290">
                  <c:v>0.32216678545972899</c:v>
                </c:pt>
                <c:pt idx="291">
                  <c:v>0.31908396946564799</c:v>
                </c:pt>
                <c:pt idx="292">
                  <c:v>0.33056414219474495</c:v>
                </c:pt>
                <c:pt idx="293">
                  <c:v>0.34555382215288605</c:v>
                </c:pt>
                <c:pt idx="294">
                  <c:v>0.33281229646997501</c:v>
                </c:pt>
                <c:pt idx="295">
                  <c:v>0.36789575824785103</c:v>
                </c:pt>
                <c:pt idx="296">
                  <c:v>0.37577702025265602</c:v>
                </c:pt>
                <c:pt idx="297">
                  <c:v>0.33563399723920301</c:v>
                </c:pt>
                <c:pt idx="298">
                  <c:v>0.35873229939312201</c:v>
                </c:pt>
                <c:pt idx="299">
                  <c:v>0.35763747454175104</c:v>
                </c:pt>
                <c:pt idx="300">
                  <c:v>0.36448963629253001</c:v>
                </c:pt>
                <c:pt idx="301">
                  <c:v>0.36437768240343305</c:v>
                </c:pt>
                <c:pt idx="302">
                  <c:v>0.39000446229361801</c:v>
                </c:pt>
                <c:pt idx="303">
                  <c:v>0.37080210935331598</c:v>
                </c:pt>
                <c:pt idx="304">
                  <c:v>0.352925672113864</c:v>
                </c:pt>
                <c:pt idx="305">
                  <c:v>0.32975014526438101</c:v>
                </c:pt>
                <c:pt idx="306">
                  <c:v>0.355716878402903</c:v>
                </c:pt>
                <c:pt idx="307">
                  <c:v>0.374125874125874</c:v>
                </c:pt>
                <c:pt idx="308">
                  <c:v>0.35738498789346201</c:v>
                </c:pt>
                <c:pt idx="309">
                  <c:v>0.39011764705882301</c:v>
                </c:pt>
                <c:pt idx="310">
                  <c:v>0.38341307814991998</c:v>
                </c:pt>
                <c:pt idx="311">
                  <c:v>0.34621944286526402</c:v>
                </c:pt>
                <c:pt idx="312">
                  <c:v>0.39711664482306602</c:v>
                </c:pt>
                <c:pt idx="313">
                  <c:v>0.34890109890109799</c:v>
                </c:pt>
                <c:pt idx="314">
                  <c:v>0.38318912237329994</c:v>
                </c:pt>
                <c:pt idx="315">
                  <c:v>0.37489677952105699</c:v>
                </c:pt>
                <c:pt idx="316">
                  <c:v>0.41676322904596297</c:v>
                </c:pt>
                <c:pt idx="317">
                  <c:v>0.37231680236861497</c:v>
                </c:pt>
                <c:pt idx="318">
                  <c:v>0.32965931863727399</c:v>
                </c:pt>
                <c:pt idx="319">
                  <c:v>0.40525646460364501</c:v>
                </c:pt>
                <c:pt idx="320">
                  <c:v>0.38172541743970301</c:v>
                </c:pt>
                <c:pt idx="321">
                  <c:v>0.39297272306981001</c:v>
                </c:pt>
                <c:pt idx="322">
                  <c:v>0.38554757630161496</c:v>
                </c:pt>
                <c:pt idx="323">
                  <c:v>0.43896925858951102</c:v>
                </c:pt>
                <c:pt idx="324">
                  <c:v>0.38229508196721296</c:v>
                </c:pt>
                <c:pt idx="325">
                  <c:v>0.30783242258651999</c:v>
                </c:pt>
                <c:pt idx="326">
                  <c:v>0.35105407882676404</c:v>
                </c:pt>
                <c:pt idx="327">
                  <c:v>0.37155119558552996</c:v>
                </c:pt>
                <c:pt idx="328">
                  <c:v>0.40508474576271097</c:v>
                </c:pt>
                <c:pt idx="329">
                  <c:v>0.35855263157894696</c:v>
                </c:pt>
                <c:pt idx="330">
                  <c:v>0.392528424472117</c:v>
                </c:pt>
                <c:pt idx="331">
                  <c:v>0.37740199846272099</c:v>
                </c:pt>
                <c:pt idx="332">
                  <c:v>0.33414535119772604</c:v>
                </c:pt>
                <c:pt idx="333">
                  <c:v>0.36036625245258302</c:v>
                </c:pt>
                <c:pt idx="334">
                  <c:v>0.40491283676703604</c:v>
                </c:pt>
                <c:pt idx="335">
                  <c:v>0.42551622418878998</c:v>
                </c:pt>
                <c:pt idx="336">
                  <c:v>0.40698412698412595</c:v>
                </c:pt>
                <c:pt idx="337">
                  <c:v>0.40434997528423094</c:v>
                </c:pt>
                <c:pt idx="338">
                  <c:v>0.38059467918622802</c:v>
                </c:pt>
                <c:pt idx="339">
                  <c:v>0.33903133903133897</c:v>
                </c:pt>
                <c:pt idx="340">
                  <c:v>0.34299954689623902</c:v>
                </c:pt>
                <c:pt idx="341">
                  <c:v>0.36132465996451801</c:v>
                </c:pt>
                <c:pt idx="342">
                  <c:v>0.392226148409894</c:v>
                </c:pt>
                <c:pt idx="343">
                  <c:v>0.40149339460080397</c:v>
                </c:pt>
                <c:pt idx="344">
                  <c:v>0.42136634571297499</c:v>
                </c:pt>
                <c:pt idx="345">
                  <c:v>0.39185110663983896</c:v>
                </c:pt>
                <c:pt idx="346">
                  <c:v>0.36153441933788699</c:v>
                </c:pt>
                <c:pt idx="347">
                  <c:v>0.39335598338995803</c:v>
                </c:pt>
                <c:pt idx="348">
                  <c:v>0.41500433651344304</c:v>
                </c:pt>
                <c:pt idx="349">
                  <c:v>0.41840133222314696</c:v>
                </c:pt>
                <c:pt idx="350">
                  <c:v>0.41688199827734701</c:v>
                </c:pt>
                <c:pt idx="351">
                  <c:v>0.40959725792630602</c:v>
                </c:pt>
                <c:pt idx="352">
                  <c:v>0.39174311926605498</c:v>
                </c:pt>
                <c:pt idx="353">
                  <c:v>0.34873821830343504</c:v>
                </c:pt>
                <c:pt idx="354">
                  <c:v>0.400086318515321</c:v>
                </c:pt>
                <c:pt idx="355">
                  <c:v>0.41812609457092798</c:v>
                </c:pt>
                <c:pt idx="356">
                  <c:v>0.41880341880341804</c:v>
                </c:pt>
                <c:pt idx="357">
                  <c:v>0.42467532467532398</c:v>
                </c:pt>
                <c:pt idx="358">
                  <c:v>0.42505894240484998</c:v>
                </c:pt>
                <c:pt idx="359">
                  <c:v>0.41504178272980502</c:v>
                </c:pt>
                <c:pt idx="360">
                  <c:v>0.36262833675564599</c:v>
                </c:pt>
                <c:pt idx="361">
                  <c:v>0.42734193975504803</c:v>
                </c:pt>
                <c:pt idx="362">
                  <c:v>0.39899999999999997</c:v>
                </c:pt>
                <c:pt idx="363">
                  <c:v>0.40530431825909502</c:v>
                </c:pt>
                <c:pt idx="364">
                  <c:v>0.42322335025380703</c:v>
                </c:pt>
                <c:pt idx="365">
                  <c:v>0.38431306965465306</c:v>
                </c:pt>
                <c:pt idx="366">
                  <c:v>0.36978322224223803</c:v>
                </c:pt>
                <c:pt idx="367">
                  <c:v>0.33903743315508</c:v>
                </c:pt>
                <c:pt idx="368">
                  <c:v>0.372509812634229</c:v>
                </c:pt>
                <c:pt idx="369">
                  <c:v>0.37553223844282202</c:v>
                </c:pt>
                <c:pt idx="370">
                  <c:v>0.36105643044619401</c:v>
                </c:pt>
                <c:pt idx="371">
                  <c:v>0.35381405054486398</c:v>
                </c:pt>
                <c:pt idx="372">
                  <c:v>0.387377584330794</c:v>
                </c:pt>
                <c:pt idx="373">
                  <c:v>0.38211955563392697</c:v>
                </c:pt>
                <c:pt idx="374">
                  <c:v>0.36523364485981297</c:v>
                </c:pt>
                <c:pt idx="375">
                  <c:v>0.39837618403247604</c:v>
                </c:pt>
                <c:pt idx="376">
                  <c:v>0.41551413108839397</c:v>
                </c:pt>
                <c:pt idx="377">
                  <c:v>0.40851206434316301</c:v>
                </c:pt>
                <c:pt idx="378">
                  <c:v>0.41178637200736601</c:v>
                </c:pt>
                <c:pt idx="379">
                  <c:v>0.422205989773557</c:v>
                </c:pt>
                <c:pt idx="380">
                  <c:v>0.40955448201825001</c:v>
                </c:pt>
                <c:pt idx="381">
                  <c:v>0.37756202804746403</c:v>
                </c:pt>
                <c:pt idx="382">
                  <c:v>0.42894736842105202</c:v>
                </c:pt>
                <c:pt idx="383">
                  <c:v>0.42140337122696897</c:v>
                </c:pt>
                <c:pt idx="384">
                  <c:v>0.41481144934120801</c:v>
                </c:pt>
                <c:pt idx="385">
                  <c:v>0.42716921868865299</c:v>
                </c:pt>
                <c:pt idx="386">
                  <c:v>0.40570934256055302</c:v>
                </c:pt>
                <c:pt idx="387">
                  <c:v>0.39642721398707698</c:v>
                </c:pt>
                <c:pt idx="388">
                  <c:v>0.381875741986545</c:v>
                </c:pt>
                <c:pt idx="389">
                  <c:v>0.41255144032921798</c:v>
                </c:pt>
                <c:pt idx="390">
                  <c:v>0.411205073995771</c:v>
                </c:pt>
                <c:pt idx="391">
                  <c:v>0.41540711847879003</c:v>
                </c:pt>
                <c:pt idx="392">
                  <c:v>0.37809015996122097</c:v>
                </c:pt>
                <c:pt idx="393">
                  <c:v>0.36688617121354605</c:v>
                </c:pt>
                <c:pt idx="394">
                  <c:v>0.37510477787091295</c:v>
                </c:pt>
                <c:pt idx="395">
                  <c:v>0.32036613272311198</c:v>
                </c:pt>
                <c:pt idx="396">
                  <c:v>0.36728919071873201</c:v>
                </c:pt>
                <c:pt idx="397">
                  <c:v>0.40505548705302097</c:v>
                </c:pt>
                <c:pt idx="398">
                  <c:v>0.39844683393070396</c:v>
                </c:pt>
                <c:pt idx="399">
                  <c:v>0.444313494401885</c:v>
                </c:pt>
                <c:pt idx="400">
                  <c:v>0.43120322394933702</c:v>
                </c:pt>
                <c:pt idx="401">
                  <c:v>0.43069306930693002</c:v>
                </c:pt>
                <c:pt idx="402">
                  <c:v>0.34463276836158102</c:v>
                </c:pt>
                <c:pt idx="403">
                  <c:v>0.40555906506632899</c:v>
                </c:pt>
                <c:pt idx="404">
                  <c:v>0.39514866979655699</c:v>
                </c:pt>
                <c:pt idx="405">
                  <c:v>0.42056932966023802</c:v>
                </c:pt>
                <c:pt idx="406">
                  <c:v>0.44242847173761296</c:v>
                </c:pt>
                <c:pt idx="407">
                  <c:v>0.33333333333333298</c:v>
                </c:pt>
                <c:pt idx="408">
                  <c:v>0.17677642980935801</c:v>
                </c:pt>
                <c:pt idx="409">
                  <c:v>0.126383763837638</c:v>
                </c:pt>
                <c:pt idx="410">
                  <c:v>0.17197452229299301</c:v>
                </c:pt>
                <c:pt idx="411">
                  <c:v>0.204481792717086</c:v>
                </c:pt>
                <c:pt idx="412">
                  <c:v>0.37830188679245197</c:v>
                </c:pt>
                <c:pt idx="413">
                  <c:v>0.372472783825816</c:v>
                </c:pt>
                <c:pt idx="414">
                  <c:v>0.39090262970859896</c:v>
                </c:pt>
                <c:pt idx="415">
                  <c:v>0.36462655601659699</c:v>
                </c:pt>
                <c:pt idx="416">
                  <c:v>0.32369668246445499</c:v>
                </c:pt>
                <c:pt idx="417">
                  <c:v>0.37275449101796398</c:v>
                </c:pt>
                <c:pt idx="418">
                  <c:v>0.36089577950043</c:v>
                </c:pt>
                <c:pt idx="419">
                  <c:v>0.40380047505938199</c:v>
                </c:pt>
                <c:pt idx="420">
                  <c:v>0.36239316239316205</c:v>
                </c:pt>
                <c:pt idx="421">
                  <c:v>0.38405797101449202</c:v>
                </c:pt>
                <c:pt idx="422">
                  <c:v>0.37192118226600895</c:v>
                </c:pt>
                <c:pt idx="423">
                  <c:v>0.32982225148123701</c:v>
                </c:pt>
                <c:pt idx="424">
                  <c:v>0.379746835443038</c:v>
                </c:pt>
                <c:pt idx="425">
                  <c:v>0.40186125211505902</c:v>
                </c:pt>
                <c:pt idx="426">
                  <c:v>0.38021259198691704</c:v>
                </c:pt>
                <c:pt idx="427">
                  <c:v>0.36234309623430905</c:v>
                </c:pt>
                <c:pt idx="428">
                  <c:v>0.40850277264325302</c:v>
                </c:pt>
                <c:pt idx="429">
                  <c:v>0.36262513904338101</c:v>
                </c:pt>
                <c:pt idx="430">
                  <c:v>0.31929277171086801</c:v>
                </c:pt>
                <c:pt idx="431">
                  <c:v>0.366965620328849</c:v>
                </c:pt>
                <c:pt idx="432">
                  <c:v>0.38222543352601102</c:v>
                </c:pt>
                <c:pt idx="433">
                  <c:v>0.38695960311835498</c:v>
                </c:pt>
                <c:pt idx="434">
                  <c:v>0.39247613700168399</c:v>
                </c:pt>
                <c:pt idx="435">
                  <c:v>0.37316421895861096</c:v>
                </c:pt>
                <c:pt idx="436">
                  <c:v>0.373529411764705</c:v>
                </c:pt>
                <c:pt idx="437">
                  <c:v>0.37290879654614101</c:v>
                </c:pt>
                <c:pt idx="438">
                  <c:v>0.36903690369036901</c:v>
                </c:pt>
                <c:pt idx="439">
                  <c:v>0.37467018469656899</c:v>
                </c:pt>
                <c:pt idx="440">
                  <c:v>0.39050445103857501</c:v>
                </c:pt>
                <c:pt idx="441">
                  <c:v>0.36568457538994797</c:v>
                </c:pt>
                <c:pt idx="442">
                  <c:v>0.373371104815864</c:v>
                </c:pt>
                <c:pt idx="443">
                  <c:v>0.37023498694516904</c:v>
                </c:pt>
                <c:pt idx="444">
                  <c:v>0.32524752475247504</c:v>
                </c:pt>
                <c:pt idx="445">
                  <c:v>0.37060301507537602</c:v>
                </c:pt>
                <c:pt idx="446">
                  <c:v>0.38027366020524495</c:v>
                </c:pt>
                <c:pt idx="447">
                  <c:v>0.36588380716934404</c:v>
                </c:pt>
                <c:pt idx="448">
                  <c:v>0.367307692307692</c:v>
                </c:pt>
                <c:pt idx="449">
                  <c:v>0.35742743312464398</c:v>
                </c:pt>
                <c:pt idx="450">
                  <c:v>0.373046875</c:v>
                </c:pt>
                <c:pt idx="451">
                  <c:v>0.34887005649717501</c:v>
                </c:pt>
                <c:pt idx="452">
                  <c:v>0.36496746203904501</c:v>
                </c:pt>
                <c:pt idx="453">
                  <c:v>0.389908256880733</c:v>
                </c:pt>
                <c:pt idx="454">
                  <c:v>0.38852209243270602</c:v>
                </c:pt>
                <c:pt idx="455">
                  <c:v>0.39196217494089802</c:v>
                </c:pt>
                <c:pt idx="456">
                  <c:v>0.37409747292418699</c:v>
                </c:pt>
                <c:pt idx="457">
                  <c:v>0.38997912317327704</c:v>
                </c:pt>
                <c:pt idx="458">
                  <c:v>0.37113838341091798</c:v>
                </c:pt>
                <c:pt idx="459">
                  <c:v>0.402580071174377</c:v>
                </c:pt>
                <c:pt idx="460">
                  <c:v>0.40639269406392597</c:v>
                </c:pt>
                <c:pt idx="461">
                  <c:v>0.37677351550183902</c:v>
                </c:pt>
                <c:pt idx="462">
                  <c:v>0.40059854638734499</c:v>
                </c:pt>
                <c:pt idx="463">
                  <c:v>0.36555891238670696</c:v>
                </c:pt>
                <c:pt idx="464">
                  <c:v>0.35672514619883006</c:v>
                </c:pt>
                <c:pt idx="465">
                  <c:v>0.40641158221303003</c:v>
                </c:pt>
                <c:pt idx="466">
                  <c:v>0.41442542787286002</c:v>
                </c:pt>
                <c:pt idx="467">
                  <c:v>0.397180762852404</c:v>
                </c:pt>
                <c:pt idx="468">
                  <c:v>0.39955156950672605</c:v>
                </c:pt>
                <c:pt idx="469">
                  <c:v>0.33213644524236896</c:v>
                </c:pt>
                <c:pt idx="470">
                  <c:v>0.38581907090464496</c:v>
                </c:pt>
                <c:pt idx="471">
                  <c:v>0.36074980872226398</c:v>
                </c:pt>
                <c:pt idx="472">
                  <c:v>0.36113296616837098</c:v>
                </c:pt>
                <c:pt idx="473">
                  <c:v>0.38509559110417402</c:v>
                </c:pt>
                <c:pt idx="474">
                  <c:v>0.36107760353839902</c:v>
                </c:pt>
                <c:pt idx="475">
                  <c:v>0.43838028169014004</c:v>
                </c:pt>
                <c:pt idx="476">
                  <c:v>0.40872641509433899</c:v>
                </c:pt>
                <c:pt idx="477">
                  <c:v>0.36631610131832304</c:v>
                </c:pt>
                <c:pt idx="478">
                  <c:v>0.37197777444060598</c:v>
                </c:pt>
                <c:pt idx="479">
                  <c:v>0.34251242015613897</c:v>
                </c:pt>
                <c:pt idx="480">
                  <c:v>0.35455816120515599</c:v>
                </c:pt>
                <c:pt idx="481">
                  <c:v>0.34228073174901602</c:v>
                </c:pt>
                <c:pt idx="482">
                  <c:v>0.33923462088698103</c:v>
                </c:pt>
                <c:pt idx="483">
                  <c:v>0.343323727185398</c:v>
                </c:pt>
                <c:pt idx="484">
                  <c:v>0.35707762557077599</c:v>
                </c:pt>
                <c:pt idx="485">
                  <c:v>0.374790479383171</c:v>
                </c:pt>
                <c:pt idx="486">
                  <c:v>0.36959603118355699</c:v>
                </c:pt>
                <c:pt idx="487">
                  <c:v>0.38633686690223695</c:v>
                </c:pt>
                <c:pt idx="488">
                  <c:v>0.38136363636363596</c:v>
                </c:pt>
                <c:pt idx="489">
                  <c:v>0.38441824705279304</c:v>
                </c:pt>
                <c:pt idx="490">
                  <c:v>0.37979797979797902</c:v>
                </c:pt>
                <c:pt idx="491">
                  <c:v>0.35890557939914103</c:v>
                </c:pt>
                <c:pt idx="492">
                  <c:v>0.38616417139907</c:v>
                </c:pt>
                <c:pt idx="493">
                  <c:v>0.36437613019891502</c:v>
                </c:pt>
                <c:pt idx="494">
                  <c:v>0.37331954498448799</c:v>
                </c:pt>
                <c:pt idx="495">
                  <c:v>0.38997821350762502</c:v>
                </c:pt>
                <c:pt idx="496">
                  <c:v>0.36661623802319704</c:v>
                </c:pt>
                <c:pt idx="497">
                  <c:v>0.38500851788756302</c:v>
                </c:pt>
                <c:pt idx="498">
                  <c:v>0.38671875</c:v>
                </c:pt>
                <c:pt idx="499">
                  <c:v>0.38778550148957303</c:v>
                </c:pt>
                <c:pt idx="500">
                  <c:v>0.35066208925943998</c:v>
                </c:pt>
                <c:pt idx="501">
                  <c:v>0.37893531768746397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Day 1 iTunes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Sheet3!$A$2:$A$503</c:f>
              <c:numCache>
                <c:formatCode>m/d/yyyy</c:formatCode>
                <c:ptCount val="502"/>
                <c:pt idx="0">
                  <c:v>42446</c:v>
                </c:pt>
                <c:pt idx="1">
                  <c:v>42447</c:v>
                </c:pt>
                <c:pt idx="2">
                  <c:v>42448</c:v>
                </c:pt>
                <c:pt idx="3">
                  <c:v>42449</c:v>
                </c:pt>
                <c:pt idx="4">
                  <c:v>42450</c:v>
                </c:pt>
                <c:pt idx="5">
                  <c:v>42451</c:v>
                </c:pt>
                <c:pt idx="6">
                  <c:v>42452</c:v>
                </c:pt>
                <c:pt idx="7">
                  <c:v>42453</c:v>
                </c:pt>
                <c:pt idx="8">
                  <c:v>42454</c:v>
                </c:pt>
                <c:pt idx="9">
                  <c:v>42455</c:v>
                </c:pt>
                <c:pt idx="10">
                  <c:v>42456</c:v>
                </c:pt>
                <c:pt idx="11">
                  <c:v>42457</c:v>
                </c:pt>
                <c:pt idx="12">
                  <c:v>42458</c:v>
                </c:pt>
                <c:pt idx="13">
                  <c:v>42459</c:v>
                </c:pt>
                <c:pt idx="14">
                  <c:v>42460</c:v>
                </c:pt>
                <c:pt idx="15">
                  <c:v>42461</c:v>
                </c:pt>
                <c:pt idx="16">
                  <c:v>42462</c:v>
                </c:pt>
                <c:pt idx="17">
                  <c:v>42463</c:v>
                </c:pt>
                <c:pt idx="18">
                  <c:v>42464</c:v>
                </c:pt>
                <c:pt idx="19">
                  <c:v>42465</c:v>
                </c:pt>
                <c:pt idx="20">
                  <c:v>42466</c:v>
                </c:pt>
                <c:pt idx="21">
                  <c:v>42467</c:v>
                </c:pt>
                <c:pt idx="22">
                  <c:v>42468</c:v>
                </c:pt>
                <c:pt idx="23">
                  <c:v>42469</c:v>
                </c:pt>
                <c:pt idx="24">
                  <c:v>42470</c:v>
                </c:pt>
                <c:pt idx="25">
                  <c:v>42471</c:v>
                </c:pt>
                <c:pt idx="26">
                  <c:v>42472</c:v>
                </c:pt>
                <c:pt idx="27">
                  <c:v>42473</c:v>
                </c:pt>
                <c:pt idx="28">
                  <c:v>42474</c:v>
                </c:pt>
                <c:pt idx="29">
                  <c:v>42475</c:v>
                </c:pt>
                <c:pt idx="30">
                  <c:v>42476</c:v>
                </c:pt>
                <c:pt idx="31">
                  <c:v>42477</c:v>
                </c:pt>
                <c:pt idx="32">
                  <c:v>42478</c:v>
                </c:pt>
                <c:pt idx="33">
                  <c:v>42479</c:v>
                </c:pt>
                <c:pt idx="34">
                  <c:v>42480</c:v>
                </c:pt>
                <c:pt idx="35">
                  <c:v>42481</c:v>
                </c:pt>
                <c:pt idx="36">
                  <c:v>42482</c:v>
                </c:pt>
                <c:pt idx="37">
                  <c:v>42483</c:v>
                </c:pt>
                <c:pt idx="38">
                  <c:v>42484</c:v>
                </c:pt>
                <c:pt idx="39">
                  <c:v>42485</c:v>
                </c:pt>
                <c:pt idx="40">
                  <c:v>42486</c:v>
                </c:pt>
                <c:pt idx="41">
                  <c:v>42487</c:v>
                </c:pt>
                <c:pt idx="42">
                  <c:v>42488</c:v>
                </c:pt>
                <c:pt idx="43">
                  <c:v>42489</c:v>
                </c:pt>
                <c:pt idx="44">
                  <c:v>42490</c:v>
                </c:pt>
                <c:pt idx="45">
                  <c:v>42491</c:v>
                </c:pt>
                <c:pt idx="46">
                  <c:v>42492</c:v>
                </c:pt>
                <c:pt idx="47">
                  <c:v>42493</c:v>
                </c:pt>
                <c:pt idx="48">
                  <c:v>42494</c:v>
                </c:pt>
                <c:pt idx="49">
                  <c:v>42495</c:v>
                </c:pt>
                <c:pt idx="50">
                  <c:v>42496</c:v>
                </c:pt>
                <c:pt idx="51">
                  <c:v>42497</c:v>
                </c:pt>
                <c:pt idx="52">
                  <c:v>42498</c:v>
                </c:pt>
                <c:pt idx="53">
                  <c:v>42499</c:v>
                </c:pt>
                <c:pt idx="54">
                  <c:v>42500</c:v>
                </c:pt>
                <c:pt idx="55">
                  <c:v>42501</c:v>
                </c:pt>
                <c:pt idx="56">
                  <c:v>42502</c:v>
                </c:pt>
                <c:pt idx="57">
                  <c:v>42503</c:v>
                </c:pt>
                <c:pt idx="58">
                  <c:v>42504</c:v>
                </c:pt>
                <c:pt idx="59">
                  <c:v>42505</c:v>
                </c:pt>
                <c:pt idx="60">
                  <c:v>42506</c:v>
                </c:pt>
                <c:pt idx="61">
                  <c:v>42507</c:v>
                </c:pt>
                <c:pt idx="62">
                  <c:v>42508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42681</c:v>
                </c:pt>
                <c:pt idx="236">
                  <c:v>42682</c:v>
                </c:pt>
                <c:pt idx="237">
                  <c:v>42683</c:v>
                </c:pt>
                <c:pt idx="238">
                  <c:v>42684</c:v>
                </c:pt>
                <c:pt idx="239">
                  <c:v>42685</c:v>
                </c:pt>
                <c:pt idx="240">
                  <c:v>42686</c:v>
                </c:pt>
                <c:pt idx="241">
                  <c:v>42687</c:v>
                </c:pt>
                <c:pt idx="242">
                  <c:v>42688</c:v>
                </c:pt>
                <c:pt idx="243">
                  <c:v>42689</c:v>
                </c:pt>
                <c:pt idx="244">
                  <c:v>42690</c:v>
                </c:pt>
                <c:pt idx="245">
                  <c:v>42691</c:v>
                </c:pt>
                <c:pt idx="246">
                  <c:v>42692</c:v>
                </c:pt>
                <c:pt idx="247">
                  <c:v>42693</c:v>
                </c:pt>
                <c:pt idx="248">
                  <c:v>42694</c:v>
                </c:pt>
                <c:pt idx="249">
                  <c:v>42695</c:v>
                </c:pt>
                <c:pt idx="250">
                  <c:v>42696</c:v>
                </c:pt>
                <c:pt idx="251">
                  <c:v>42697</c:v>
                </c:pt>
                <c:pt idx="252">
                  <c:v>42698</c:v>
                </c:pt>
                <c:pt idx="253">
                  <c:v>42699</c:v>
                </c:pt>
                <c:pt idx="254">
                  <c:v>42700</c:v>
                </c:pt>
                <c:pt idx="255">
                  <c:v>42701</c:v>
                </c:pt>
                <c:pt idx="256">
                  <c:v>42702</c:v>
                </c:pt>
                <c:pt idx="257">
                  <c:v>42703</c:v>
                </c:pt>
                <c:pt idx="258">
                  <c:v>42704</c:v>
                </c:pt>
                <c:pt idx="259">
                  <c:v>42705</c:v>
                </c:pt>
                <c:pt idx="260">
                  <c:v>42706</c:v>
                </c:pt>
                <c:pt idx="261">
                  <c:v>42707</c:v>
                </c:pt>
                <c:pt idx="262">
                  <c:v>42708</c:v>
                </c:pt>
                <c:pt idx="263">
                  <c:v>42709</c:v>
                </c:pt>
                <c:pt idx="264">
                  <c:v>42710</c:v>
                </c:pt>
                <c:pt idx="265">
                  <c:v>42711</c:v>
                </c:pt>
                <c:pt idx="266">
                  <c:v>42712</c:v>
                </c:pt>
                <c:pt idx="267">
                  <c:v>42713</c:v>
                </c:pt>
                <c:pt idx="268">
                  <c:v>42714</c:v>
                </c:pt>
                <c:pt idx="269">
                  <c:v>42715</c:v>
                </c:pt>
                <c:pt idx="270">
                  <c:v>42716</c:v>
                </c:pt>
                <c:pt idx="271">
                  <c:v>42717</c:v>
                </c:pt>
                <c:pt idx="272">
                  <c:v>42718</c:v>
                </c:pt>
                <c:pt idx="273">
                  <c:v>42719</c:v>
                </c:pt>
                <c:pt idx="274">
                  <c:v>42720</c:v>
                </c:pt>
                <c:pt idx="275">
                  <c:v>42721</c:v>
                </c:pt>
                <c:pt idx="276">
                  <c:v>42722</c:v>
                </c:pt>
                <c:pt idx="277">
                  <c:v>42723</c:v>
                </c:pt>
                <c:pt idx="278">
                  <c:v>42724</c:v>
                </c:pt>
                <c:pt idx="279">
                  <c:v>42725</c:v>
                </c:pt>
                <c:pt idx="280">
                  <c:v>42726</c:v>
                </c:pt>
                <c:pt idx="281">
                  <c:v>42727</c:v>
                </c:pt>
                <c:pt idx="282">
                  <c:v>42728</c:v>
                </c:pt>
                <c:pt idx="283">
                  <c:v>42729</c:v>
                </c:pt>
                <c:pt idx="284">
                  <c:v>42730</c:v>
                </c:pt>
                <c:pt idx="285">
                  <c:v>42731</c:v>
                </c:pt>
                <c:pt idx="286">
                  <c:v>42732</c:v>
                </c:pt>
                <c:pt idx="287">
                  <c:v>42733</c:v>
                </c:pt>
                <c:pt idx="288">
                  <c:v>42734</c:v>
                </c:pt>
                <c:pt idx="289">
                  <c:v>42735</c:v>
                </c:pt>
                <c:pt idx="290">
                  <c:v>42736</c:v>
                </c:pt>
                <c:pt idx="291">
                  <c:v>42737</c:v>
                </c:pt>
                <c:pt idx="292">
                  <c:v>42738</c:v>
                </c:pt>
                <c:pt idx="293">
                  <c:v>42739</c:v>
                </c:pt>
                <c:pt idx="294">
                  <c:v>42740</c:v>
                </c:pt>
                <c:pt idx="295">
                  <c:v>42741</c:v>
                </c:pt>
                <c:pt idx="296">
                  <c:v>42742</c:v>
                </c:pt>
                <c:pt idx="297">
                  <c:v>42743</c:v>
                </c:pt>
                <c:pt idx="298">
                  <c:v>42744</c:v>
                </c:pt>
                <c:pt idx="299">
                  <c:v>42745</c:v>
                </c:pt>
                <c:pt idx="300">
                  <c:v>42746</c:v>
                </c:pt>
                <c:pt idx="301">
                  <c:v>42747</c:v>
                </c:pt>
                <c:pt idx="302">
                  <c:v>42748</c:v>
                </c:pt>
                <c:pt idx="303">
                  <c:v>42749</c:v>
                </c:pt>
                <c:pt idx="304">
                  <c:v>42750</c:v>
                </c:pt>
                <c:pt idx="305">
                  <c:v>42751</c:v>
                </c:pt>
                <c:pt idx="306">
                  <c:v>42752</c:v>
                </c:pt>
                <c:pt idx="307">
                  <c:v>42753</c:v>
                </c:pt>
                <c:pt idx="308">
                  <c:v>42754</c:v>
                </c:pt>
                <c:pt idx="309">
                  <c:v>42755</c:v>
                </c:pt>
                <c:pt idx="310">
                  <c:v>42756</c:v>
                </c:pt>
                <c:pt idx="311">
                  <c:v>42757</c:v>
                </c:pt>
                <c:pt idx="312">
                  <c:v>42758</c:v>
                </c:pt>
                <c:pt idx="313">
                  <c:v>42759</c:v>
                </c:pt>
                <c:pt idx="314">
                  <c:v>42760</c:v>
                </c:pt>
                <c:pt idx="315">
                  <c:v>42761</c:v>
                </c:pt>
                <c:pt idx="316">
                  <c:v>42762</c:v>
                </c:pt>
                <c:pt idx="317">
                  <c:v>42763</c:v>
                </c:pt>
                <c:pt idx="318">
                  <c:v>42764</c:v>
                </c:pt>
                <c:pt idx="319">
                  <c:v>42765</c:v>
                </c:pt>
                <c:pt idx="320">
                  <c:v>42766</c:v>
                </c:pt>
                <c:pt idx="321">
                  <c:v>42767</c:v>
                </c:pt>
                <c:pt idx="322">
                  <c:v>42768</c:v>
                </c:pt>
                <c:pt idx="323">
                  <c:v>42769</c:v>
                </c:pt>
                <c:pt idx="324">
                  <c:v>42770</c:v>
                </c:pt>
                <c:pt idx="325">
                  <c:v>42771</c:v>
                </c:pt>
                <c:pt idx="326">
                  <c:v>42772</c:v>
                </c:pt>
                <c:pt idx="327">
                  <c:v>42773</c:v>
                </c:pt>
                <c:pt idx="328">
                  <c:v>42774</c:v>
                </c:pt>
                <c:pt idx="329">
                  <c:v>42775</c:v>
                </c:pt>
                <c:pt idx="330">
                  <c:v>42776</c:v>
                </c:pt>
                <c:pt idx="331">
                  <c:v>42777</c:v>
                </c:pt>
                <c:pt idx="332">
                  <c:v>42778</c:v>
                </c:pt>
                <c:pt idx="333">
                  <c:v>42779</c:v>
                </c:pt>
                <c:pt idx="334">
                  <c:v>42780</c:v>
                </c:pt>
                <c:pt idx="335">
                  <c:v>42781</c:v>
                </c:pt>
                <c:pt idx="336">
                  <c:v>42782</c:v>
                </c:pt>
                <c:pt idx="337">
                  <c:v>42783</c:v>
                </c:pt>
                <c:pt idx="338">
                  <c:v>42784</c:v>
                </c:pt>
                <c:pt idx="339">
                  <c:v>42785</c:v>
                </c:pt>
                <c:pt idx="340">
                  <c:v>42786</c:v>
                </c:pt>
                <c:pt idx="341">
                  <c:v>42787</c:v>
                </c:pt>
                <c:pt idx="342">
                  <c:v>42788</c:v>
                </c:pt>
                <c:pt idx="343">
                  <c:v>42789</c:v>
                </c:pt>
                <c:pt idx="344">
                  <c:v>42790</c:v>
                </c:pt>
                <c:pt idx="345">
                  <c:v>42791</c:v>
                </c:pt>
                <c:pt idx="346">
                  <c:v>42792</c:v>
                </c:pt>
                <c:pt idx="347">
                  <c:v>42793</c:v>
                </c:pt>
                <c:pt idx="348">
                  <c:v>42794</c:v>
                </c:pt>
                <c:pt idx="349">
                  <c:v>42795</c:v>
                </c:pt>
                <c:pt idx="350">
                  <c:v>42796</c:v>
                </c:pt>
                <c:pt idx="351">
                  <c:v>42797</c:v>
                </c:pt>
                <c:pt idx="352">
                  <c:v>42798</c:v>
                </c:pt>
                <c:pt idx="353">
                  <c:v>42799</c:v>
                </c:pt>
                <c:pt idx="354">
                  <c:v>42800</c:v>
                </c:pt>
                <c:pt idx="355">
                  <c:v>42801</c:v>
                </c:pt>
                <c:pt idx="356">
                  <c:v>42802</c:v>
                </c:pt>
                <c:pt idx="357">
                  <c:v>42803</c:v>
                </c:pt>
                <c:pt idx="358">
                  <c:v>42804</c:v>
                </c:pt>
                <c:pt idx="359">
                  <c:v>42805</c:v>
                </c:pt>
                <c:pt idx="360">
                  <c:v>42806</c:v>
                </c:pt>
                <c:pt idx="361">
                  <c:v>42807</c:v>
                </c:pt>
                <c:pt idx="362">
                  <c:v>42808</c:v>
                </c:pt>
                <c:pt idx="363">
                  <c:v>42809</c:v>
                </c:pt>
                <c:pt idx="364">
                  <c:v>42810</c:v>
                </c:pt>
                <c:pt idx="365">
                  <c:v>42811</c:v>
                </c:pt>
                <c:pt idx="366">
                  <c:v>42812</c:v>
                </c:pt>
                <c:pt idx="367">
                  <c:v>42813</c:v>
                </c:pt>
                <c:pt idx="368">
                  <c:v>42814</c:v>
                </c:pt>
                <c:pt idx="369">
                  <c:v>42815</c:v>
                </c:pt>
                <c:pt idx="370">
                  <c:v>42816</c:v>
                </c:pt>
                <c:pt idx="371">
                  <c:v>42817</c:v>
                </c:pt>
                <c:pt idx="372">
                  <c:v>42818</c:v>
                </c:pt>
                <c:pt idx="373">
                  <c:v>42819</c:v>
                </c:pt>
                <c:pt idx="374">
                  <c:v>42820</c:v>
                </c:pt>
                <c:pt idx="375">
                  <c:v>42821</c:v>
                </c:pt>
                <c:pt idx="376">
                  <c:v>42822</c:v>
                </c:pt>
                <c:pt idx="377">
                  <c:v>42823</c:v>
                </c:pt>
                <c:pt idx="378">
                  <c:v>42824</c:v>
                </c:pt>
                <c:pt idx="379">
                  <c:v>42825</c:v>
                </c:pt>
                <c:pt idx="380">
                  <c:v>42826</c:v>
                </c:pt>
                <c:pt idx="381">
                  <c:v>42827</c:v>
                </c:pt>
                <c:pt idx="382">
                  <c:v>42828</c:v>
                </c:pt>
                <c:pt idx="383">
                  <c:v>42829</c:v>
                </c:pt>
                <c:pt idx="384">
                  <c:v>42830</c:v>
                </c:pt>
                <c:pt idx="385">
                  <c:v>42831</c:v>
                </c:pt>
                <c:pt idx="386">
                  <c:v>42832</c:v>
                </c:pt>
                <c:pt idx="387">
                  <c:v>42833</c:v>
                </c:pt>
                <c:pt idx="388">
                  <c:v>42834</c:v>
                </c:pt>
                <c:pt idx="389">
                  <c:v>42835</c:v>
                </c:pt>
                <c:pt idx="390">
                  <c:v>42836</c:v>
                </c:pt>
                <c:pt idx="391">
                  <c:v>42837</c:v>
                </c:pt>
                <c:pt idx="392">
                  <c:v>42838</c:v>
                </c:pt>
                <c:pt idx="393">
                  <c:v>42839</c:v>
                </c:pt>
                <c:pt idx="394">
                  <c:v>42840</c:v>
                </c:pt>
                <c:pt idx="395">
                  <c:v>42841</c:v>
                </c:pt>
                <c:pt idx="396">
                  <c:v>42842</c:v>
                </c:pt>
                <c:pt idx="397">
                  <c:v>42843</c:v>
                </c:pt>
                <c:pt idx="398">
                  <c:v>42844</c:v>
                </c:pt>
                <c:pt idx="399">
                  <c:v>42845</c:v>
                </c:pt>
                <c:pt idx="400">
                  <c:v>42846</c:v>
                </c:pt>
                <c:pt idx="401">
                  <c:v>42847</c:v>
                </c:pt>
                <c:pt idx="402">
                  <c:v>42848</c:v>
                </c:pt>
                <c:pt idx="403">
                  <c:v>42849</c:v>
                </c:pt>
                <c:pt idx="404">
                  <c:v>42850</c:v>
                </c:pt>
                <c:pt idx="405">
                  <c:v>42851</c:v>
                </c:pt>
                <c:pt idx="406">
                  <c:v>42852</c:v>
                </c:pt>
                <c:pt idx="407">
                  <c:v>42853</c:v>
                </c:pt>
                <c:pt idx="408">
                  <c:v>42854</c:v>
                </c:pt>
                <c:pt idx="409">
                  <c:v>42855</c:v>
                </c:pt>
                <c:pt idx="410">
                  <c:v>42856</c:v>
                </c:pt>
                <c:pt idx="411">
                  <c:v>42857</c:v>
                </c:pt>
                <c:pt idx="412">
                  <c:v>42858</c:v>
                </c:pt>
                <c:pt idx="413">
                  <c:v>42859</c:v>
                </c:pt>
                <c:pt idx="414">
                  <c:v>42860</c:v>
                </c:pt>
                <c:pt idx="415">
                  <c:v>42861</c:v>
                </c:pt>
                <c:pt idx="416">
                  <c:v>42862</c:v>
                </c:pt>
                <c:pt idx="417">
                  <c:v>42863</c:v>
                </c:pt>
                <c:pt idx="418">
                  <c:v>42864</c:v>
                </c:pt>
                <c:pt idx="419">
                  <c:v>42865</c:v>
                </c:pt>
                <c:pt idx="420">
                  <c:v>42866</c:v>
                </c:pt>
                <c:pt idx="421">
                  <c:v>42867</c:v>
                </c:pt>
                <c:pt idx="422">
                  <c:v>42868</c:v>
                </c:pt>
                <c:pt idx="423">
                  <c:v>42869</c:v>
                </c:pt>
                <c:pt idx="424">
                  <c:v>42870</c:v>
                </c:pt>
                <c:pt idx="425">
                  <c:v>42871</c:v>
                </c:pt>
                <c:pt idx="426">
                  <c:v>42872</c:v>
                </c:pt>
                <c:pt idx="427">
                  <c:v>42873</c:v>
                </c:pt>
                <c:pt idx="428">
                  <c:v>42874</c:v>
                </c:pt>
                <c:pt idx="429">
                  <c:v>42875</c:v>
                </c:pt>
                <c:pt idx="430">
                  <c:v>42876</c:v>
                </c:pt>
                <c:pt idx="431">
                  <c:v>42877</c:v>
                </c:pt>
                <c:pt idx="432">
                  <c:v>42878</c:v>
                </c:pt>
                <c:pt idx="433">
                  <c:v>42879</c:v>
                </c:pt>
                <c:pt idx="434">
                  <c:v>42880</c:v>
                </c:pt>
                <c:pt idx="435">
                  <c:v>42881</c:v>
                </c:pt>
                <c:pt idx="436">
                  <c:v>42882</c:v>
                </c:pt>
                <c:pt idx="437">
                  <c:v>42883</c:v>
                </c:pt>
                <c:pt idx="438">
                  <c:v>42884</c:v>
                </c:pt>
                <c:pt idx="439">
                  <c:v>42885</c:v>
                </c:pt>
                <c:pt idx="440">
                  <c:v>42886</c:v>
                </c:pt>
                <c:pt idx="441">
                  <c:v>42887</c:v>
                </c:pt>
                <c:pt idx="442">
                  <c:v>42888</c:v>
                </c:pt>
                <c:pt idx="443">
                  <c:v>42889</c:v>
                </c:pt>
                <c:pt idx="444">
                  <c:v>42890</c:v>
                </c:pt>
                <c:pt idx="445">
                  <c:v>42891</c:v>
                </c:pt>
                <c:pt idx="446">
                  <c:v>42892</c:v>
                </c:pt>
                <c:pt idx="447">
                  <c:v>42893</c:v>
                </c:pt>
                <c:pt idx="448">
                  <c:v>42894</c:v>
                </c:pt>
                <c:pt idx="449">
                  <c:v>42895</c:v>
                </c:pt>
                <c:pt idx="450">
                  <c:v>42896</c:v>
                </c:pt>
                <c:pt idx="451">
                  <c:v>42897</c:v>
                </c:pt>
                <c:pt idx="452">
                  <c:v>42898</c:v>
                </c:pt>
                <c:pt idx="453">
                  <c:v>42899</c:v>
                </c:pt>
                <c:pt idx="454">
                  <c:v>42900</c:v>
                </c:pt>
                <c:pt idx="455">
                  <c:v>42901</c:v>
                </c:pt>
                <c:pt idx="456">
                  <c:v>42902</c:v>
                </c:pt>
                <c:pt idx="457">
                  <c:v>42903</c:v>
                </c:pt>
                <c:pt idx="458">
                  <c:v>42904</c:v>
                </c:pt>
                <c:pt idx="459">
                  <c:v>42905</c:v>
                </c:pt>
                <c:pt idx="460">
                  <c:v>42906</c:v>
                </c:pt>
                <c:pt idx="461">
                  <c:v>42907</c:v>
                </c:pt>
                <c:pt idx="462">
                  <c:v>42908</c:v>
                </c:pt>
                <c:pt idx="463">
                  <c:v>42909</c:v>
                </c:pt>
                <c:pt idx="464">
                  <c:v>42910</c:v>
                </c:pt>
                <c:pt idx="465">
                  <c:v>42911</c:v>
                </c:pt>
                <c:pt idx="466">
                  <c:v>42912</c:v>
                </c:pt>
                <c:pt idx="467">
                  <c:v>42913</c:v>
                </c:pt>
                <c:pt idx="468">
                  <c:v>42914</c:v>
                </c:pt>
                <c:pt idx="469">
                  <c:v>42915</c:v>
                </c:pt>
                <c:pt idx="470">
                  <c:v>42916</c:v>
                </c:pt>
                <c:pt idx="471">
                  <c:v>42917</c:v>
                </c:pt>
                <c:pt idx="472">
                  <c:v>42918</c:v>
                </c:pt>
                <c:pt idx="473">
                  <c:v>42919</c:v>
                </c:pt>
                <c:pt idx="474">
                  <c:v>42920</c:v>
                </c:pt>
                <c:pt idx="475">
                  <c:v>42921</c:v>
                </c:pt>
                <c:pt idx="476">
                  <c:v>42922</c:v>
                </c:pt>
                <c:pt idx="477">
                  <c:v>42923</c:v>
                </c:pt>
                <c:pt idx="478">
                  <c:v>42924</c:v>
                </c:pt>
                <c:pt idx="479">
                  <c:v>42925</c:v>
                </c:pt>
                <c:pt idx="480">
                  <c:v>42926</c:v>
                </c:pt>
                <c:pt idx="481">
                  <c:v>42927</c:v>
                </c:pt>
                <c:pt idx="482">
                  <c:v>42928</c:v>
                </c:pt>
                <c:pt idx="483">
                  <c:v>42929</c:v>
                </c:pt>
                <c:pt idx="484">
                  <c:v>42930</c:v>
                </c:pt>
                <c:pt idx="485">
                  <c:v>42931</c:v>
                </c:pt>
                <c:pt idx="486">
                  <c:v>42932</c:v>
                </c:pt>
                <c:pt idx="487">
                  <c:v>42933</c:v>
                </c:pt>
                <c:pt idx="488">
                  <c:v>42934</c:v>
                </c:pt>
                <c:pt idx="489">
                  <c:v>42935</c:v>
                </c:pt>
                <c:pt idx="490">
                  <c:v>42936</c:v>
                </c:pt>
                <c:pt idx="491">
                  <c:v>42937</c:v>
                </c:pt>
                <c:pt idx="492">
                  <c:v>42938</c:v>
                </c:pt>
                <c:pt idx="493">
                  <c:v>42939</c:v>
                </c:pt>
                <c:pt idx="494">
                  <c:v>42940</c:v>
                </c:pt>
                <c:pt idx="495">
                  <c:v>42941</c:v>
                </c:pt>
                <c:pt idx="496">
                  <c:v>42942</c:v>
                </c:pt>
                <c:pt idx="497">
                  <c:v>42943</c:v>
                </c:pt>
                <c:pt idx="498">
                  <c:v>42944</c:v>
                </c:pt>
                <c:pt idx="499">
                  <c:v>42945</c:v>
                </c:pt>
                <c:pt idx="500">
                  <c:v>42946</c:v>
                </c:pt>
                <c:pt idx="501">
                  <c:v>42947</c:v>
                </c:pt>
              </c:numCache>
            </c:numRef>
          </c:cat>
          <c:val>
            <c:numRef>
              <c:f>Sheet3!$C$2:$C$503</c:f>
              <c:numCache>
                <c:formatCode>0%</c:formatCode>
                <c:ptCount val="502"/>
                <c:pt idx="0">
                  <c:v>0.58640265474590603</c:v>
                </c:pt>
                <c:pt idx="1">
                  <c:v>0.47436631887378899</c:v>
                </c:pt>
                <c:pt idx="2">
                  <c:v>0.44275960192695796</c:v>
                </c:pt>
                <c:pt idx="3">
                  <c:v>0.39206404586559002</c:v>
                </c:pt>
                <c:pt idx="4">
                  <c:v>0.41350350292867799</c:v>
                </c:pt>
                <c:pt idx="5">
                  <c:v>0.41661205255438</c:v>
                </c:pt>
                <c:pt idx="6">
                  <c:v>0.41576290669198795</c:v>
                </c:pt>
                <c:pt idx="7">
                  <c:v>0.40916370106761496</c:v>
                </c:pt>
                <c:pt idx="8">
                  <c:v>0.41742637582931602</c:v>
                </c:pt>
                <c:pt idx="9">
                  <c:v>0.41930193700105201</c:v>
                </c:pt>
                <c:pt idx="10">
                  <c:v>0.40015338076775497</c:v>
                </c:pt>
                <c:pt idx="11">
                  <c:v>0.44355591874854</c:v>
                </c:pt>
                <c:pt idx="12">
                  <c:v>0.43710237131289703</c:v>
                </c:pt>
                <c:pt idx="13">
                  <c:v>0.43904298922886198</c:v>
                </c:pt>
                <c:pt idx="14">
                  <c:v>0.45032270682573805</c:v>
                </c:pt>
                <c:pt idx="15">
                  <c:v>0.45687862929242201</c:v>
                </c:pt>
                <c:pt idx="16">
                  <c:v>0.45366092056157797</c:v>
                </c:pt>
                <c:pt idx="17">
                  <c:v>0.40250551462937501</c:v>
                </c:pt>
                <c:pt idx="18">
                  <c:v>0.42462562396006598</c:v>
                </c:pt>
                <c:pt idx="19">
                  <c:v>0.44123711340206101</c:v>
                </c:pt>
                <c:pt idx="20">
                  <c:v>0.44319025694341296</c:v>
                </c:pt>
                <c:pt idx="21">
                  <c:v>0.437679024470087</c:v>
                </c:pt>
                <c:pt idx="22">
                  <c:v>0.433026634382566</c:v>
                </c:pt>
                <c:pt idx="23">
                  <c:v>0.44570594951160702</c:v>
                </c:pt>
                <c:pt idx="24">
                  <c:v>0.40508474576271097</c:v>
                </c:pt>
                <c:pt idx="25">
                  <c:v>0.43125263601855701</c:v>
                </c:pt>
                <c:pt idx="26">
                  <c:v>0.43940511307767899</c:v>
                </c:pt>
                <c:pt idx="27">
                  <c:v>0.43361504907306397</c:v>
                </c:pt>
                <c:pt idx="28">
                  <c:v>0.43220840734162203</c:v>
                </c:pt>
                <c:pt idx="29">
                  <c:v>0.43107057416267902</c:v>
                </c:pt>
                <c:pt idx="30">
                  <c:v>0.42792884890615396</c:v>
                </c:pt>
                <c:pt idx="31">
                  <c:v>0.385597908076033</c:v>
                </c:pt>
                <c:pt idx="32">
                  <c:v>0.42381738173817296</c:v>
                </c:pt>
                <c:pt idx="33">
                  <c:v>0.42491383554899004</c:v>
                </c:pt>
                <c:pt idx="34">
                  <c:v>0.43495738864769201</c:v>
                </c:pt>
                <c:pt idx="35">
                  <c:v>0.43091028159790395</c:v>
                </c:pt>
                <c:pt idx="36">
                  <c:v>0.43128677025192302</c:v>
                </c:pt>
                <c:pt idx="37">
                  <c:v>0.42755511022043996</c:v>
                </c:pt>
                <c:pt idx="38">
                  <c:v>0.39385598863535398</c:v>
                </c:pt>
                <c:pt idx="39">
                  <c:v>0.43138041733547294</c:v>
                </c:pt>
                <c:pt idx="40">
                  <c:v>0.425944991910575</c:v>
                </c:pt>
                <c:pt idx="41">
                  <c:v>0.431958428061058</c:v>
                </c:pt>
                <c:pt idx="42">
                  <c:v>0.42881671197596199</c:v>
                </c:pt>
                <c:pt idx="43">
                  <c:v>0.43771704665559397</c:v>
                </c:pt>
                <c:pt idx="44">
                  <c:v>0.445266728337958</c:v>
                </c:pt>
                <c:pt idx="45">
                  <c:v>0.39433929501649501</c:v>
                </c:pt>
                <c:pt idx="46">
                  <c:v>0.43150134048257299</c:v>
                </c:pt>
                <c:pt idx="47">
                  <c:v>0.43533071381794303</c:v>
                </c:pt>
                <c:pt idx="48">
                  <c:v>0.438129373613244</c:v>
                </c:pt>
                <c:pt idx="49">
                  <c:v>0.46374116772034202</c:v>
                </c:pt>
                <c:pt idx="50">
                  <c:v>0.45446507515473</c:v>
                </c:pt>
                <c:pt idx="51">
                  <c:v>0.42983986047248995</c:v>
                </c:pt>
                <c:pt idx="52">
                  <c:v>0.38617549668874096</c:v>
                </c:pt>
                <c:pt idx="53">
                  <c:v>0.43416070677324298</c:v>
                </c:pt>
                <c:pt idx="54">
                  <c:v>0.45209580838323299</c:v>
                </c:pt>
                <c:pt idx="55">
                  <c:v>0.43524999999999997</c:v>
                </c:pt>
                <c:pt idx="56">
                  <c:v>0.45772946859903302</c:v>
                </c:pt>
                <c:pt idx="57">
                  <c:v>0.43275444264943402</c:v>
                </c:pt>
                <c:pt idx="58">
                  <c:v>0.415534748780166</c:v>
                </c:pt>
                <c:pt idx="59">
                  <c:v>0.36918268117619801</c:v>
                </c:pt>
                <c:pt idx="60">
                  <c:v>0.43920388024753299</c:v>
                </c:pt>
                <c:pt idx="61">
                  <c:v>0.412772295661887</c:v>
                </c:pt>
                <c:pt idx="62">
                  <c:v>0.41354689309146997</c:v>
                </c:pt>
                <c:pt idx="63">
                  <c:v>0.40791738382099801</c:v>
                </c:pt>
                <c:pt idx="64">
                  <c:v>0.43359375</c:v>
                </c:pt>
                <c:pt idx="65">
                  <c:v>0.43920145190562598</c:v>
                </c:pt>
                <c:pt idx="66">
                  <c:v>0.40117187500000001</c:v>
                </c:pt>
                <c:pt idx="67">
                  <c:v>0.43369499698613601</c:v>
                </c:pt>
                <c:pt idx="68">
                  <c:v>0.456905878110349</c:v>
                </c:pt>
                <c:pt idx="69">
                  <c:v>0.46012269938650296</c:v>
                </c:pt>
                <c:pt idx="70">
                  <c:v>0.45829694323144105</c:v>
                </c:pt>
                <c:pt idx="71">
                  <c:v>0.42661407515050798</c:v>
                </c:pt>
                <c:pt idx="72">
                  <c:v>0.43712690159830503</c:v>
                </c:pt>
                <c:pt idx="73">
                  <c:v>0.45500657523952598</c:v>
                </c:pt>
                <c:pt idx="74">
                  <c:v>0.433359436178543</c:v>
                </c:pt>
                <c:pt idx="75">
                  <c:v>0.45527974783293901</c:v>
                </c:pt>
                <c:pt idx="76">
                  <c:v>0.45632530120481901</c:v>
                </c:pt>
                <c:pt idx="77">
                  <c:v>0.450173525037183</c:v>
                </c:pt>
                <c:pt idx="78">
                  <c:v>0.44176904176904103</c:v>
                </c:pt>
                <c:pt idx="79">
                  <c:v>0.45801526717557201</c:v>
                </c:pt>
                <c:pt idx="80">
                  <c:v>0.42871990299670798</c:v>
                </c:pt>
                <c:pt idx="81">
                  <c:v>0.45143581081081002</c:v>
                </c:pt>
                <c:pt idx="82">
                  <c:v>0.44766865079364998</c:v>
                </c:pt>
                <c:pt idx="83">
                  <c:v>0.44923504867871999</c:v>
                </c:pt>
                <c:pt idx="84">
                  <c:v>0.45379206428930097</c:v>
                </c:pt>
                <c:pt idx="85">
                  <c:v>0.44040404040403996</c:v>
                </c:pt>
                <c:pt idx="86">
                  <c:v>0.44774732930794203</c:v>
                </c:pt>
                <c:pt idx="87">
                  <c:v>0.42786391042204996</c:v>
                </c:pt>
                <c:pt idx="88">
                  <c:v>0.44529331514324605</c:v>
                </c:pt>
                <c:pt idx="89">
                  <c:v>0.46666666666666601</c:v>
                </c:pt>
                <c:pt idx="90">
                  <c:v>0.47205882352941103</c:v>
                </c:pt>
                <c:pt idx="91">
                  <c:v>0.47241746538871099</c:v>
                </c:pt>
                <c:pt idx="92">
                  <c:v>0.42230911710228397</c:v>
                </c:pt>
                <c:pt idx="93">
                  <c:v>0.43185772279141604</c:v>
                </c:pt>
                <c:pt idx="94">
                  <c:v>0.42492697176241401</c:v>
                </c:pt>
                <c:pt idx="95">
                  <c:v>0.42991191114515503</c:v>
                </c:pt>
                <c:pt idx="96">
                  <c:v>0.44702692233197699</c:v>
                </c:pt>
                <c:pt idx="97">
                  <c:v>0.45594163947014699</c:v>
                </c:pt>
                <c:pt idx="98">
                  <c:v>0.45385067607289797</c:v>
                </c:pt>
                <c:pt idx="99">
                  <c:v>0.45764154959557202</c:v>
                </c:pt>
                <c:pt idx="100">
                  <c:v>0.44830809497102203</c:v>
                </c:pt>
                <c:pt idx="101">
                  <c:v>0.43790849673202603</c:v>
                </c:pt>
                <c:pt idx="102">
                  <c:v>0.45168004757656804</c:v>
                </c:pt>
                <c:pt idx="103">
                  <c:v>0.44831209772757097</c:v>
                </c:pt>
                <c:pt idx="104">
                  <c:v>0.43008971704623794</c:v>
                </c:pt>
                <c:pt idx="105">
                  <c:v>0.42723746588133799</c:v>
                </c:pt>
                <c:pt idx="106">
                  <c:v>0.42673107890499096</c:v>
                </c:pt>
                <c:pt idx="107">
                  <c:v>0.42056571671629001</c:v>
                </c:pt>
                <c:pt idx="108">
                  <c:v>0.41821627383631399</c:v>
                </c:pt>
                <c:pt idx="109">
                  <c:v>0.42064253176696198</c:v>
                </c:pt>
                <c:pt idx="110">
                  <c:v>0.43732664113063002</c:v>
                </c:pt>
                <c:pt idx="111">
                  <c:v>0.42425421530479801</c:v>
                </c:pt>
                <c:pt idx="112">
                  <c:v>0.44896630310923002</c:v>
                </c:pt>
                <c:pt idx="113">
                  <c:v>0.42518248175182399</c:v>
                </c:pt>
                <c:pt idx="114">
                  <c:v>0.44287230279448103</c:v>
                </c:pt>
                <c:pt idx="115">
                  <c:v>0.43639575971731398</c:v>
                </c:pt>
                <c:pt idx="116">
                  <c:v>0.44048961185376001</c:v>
                </c:pt>
                <c:pt idx="117">
                  <c:v>0.44424872291703305</c:v>
                </c:pt>
                <c:pt idx="118">
                  <c:v>0.426465167711021</c:v>
                </c:pt>
                <c:pt idx="119">
                  <c:v>0.44627279936558201</c:v>
                </c:pt>
                <c:pt idx="120">
                  <c:v>0.41699319447308703</c:v>
                </c:pt>
                <c:pt idx="121">
                  <c:v>0.43188567186340004</c:v>
                </c:pt>
                <c:pt idx="122">
                  <c:v>0.44370229007633499</c:v>
                </c:pt>
                <c:pt idx="123">
                  <c:v>0.43003638769434305</c:v>
                </c:pt>
                <c:pt idx="124">
                  <c:v>0.42105263157894696</c:v>
                </c:pt>
                <c:pt idx="125">
                  <c:v>0.41915802318486794</c:v>
                </c:pt>
                <c:pt idx="126">
                  <c:v>0.42839627268268698</c:v>
                </c:pt>
                <c:pt idx="127">
                  <c:v>0.42798353909464998</c:v>
                </c:pt>
                <c:pt idx="128">
                  <c:v>0.44339856328957095</c:v>
                </c:pt>
                <c:pt idx="129">
                  <c:v>0.42483221476510002</c:v>
                </c:pt>
                <c:pt idx="130">
                  <c:v>0.42993285683344096</c:v>
                </c:pt>
                <c:pt idx="131">
                  <c:v>0.42832469775474896</c:v>
                </c:pt>
                <c:pt idx="132">
                  <c:v>0.43855628759667703</c:v>
                </c:pt>
                <c:pt idx="133">
                  <c:v>0.44205658324265501</c:v>
                </c:pt>
                <c:pt idx="134">
                  <c:v>0.42247907532881596</c:v>
                </c:pt>
                <c:pt idx="135">
                  <c:v>0.44201477906801301</c:v>
                </c:pt>
                <c:pt idx="136">
                  <c:v>0.42280945757997201</c:v>
                </c:pt>
                <c:pt idx="137">
                  <c:v>0.45207173778602294</c:v>
                </c:pt>
                <c:pt idx="138">
                  <c:v>0.429424840233398</c:v>
                </c:pt>
                <c:pt idx="139">
                  <c:v>0.44137571651902002</c:v>
                </c:pt>
                <c:pt idx="140">
                  <c:v>0.43842494714587699</c:v>
                </c:pt>
                <c:pt idx="141">
                  <c:v>0.42335025380710595</c:v>
                </c:pt>
                <c:pt idx="142">
                  <c:v>0.43438105169074903</c:v>
                </c:pt>
                <c:pt idx="143">
                  <c:v>0.43697478991596594</c:v>
                </c:pt>
                <c:pt idx="144">
                  <c:v>0.43785070566230205</c:v>
                </c:pt>
                <c:pt idx="145">
                  <c:v>0.44299674267100897</c:v>
                </c:pt>
                <c:pt idx="146">
                  <c:v>0.43299961494031503</c:v>
                </c:pt>
                <c:pt idx="147">
                  <c:v>0.444022049040106</c:v>
                </c:pt>
                <c:pt idx="148">
                  <c:v>0.43008784773059999</c:v>
                </c:pt>
                <c:pt idx="149">
                  <c:v>0.45061728395061701</c:v>
                </c:pt>
                <c:pt idx="150">
                  <c:v>0.430626311057836</c:v>
                </c:pt>
                <c:pt idx="151">
                  <c:v>0.44553284918088104</c:v>
                </c:pt>
                <c:pt idx="152">
                  <c:v>0.43819784524975502</c:v>
                </c:pt>
                <c:pt idx="153">
                  <c:v>0.44982116557963303</c:v>
                </c:pt>
                <c:pt idx="154">
                  <c:v>0.45141700404858298</c:v>
                </c:pt>
                <c:pt idx="155">
                  <c:v>0.43927463612502898</c:v>
                </c:pt>
                <c:pt idx="156">
                  <c:v>0.46368939851136504</c:v>
                </c:pt>
                <c:pt idx="157">
                  <c:v>0.40656705404906801</c:v>
                </c:pt>
                <c:pt idx="158">
                  <c:v>0.44527044347603101</c:v>
                </c:pt>
                <c:pt idx="159">
                  <c:v>0.44726134585289501</c:v>
                </c:pt>
                <c:pt idx="160">
                  <c:v>0.45886075949367</c:v>
                </c:pt>
                <c:pt idx="161">
                  <c:v>0.43948412698412598</c:v>
                </c:pt>
                <c:pt idx="162">
                  <c:v>0.45022237427300704</c:v>
                </c:pt>
                <c:pt idx="163">
                  <c:v>0.44677093844601401</c:v>
                </c:pt>
                <c:pt idx="164">
                  <c:v>0.40377804014167601</c:v>
                </c:pt>
                <c:pt idx="165">
                  <c:v>0.44783983140147499</c:v>
                </c:pt>
                <c:pt idx="166">
                  <c:v>0.45366861867034103</c:v>
                </c:pt>
                <c:pt idx="167">
                  <c:v>0.45466578424884097</c:v>
                </c:pt>
                <c:pt idx="168">
                  <c:v>0.44849397590361401</c:v>
                </c:pt>
                <c:pt idx="169">
                  <c:v>0.42138517618469001</c:v>
                </c:pt>
                <c:pt idx="170">
                  <c:v>0.439344886688249</c:v>
                </c:pt>
                <c:pt idx="171">
                  <c:v>0.450071581961345</c:v>
                </c:pt>
                <c:pt idx="172">
                  <c:v>0.40566332916145098</c:v>
                </c:pt>
                <c:pt idx="173">
                  <c:v>0.44387617765814197</c:v>
                </c:pt>
                <c:pt idx="174">
                  <c:v>0.42992957746478799</c:v>
                </c:pt>
                <c:pt idx="175">
                  <c:v>0.43927542198435504</c:v>
                </c:pt>
                <c:pt idx="176">
                  <c:v>0.47004252029377597</c:v>
                </c:pt>
                <c:pt idx="177">
                  <c:v>0.45121709875321497</c:v>
                </c:pt>
                <c:pt idx="178">
                  <c:v>0.40544191431879495</c:v>
                </c:pt>
                <c:pt idx="179">
                  <c:v>0.42315901814300899</c:v>
                </c:pt>
                <c:pt idx="180">
                  <c:v>0.42766242464835896</c:v>
                </c:pt>
                <c:pt idx="181">
                  <c:v>0.46904315196998098</c:v>
                </c:pt>
                <c:pt idx="182">
                  <c:v>0.49743434953214605</c:v>
                </c:pt>
                <c:pt idx="183">
                  <c:v>0.54332609220371697</c:v>
                </c:pt>
                <c:pt idx="184">
                  <c:v>0.50488648323560303</c:v>
                </c:pt>
                <c:pt idx="185">
                  <c:v>0.41149457278040602</c:v>
                </c:pt>
                <c:pt idx="186">
                  <c:v>0.41893115942028897</c:v>
                </c:pt>
                <c:pt idx="187">
                  <c:v>0.46158427635497296</c:v>
                </c:pt>
                <c:pt idx="188">
                  <c:v>0.44627594627594597</c:v>
                </c:pt>
                <c:pt idx="189">
                  <c:v>0.45141903171953202</c:v>
                </c:pt>
                <c:pt idx="190">
                  <c:v>0.48861131520940398</c:v>
                </c:pt>
                <c:pt idx="191">
                  <c:v>0.45160550458715598</c:v>
                </c:pt>
                <c:pt idx="192">
                  <c:v>0.411420204978038</c:v>
                </c:pt>
                <c:pt idx="193">
                  <c:v>0.42608447488584406</c:v>
                </c:pt>
                <c:pt idx="194">
                  <c:v>0.47197962154293999</c:v>
                </c:pt>
                <c:pt idx="195">
                  <c:v>0.48667776852622802</c:v>
                </c:pt>
                <c:pt idx="196">
                  <c:v>0.48077753779697602</c:v>
                </c:pt>
                <c:pt idx="197">
                  <c:v>0.46142322097378197</c:v>
                </c:pt>
                <c:pt idx="198">
                  <c:v>0.38649450357703702</c:v>
                </c:pt>
                <c:pt idx="199">
                  <c:v>0.37524913933683601</c:v>
                </c:pt>
                <c:pt idx="200">
                  <c:v>0.42411708558701799</c:v>
                </c:pt>
                <c:pt idx="201">
                  <c:v>0.46869851729818701</c:v>
                </c:pt>
                <c:pt idx="202">
                  <c:v>0.45394736842105204</c:v>
                </c:pt>
                <c:pt idx="203">
                  <c:v>0.468459657701711</c:v>
                </c:pt>
                <c:pt idx="204">
                  <c:v>0.44406522563519096</c:v>
                </c:pt>
                <c:pt idx="205">
                  <c:v>0.43321917808219096</c:v>
                </c:pt>
                <c:pt idx="206">
                  <c:v>0.40014048232264104</c:v>
                </c:pt>
                <c:pt idx="207">
                  <c:v>0.39670809539805096</c:v>
                </c:pt>
                <c:pt idx="208">
                  <c:v>0.52984783456886397</c:v>
                </c:pt>
                <c:pt idx="209">
                  <c:v>0.50907150480256103</c:v>
                </c:pt>
                <c:pt idx="210">
                  <c:v>0.49444013447116603</c:v>
                </c:pt>
                <c:pt idx="211">
                  <c:v>0.45183215130023596</c:v>
                </c:pt>
                <c:pt idx="212">
                  <c:v>0.42505113470341799</c:v>
                </c:pt>
                <c:pt idx="213">
                  <c:v>0.35243177927701097</c:v>
                </c:pt>
                <c:pt idx="214">
                  <c:v>0.42254204398447598</c:v>
                </c:pt>
                <c:pt idx="215">
                  <c:v>0.43110273327049903</c:v>
                </c:pt>
                <c:pt idx="216">
                  <c:v>0.434849653045489</c:v>
                </c:pt>
                <c:pt idx="217">
                  <c:v>0.41696914700544396</c:v>
                </c:pt>
                <c:pt idx="218">
                  <c:v>0.47556528081692101</c:v>
                </c:pt>
                <c:pt idx="219">
                  <c:v>0.46228138867136503</c:v>
                </c:pt>
                <c:pt idx="220">
                  <c:v>0.40478811227297695</c:v>
                </c:pt>
                <c:pt idx="221">
                  <c:v>0.48760683760683698</c:v>
                </c:pt>
                <c:pt idx="222">
                  <c:v>0.49404255319148904</c:v>
                </c:pt>
                <c:pt idx="223">
                  <c:v>0.52354920100925095</c:v>
                </c:pt>
                <c:pt idx="224">
                  <c:v>0.48729016786570706</c:v>
                </c:pt>
                <c:pt idx="225">
                  <c:v>0.46736045411542099</c:v>
                </c:pt>
                <c:pt idx="226">
                  <c:v>0.46740858505564298</c:v>
                </c:pt>
                <c:pt idx="227">
                  <c:v>0.408404284537215</c:v>
                </c:pt>
                <c:pt idx="228">
                  <c:v>0.43833185448092205</c:v>
                </c:pt>
                <c:pt idx="229">
                  <c:v>0.51368421052631497</c:v>
                </c:pt>
                <c:pt idx="230">
                  <c:v>0.48338502436863001</c:v>
                </c:pt>
                <c:pt idx="231">
                  <c:v>0.48950461796809397</c:v>
                </c:pt>
                <c:pt idx="232">
                  <c:v>0.49905571293673195</c:v>
                </c:pt>
                <c:pt idx="233">
                  <c:v>0.46437014522120895</c:v>
                </c:pt>
                <c:pt idx="234">
                  <c:v>0.41704768125408198</c:v>
                </c:pt>
                <c:pt idx="235">
                  <c:v>0.537423846823324</c:v>
                </c:pt>
                <c:pt idx="236">
                  <c:v>0.63408393039918098</c:v>
                </c:pt>
                <c:pt idx="237">
                  <c:v>0.59924953095684796</c:v>
                </c:pt>
                <c:pt idx="238">
                  <c:v>0.54037886340977004</c:v>
                </c:pt>
                <c:pt idx="239">
                  <c:v>0.46345029239766</c:v>
                </c:pt>
                <c:pt idx="240">
                  <c:v>0.452421652421652</c:v>
                </c:pt>
                <c:pt idx="241">
                  <c:v>0.393668831168831</c:v>
                </c:pt>
                <c:pt idx="242">
                  <c:v>0.45366795366795304</c:v>
                </c:pt>
                <c:pt idx="243">
                  <c:v>0.48151001540832</c:v>
                </c:pt>
                <c:pt idx="244">
                  <c:v>0.47417271993543103</c:v>
                </c:pt>
                <c:pt idx="245">
                  <c:v>0.42863455589924798</c:v>
                </c:pt>
                <c:pt idx="246">
                  <c:v>0.47223563495895698</c:v>
                </c:pt>
                <c:pt idx="247">
                  <c:v>0.44677769732078199</c:v>
                </c:pt>
                <c:pt idx="248">
                  <c:v>0.41699346405228704</c:v>
                </c:pt>
                <c:pt idx="249">
                  <c:v>0.43589743589743501</c:v>
                </c:pt>
                <c:pt idx="250">
                  <c:v>0.45794846864365502</c:v>
                </c:pt>
                <c:pt idx="251">
                  <c:v>0.43889845094664304</c:v>
                </c:pt>
                <c:pt idx="252">
                  <c:v>0.43585174625801798</c:v>
                </c:pt>
                <c:pt idx="253">
                  <c:v>0.44972170686456403</c:v>
                </c:pt>
                <c:pt idx="254">
                  <c:v>0.45984200131665504</c:v>
                </c:pt>
                <c:pt idx="255">
                  <c:v>0.44161629016862797</c:v>
                </c:pt>
                <c:pt idx="256">
                  <c:v>0.44799999999999995</c:v>
                </c:pt>
                <c:pt idx="257">
                  <c:v>0.46415094339622598</c:v>
                </c:pt>
                <c:pt idx="258">
                  <c:v>0.45484293193717201</c:v>
                </c:pt>
                <c:pt idx="259">
                  <c:v>0.45694915254237201</c:v>
                </c:pt>
                <c:pt idx="260">
                  <c:v>0.474039109912339</c:v>
                </c:pt>
                <c:pt idx="261">
                  <c:v>0.44133016627078298</c:v>
                </c:pt>
                <c:pt idx="262">
                  <c:v>0.40482954545454497</c:v>
                </c:pt>
                <c:pt idx="263">
                  <c:v>0.464769647696476</c:v>
                </c:pt>
                <c:pt idx="264">
                  <c:v>0.46318289786223199</c:v>
                </c:pt>
                <c:pt idx="265">
                  <c:v>0.53726708074534102</c:v>
                </c:pt>
                <c:pt idx="266">
                  <c:v>0.51758575770733795</c:v>
                </c:pt>
                <c:pt idx="267">
                  <c:v>0.45623501199040706</c:v>
                </c:pt>
                <c:pt idx="268">
                  <c:v>0.431735657225853</c:v>
                </c:pt>
                <c:pt idx="269">
                  <c:v>0.368719746286095</c:v>
                </c:pt>
                <c:pt idx="270">
                  <c:v>0.41185770750988099</c:v>
                </c:pt>
                <c:pt idx="271">
                  <c:v>0.43229308005427397</c:v>
                </c:pt>
                <c:pt idx="272">
                  <c:v>0.422509561099981</c:v>
                </c:pt>
                <c:pt idx="273">
                  <c:v>0.40079924776680698</c:v>
                </c:pt>
                <c:pt idx="274">
                  <c:v>0.48829953198127901</c:v>
                </c:pt>
                <c:pt idx="275">
                  <c:v>0.43986448334274397</c:v>
                </c:pt>
                <c:pt idx="276">
                  <c:v>0.42446465239073</c:v>
                </c:pt>
                <c:pt idx="277">
                  <c:v>0.46495877502944599</c:v>
                </c:pt>
                <c:pt idx="278">
                  <c:v>0.49851063829787201</c:v>
                </c:pt>
                <c:pt idx="279">
                  <c:v>0.49522116025783497</c:v>
                </c:pt>
                <c:pt idx="280">
                  <c:v>0.47255520504731796</c:v>
                </c:pt>
                <c:pt idx="281">
                  <c:v>0.43113388853299101</c:v>
                </c:pt>
                <c:pt idx="282">
                  <c:v>0.36790320436112195</c:v>
                </c:pt>
                <c:pt idx="283">
                  <c:v>0.50057537399309504</c:v>
                </c:pt>
                <c:pt idx="284">
                  <c:v>0.47533632286995497</c:v>
                </c:pt>
                <c:pt idx="285">
                  <c:v>0.45778781038374705</c:v>
                </c:pt>
                <c:pt idx="286">
                  <c:v>0.45646010530579095</c:v>
                </c:pt>
                <c:pt idx="287">
                  <c:v>0.43747739057036</c:v>
                </c:pt>
                <c:pt idx="288">
                  <c:v>0.46330275229357704</c:v>
                </c:pt>
                <c:pt idx="289">
                  <c:v>0.45228447673606198</c:v>
                </c:pt>
                <c:pt idx="290">
                  <c:v>0.44307692307692298</c:v>
                </c:pt>
                <c:pt idx="291">
                  <c:v>0.433154209412147</c:v>
                </c:pt>
                <c:pt idx="292">
                  <c:v>0.43551129463201299</c:v>
                </c:pt>
                <c:pt idx="293">
                  <c:v>0.446673996701484</c:v>
                </c:pt>
                <c:pt idx="294">
                  <c:v>0.468112244897959</c:v>
                </c:pt>
                <c:pt idx="295">
                  <c:v>0.46872586872586802</c:v>
                </c:pt>
                <c:pt idx="296">
                  <c:v>0.442061364313375</c:v>
                </c:pt>
                <c:pt idx="297">
                  <c:v>0.42453630743120302</c:v>
                </c:pt>
                <c:pt idx="298">
                  <c:v>0.42524509803921495</c:v>
                </c:pt>
                <c:pt idx="299">
                  <c:v>0.45933806146572104</c:v>
                </c:pt>
                <c:pt idx="300">
                  <c:v>0.45557553956834496</c:v>
                </c:pt>
                <c:pt idx="301">
                  <c:v>0.45498587000403701</c:v>
                </c:pt>
                <c:pt idx="302">
                  <c:v>0.47088036117381399</c:v>
                </c:pt>
                <c:pt idx="303">
                  <c:v>0.44923029077903898</c:v>
                </c:pt>
                <c:pt idx="304">
                  <c:v>0.44783404514948105</c:v>
                </c:pt>
                <c:pt idx="305">
                  <c:v>0.39713563605728702</c:v>
                </c:pt>
                <c:pt idx="306">
                  <c:v>0.44105263157894697</c:v>
                </c:pt>
                <c:pt idx="307">
                  <c:v>0.43574297188754996</c:v>
                </c:pt>
                <c:pt idx="308">
                  <c:v>0.42434431741761897</c:v>
                </c:pt>
                <c:pt idx="309">
                  <c:v>0.429249762583095</c:v>
                </c:pt>
                <c:pt idx="310">
                  <c:v>0.42892561983471</c:v>
                </c:pt>
                <c:pt idx="311">
                  <c:v>0.39756407925831605</c:v>
                </c:pt>
                <c:pt idx="312">
                  <c:v>0.412107101280558</c:v>
                </c:pt>
                <c:pt idx="313">
                  <c:v>0.42284963887064997</c:v>
                </c:pt>
                <c:pt idx="314">
                  <c:v>0.44817927170868299</c:v>
                </c:pt>
                <c:pt idx="315">
                  <c:v>0.44079810974008898</c:v>
                </c:pt>
                <c:pt idx="316">
                  <c:v>0.44602851323828901</c:v>
                </c:pt>
                <c:pt idx="317">
                  <c:v>0.44379261138417597</c:v>
                </c:pt>
                <c:pt idx="318">
                  <c:v>0.39861087582585097</c:v>
                </c:pt>
                <c:pt idx="319">
                  <c:v>0.48636009353078696</c:v>
                </c:pt>
                <c:pt idx="320">
                  <c:v>0.42431077694235497</c:v>
                </c:pt>
                <c:pt idx="321">
                  <c:v>0.42753057507155801</c:v>
                </c:pt>
                <c:pt idx="322">
                  <c:v>0.42077267637177995</c:v>
                </c:pt>
                <c:pt idx="323">
                  <c:v>0.44590390597995105</c:v>
                </c:pt>
                <c:pt idx="324">
                  <c:v>0.42607003891050504</c:v>
                </c:pt>
                <c:pt idx="325">
                  <c:v>0.37989927742500496</c:v>
                </c:pt>
                <c:pt idx="326">
                  <c:v>0.40013540961408195</c:v>
                </c:pt>
                <c:pt idx="327">
                  <c:v>0.43262135922330003</c:v>
                </c:pt>
                <c:pt idx="328">
                  <c:v>0.40288083806198105</c:v>
                </c:pt>
                <c:pt idx="329">
                  <c:v>0.40947697809566302</c:v>
                </c:pt>
                <c:pt idx="330">
                  <c:v>0.43372319688109101</c:v>
                </c:pt>
                <c:pt idx="331">
                  <c:v>0.40595611285266403</c:v>
                </c:pt>
                <c:pt idx="332">
                  <c:v>0.38337801608578997</c:v>
                </c:pt>
                <c:pt idx="333">
                  <c:v>0.42779960707269099</c:v>
                </c:pt>
                <c:pt idx="334">
                  <c:v>0.41874619598295804</c:v>
                </c:pt>
                <c:pt idx="335">
                  <c:v>0.46468184471687002</c:v>
                </c:pt>
                <c:pt idx="336">
                  <c:v>0.43836844464365698</c:v>
                </c:pt>
                <c:pt idx="337">
                  <c:v>0.45604175030108302</c:v>
                </c:pt>
                <c:pt idx="338">
                  <c:v>0.42332935560859097</c:v>
                </c:pt>
                <c:pt idx="339">
                  <c:v>0.43095033017513601</c:v>
                </c:pt>
                <c:pt idx="340">
                  <c:v>0.39782016348773802</c:v>
                </c:pt>
                <c:pt idx="341">
                  <c:v>0.461215932914046</c:v>
                </c:pt>
                <c:pt idx="342">
                  <c:v>0.41890166028096998</c:v>
                </c:pt>
                <c:pt idx="343">
                  <c:v>0.44612721765469404</c:v>
                </c:pt>
                <c:pt idx="344">
                  <c:v>0.46106870229007596</c:v>
                </c:pt>
                <c:pt idx="345">
                  <c:v>0.439425051334702</c:v>
                </c:pt>
                <c:pt idx="346">
                  <c:v>0.38848747591522098</c:v>
                </c:pt>
                <c:pt idx="347">
                  <c:v>0.43673145577151901</c:v>
                </c:pt>
                <c:pt idx="348">
                  <c:v>0.45559845559845497</c:v>
                </c:pt>
                <c:pt idx="349">
                  <c:v>0.429755491089929</c:v>
                </c:pt>
                <c:pt idx="350">
                  <c:v>0.43982494529540406</c:v>
                </c:pt>
                <c:pt idx="351">
                  <c:v>0.45251160827353304</c:v>
                </c:pt>
                <c:pt idx="352">
                  <c:v>0.43696829079659699</c:v>
                </c:pt>
                <c:pt idx="353">
                  <c:v>0.39045764362219998</c:v>
                </c:pt>
                <c:pt idx="354">
                  <c:v>0.44581565753952901</c:v>
                </c:pt>
                <c:pt idx="355">
                  <c:v>0.44637946837763498</c:v>
                </c:pt>
                <c:pt idx="356">
                  <c:v>0.47012578616352202</c:v>
                </c:pt>
                <c:pt idx="357">
                  <c:v>0.49804275820535898</c:v>
                </c:pt>
                <c:pt idx="358">
                  <c:v>0.47699275362318799</c:v>
                </c:pt>
                <c:pt idx="359">
                  <c:v>0.439852398523985</c:v>
                </c:pt>
                <c:pt idx="360">
                  <c:v>0.385720366035326</c:v>
                </c:pt>
                <c:pt idx="361">
                  <c:v>0.44794520547945199</c:v>
                </c:pt>
                <c:pt idx="362">
                  <c:v>0.44181529224792498</c:v>
                </c:pt>
                <c:pt idx="363">
                  <c:v>0.431506849315068</c:v>
                </c:pt>
                <c:pt idx="364">
                  <c:v>0.45037220843672399</c:v>
                </c:pt>
                <c:pt idx="365">
                  <c:v>0.490731939163498</c:v>
                </c:pt>
                <c:pt idx="366">
                  <c:v>0.48944387229660102</c:v>
                </c:pt>
                <c:pt idx="367">
                  <c:v>0.43055555555555503</c:v>
                </c:pt>
                <c:pt idx="368">
                  <c:v>0.46381334522217199</c:v>
                </c:pt>
                <c:pt idx="369">
                  <c:v>0.46426302414231202</c:v>
                </c:pt>
                <c:pt idx="370">
                  <c:v>0.45788746979634098</c:v>
                </c:pt>
                <c:pt idx="371">
                  <c:v>0.46015372168284702</c:v>
                </c:pt>
                <c:pt idx="372">
                  <c:v>0.46102122294599701</c:v>
                </c:pt>
                <c:pt idx="373">
                  <c:v>0.45658521592131501</c:v>
                </c:pt>
                <c:pt idx="374">
                  <c:v>0.40646285442737201</c:v>
                </c:pt>
                <c:pt idx="375">
                  <c:v>0.44984802431610904</c:v>
                </c:pt>
                <c:pt idx="376">
                  <c:v>0.51000822593912798</c:v>
                </c:pt>
                <c:pt idx="377">
                  <c:v>0.46124644099968298</c:v>
                </c:pt>
                <c:pt idx="378">
                  <c:v>0.45174603174603101</c:v>
                </c:pt>
                <c:pt idx="379">
                  <c:v>0.46815834767641901</c:v>
                </c:pt>
                <c:pt idx="380">
                  <c:v>0.46257119609438496</c:v>
                </c:pt>
                <c:pt idx="381">
                  <c:v>0.41193919169447496</c:v>
                </c:pt>
                <c:pt idx="382">
                  <c:v>0.44636988347774098</c:v>
                </c:pt>
                <c:pt idx="383">
                  <c:v>0.44651162790697596</c:v>
                </c:pt>
                <c:pt idx="384">
                  <c:v>0.44710971293747498</c:v>
                </c:pt>
                <c:pt idx="385">
                  <c:v>0.45951940850277195</c:v>
                </c:pt>
                <c:pt idx="386">
                  <c:v>0.44324135522179503</c:v>
                </c:pt>
                <c:pt idx="387">
                  <c:v>0.44863360323886603</c:v>
                </c:pt>
                <c:pt idx="388">
                  <c:v>0.40230460921843603</c:v>
                </c:pt>
                <c:pt idx="389">
                  <c:v>0.440735183795949</c:v>
                </c:pt>
                <c:pt idx="390">
                  <c:v>0.45539906103286298</c:v>
                </c:pt>
                <c:pt idx="391">
                  <c:v>0.49472096530919996</c:v>
                </c:pt>
                <c:pt idx="392">
                  <c:v>0.47052280311457101</c:v>
                </c:pt>
                <c:pt idx="393">
                  <c:v>0.43703007518796899</c:v>
                </c:pt>
                <c:pt idx="394">
                  <c:v>0.457280385078219</c:v>
                </c:pt>
                <c:pt idx="395">
                  <c:v>0.41593517893315302</c:v>
                </c:pt>
                <c:pt idx="396">
                  <c:v>0.46128318584070799</c:v>
                </c:pt>
                <c:pt idx="397">
                  <c:v>0.460373998219056</c:v>
                </c:pt>
                <c:pt idx="398">
                  <c:v>0.44303797468354394</c:v>
                </c:pt>
                <c:pt idx="399">
                  <c:v>0.43892045454545403</c:v>
                </c:pt>
                <c:pt idx="400">
                  <c:v>0.47483380816714105</c:v>
                </c:pt>
                <c:pt idx="401">
                  <c:v>0.45902150202555297</c:v>
                </c:pt>
                <c:pt idx="402">
                  <c:v>0.39577757954207499</c:v>
                </c:pt>
                <c:pt idx="403">
                  <c:v>0.44223732357553502</c:v>
                </c:pt>
                <c:pt idx="404">
                  <c:v>0.42916666666666603</c:v>
                </c:pt>
                <c:pt idx="405">
                  <c:v>0.48403976975405499</c:v>
                </c:pt>
                <c:pt idx="406">
                  <c:v>0.45617785378366799</c:v>
                </c:pt>
                <c:pt idx="407">
                  <c:v>0.43746982134234602</c:v>
                </c:pt>
                <c:pt idx="408">
                  <c:v>0.44469096671949204</c:v>
                </c:pt>
                <c:pt idx="409">
                  <c:v>0.37806301050175001</c:v>
                </c:pt>
                <c:pt idx="410">
                  <c:v>0.43228200371057496</c:v>
                </c:pt>
                <c:pt idx="411">
                  <c:v>0.44553376906317999</c:v>
                </c:pt>
                <c:pt idx="412">
                  <c:v>0.41162227602905505</c:v>
                </c:pt>
                <c:pt idx="413">
                  <c:v>0.42638623326959801</c:v>
                </c:pt>
                <c:pt idx="414">
                  <c:v>0.45426065162907198</c:v>
                </c:pt>
                <c:pt idx="415">
                  <c:v>0.43817304121797201</c:v>
                </c:pt>
                <c:pt idx="416">
                  <c:v>0.39111803661862099</c:v>
                </c:pt>
                <c:pt idx="417">
                  <c:v>0.43185840707964601</c:v>
                </c:pt>
                <c:pt idx="418">
                  <c:v>0.44398625429553201</c:v>
                </c:pt>
                <c:pt idx="419">
                  <c:v>0.40149812734082302</c:v>
                </c:pt>
                <c:pt idx="420">
                  <c:v>0.48634590377113102</c:v>
                </c:pt>
                <c:pt idx="421">
                  <c:v>0.43501584979273294</c:v>
                </c:pt>
                <c:pt idx="422">
                  <c:v>0.41835918758995594</c:v>
                </c:pt>
                <c:pt idx="423">
                  <c:v>0.36023334953816205</c:v>
                </c:pt>
                <c:pt idx="424">
                  <c:v>0.40957705396208</c:v>
                </c:pt>
                <c:pt idx="425">
                  <c:v>0.42615193026151899</c:v>
                </c:pt>
                <c:pt idx="426">
                  <c:v>0.41863942187889303</c:v>
                </c:pt>
                <c:pt idx="427">
                  <c:v>0.38228369629193604</c:v>
                </c:pt>
                <c:pt idx="428">
                  <c:v>0.45095304509530398</c:v>
                </c:pt>
                <c:pt idx="429">
                  <c:v>0.424039048200122</c:v>
                </c:pt>
                <c:pt idx="430">
                  <c:v>0.39629164047768695</c:v>
                </c:pt>
                <c:pt idx="431">
                  <c:v>0.42420212765957399</c:v>
                </c:pt>
                <c:pt idx="432">
                  <c:v>0.459537572254335</c:v>
                </c:pt>
                <c:pt idx="433">
                  <c:v>0.57317073170731703</c:v>
                </c:pt>
                <c:pt idx="434">
                  <c:v>0.49769382824511299</c:v>
                </c:pt>
                <c:pt idx="435">
                  <c:v>0.42051146849459498</c:v>
                </c:pt>
                <c:pt idx="436">
                  <c:v>0.41893796992481197</c:v>
                </c:pt>
                <c:pt idx="437">
                  <c:v>0.41098626716604203</c:v>
                </c:pt>
                <c:pt idx="438">
                  <c:v>0.39292237442922301</c:v>
                </c:pt>
                <c:pt idx="439">
                  <c:v>0.41777904004544097</c:v>
                </c:pt>
                <c:pt idx="440">
                  <c:v>0.425449871465295</c:v>
                </c:pt>
                <c:pt idx="441">
                  <c:v>0.40852864583333298</c:v>
                </c:pt>
                <c:pt idx="442">
                  <c:v>0.42236494144314302</c:v>
                </c:pt>
                <c:pt idx="443">
                  <c:v>0.40014139271827504</c:v>
                </c:pt>
                <c:pt idx="444">
                  <c:v>0.386671065654899</c:v>
                </c:pt>
                <c:pt idx="445">
                  <c:v>0.42333088774761501</c:v>
                </c:pt>
                <c:pt idx="446">
                  <c:v>0.41688754259750099</c:v>
                </c:pt>
                <c:pt idx="447">
                  <c:v>0.418565400843881</c:v>
                </c:pt>
                <c:pt idx="448">
                  <c:v>0.42312474098632402</c:v>
                </c:pt>
                <c:pt idx="449">
                  <c:v>0.40842787682333798</c:v>
                </c:pt>
                <c:pt idx="450">
                  <c:v>0.40438013296832204</c:v>
                </c:pt>
                <c:pt idx="451">
                  <c:v>0.38418079096045199</c:v>
                </c:pt>
                <c:pt idx="452">
                  <c:v>0.43563068920676201</c:v>
                </c:pt>
                <c:pt idx="453">
                  <c:v>0.42178910544727599</c:v>
                </c:pt>
                <c:pt idx="454">
                  <c:v>0.43105158730158699</c:v>
                </c:pt>
                <c:pt idx="455">
                  <c:v>0.431870669745958</c:v>
                </c:pt>
                <c:pt idx="456">
                  <c:v>0.385274639657187</c:v>
                </c:pt>
                <c:pt idx="457">
                  <c:v>0.40542264752790996</c:v>
                </c:pt>
                <c:pt idx="458">
                  <c:v>0.39644782746590501</c:v>
                </c:pt>
                <c:pt idx="459">
                  <c:v>0.43006263048016696</c:v>
                </c:pt>
                <c:pt idx="460">
                  <c:v>0.411293133495991</c:v>
                </c:pt>
                <c:pt idx="461">
                  <c:v>0.39392803598200898</c:v>
                </c:pt>
                <c:pt idx="462">
                  <c:v>0.41489361702127603</c:v>
                </c:pt>
                <c:pt idx="463">
                  <c:v>0.39014512318595995</c:v>
                </c:pt>
                <c:pt idx="464">
                  <c:v>0.38940092165898599</c:v>
                </c:pt>
                <c:pt idx="465">
                  <c:v>0.421370099095217</c:v>
                </c:pt>
                <c:pt idx="466">
                  <c:v>0.42259282567652595</c:v>
                </c:pt>
                <c:pt idx="467">
                  <c:v>0.42080536912751598</c:v>
                </c:pt>
                <c:pt idx="468">
                  <c:v>0.41126343090033302</c:v>
                </c:pt>
                <c:pt idx="469">
                  <c:v>0.37869114126097303</c:v>
                </c:pt>
                <c:pt idx="470">
                  <c:v>0.44788975021533095</c:v>
                </c:pt>
                <c:pt idx="471">
                  <c:v>0.41661481020535102</c:v>
                </c:pt>
                <c:pt idx="472">
                  <c:v>0.43137254901960703</c:v>
                </c:pt>
                <c:pt idx="473">
                  <c:v>0.42777777777777698</c:v>
                </c:pt>
                <c:pt idx="474">
                  <c:v>0.40434930343187198</c:v>
                </c:pt>
                <c:pt idx="475">
                  <c:v>0.56743940990516295</c:v>
                </c:pt>
                <c:pt idx="476">
                  <c:v>0.53851660939289803</c:v>
                </c:pt>
                <c:pt idx="477">
                  <c:v>0.469397951536347</c:v>
                </c:pt>
                <c:pt idx="478">
                  <c:v>0.44557579234188999</c:v>
                </c:pt>
                <c:pt idx="479">
                  <c:v>0.44601685482588599</c:v>
                </c:pt>
                <c:pt idx="480">
                  <c:v>0.43085880640465701</c:v>
                </c:pt>
                <c:pt idx="481">
                  <c:v>0.45077924639968403</c:v>
                </c:pt>
                <c:pt idx="482">
                  <c:v>0.445778145695364</c:v>
                </c:pt>
                <c:pt idx="483">
                  <c:v>0.44517319122770999</c:v>
                </c:pt>
                <c:pt idx="484">
                  <c:v>0.39333455411096802</c:v>
                </c:pt>
                <c:pt idx="485">
                  <c:v>0.393442622950819</c:v>
                </c:pt>
                <c:pt idx="486">
                  <c:v>0.37416146194772099</c:v>
                </c:pt>
                <c:pt idx="487">
                  <c:v>0.41118929123047798</c:v>
                </c:pt>
                <c:pt idx="488">
                  <c:v>0.40496741236568601</c:v>
                </c:pt>
                <c:pt idx="489">
                  <c:v>0.41246684350132595</c:v>
                </c:pt>
                <c:pt idx="490">
                  <c:v>0.37885874649204804</c:v>
                </c:pt>
                <c:pt idx="491">
                  <c:v>0.39646017699114999</c:v>
                </c:pt>
                <c:pt idx="492">
                  <c:v>0.44317315026697102</c:v>
                </c:pt>
                <c:pt idx="493">
                  <c:v>0.43065693430656898</c:v>
                </c:pt>
                <c:pt idx="494">
                  <c:v>0.42482652274479499</c:v>
                </c:pt>
                <c:pt idx="495">
                  <c:v>0.43058350100603598</c:v>
                </c:pt>
                <c:pt idx="496">
                  <c:v>0.45336322869955098</c:v>
                </c:pt>
                <c:pt idx="497">
                  <c:v>0.43432971014492699</c:v>
                </c:pt>
                <c:pt idx="498">
                  <c:v>0.42837402118839202</c:v>
                </c:pt>
                <c:pt idx="499">
                  <c:v>0.42795513373597899</c:v>
                </c:pt>
                <c:pt idx="500">
                  <c:v>0.43859649122806998</c:v>
                </c:pt>
                <c:pt idx="501">
                  <c:v>0.43372963452223601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Sheet3!$D$1</c:f>
              <c:strCache>
                <c:ptCount val="1"/>
                <c:pt idx="0">
                  <c:v>Day 7 GP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Sheet3!$A$2:$A$503</c:f>
              <c:numCache>
                <c:formatCode>m/d/yyyy</c:formatCode>
                <c:ptCount val="502"/>
                <c:pt idx="0">
                  <c:v>42446</c:v>
                </c:pt>
                <c:pt idx="1">
                  <c:v>42447</c:v>
                </c:pt>
                <c:pt idx="2">
                  <c:v>42448</c:v>
                </c:pt>
                <c:pt idx="3">
                  <c:v>42449</c:v>
                </c:pt>
                <c:pt idx="4">
                  <c:v>42450</c:v>
                </c:pt>
                <c:pt idx="5">
                  <c:v>42451</c:v>
                </c:pt>
                <c:pt idx="6">
                  <c:v>42452</c:v>
                </c:pt>
                <c:pt idx="7">
                  <c:v>42453</c:v>
                </c:pt>
                <c:pt idx="8">
                  <c:v>42454</c:v>
                </c:pt>
                <c:pt idx="9">
                  <c:v>42455</c:v>
                </c:pt>
                <c:pt idx="10">
                  <c:v>42456</c:v>
                </c:pt>
                <c:pt idx="11">
                  <c:v>42457</c:v>
                </c:pt>
                <c:pt idx="12">
                  <c:v>42458</c:v>
                </c:pt>
                <c:pt idx="13">
                  <c:v>42459</c:v>
                </c:pt>
                <c:pt idx="14">
                  <c:v>42460</c:v>
                </c:pt>
                <c:pt idx="15">
                  <c:v>42461</c:v>
                </c:pt>
                <c:pt idx="16">
                  <c:v>42462</c:v>
                </c:pt>
                <c:pt idx="17">
                  <c:v>42463</c:v>
                </c:pt>
                <c:pt idx="18">
                  <c:v>42464</c:v>
                </c:pt>
                <c:pt idx="19">
                  <c:v>42465</c:v>
                </c:pt>
                <c:pt idx="20">
                  <c:v>42466</c:v>
                </c:pt>
                <c:pt idx="21">
                  <c:v>42467</c:v>
                </c:pt>
                <c:pt idx="22">
                  <c:v>42468</c:v>
                </c:pt>
                <c:pt idx="23">
                  <c:v>42469</c:v>
                </c:pt>
                <c:pt idx="24">
                  <c:v>42470</c:v>
                </c:pt>
                <c:pt idx="25">
                  <c:v>42471</c:v>
                </c:pt>
                <c:pt idx="26">
                  <c:v>42472</c:v>
                </c:pt>
                <c:pt idx="27">
                  <c:v>42473</c:v>
                </c:pt>
                <c:pt idx="28">
                  <c:v>42474</c:v>
                </c:pt>
                <c:pt idx="29">
                  <c:v>42475</c:v>
                </c:pt>
                <c:pt idx="30">
                  <c:v>42476</c:v>
                </c:pt>
                <c:pt idx="31">
                  <c:v>42477</c:v>
                </c:pt>
                <c:pt idx="32">
                  <c:v>42478</c:v>
                </c:pt>
                <c:pt idx="33">
                  <c:v>42479</c:v>
                </c:pt>
                <c:pt idx="34">
                  <c:v>42480</c:v>
                </c:pt>
                <c:pt idx="35">
                  <c:v>42481</c:v>
                </c:pt>
                <c:pt idx="36">
                  <c:v>42482</c:v>
                </c:pt>
                <c:pt idx="37">
                  <c:v>42483</c:v>
                </c:pt>
                <c:pt idx="38">
                  <c:v>42484</c:v>
                </c:pt>
                <c:pt idx="39">
                  <c:v>42485</c:v>
                </c:pt>
                <c:pt idx="40">
                  <c:v>42486</c:v>
                </c:pt>
                <c:pt idx="41">
                  <c:v>42487</c:v>
                </c:pt>
                <c:pt idx="42">
                  <c:v>42488</c:v>
                </c:pt>
                <c:pt idx="43">
                  <c:v>42489</c:v>
                </c:pt>
                <c:pt idx="44">
                  <c:v>42490</c:v>
                </c:pt>
                <c:pt idx="45">
                  <c:v>42491</c:v>
                </c:pt>
                <c:pt idx="46">
                  <c:v>42492</c:v>
                </c:pt>
                <c:pt idx="47">
                  <c:v>42493</c:v>
                </c:pt>
                <c:pt idx="48">
                  <c:v>42494</c:v>
                </c:pt>
                <c:pt idx="49">
                  <c:v>42495</c:v>
                </c:pt>
                <c:pt idx="50">
                  <c:v>42496</c:v>
                </c:pt>
                <c:pt idx="51">
                  <c:v>42497</c:v>
                </c:pt>
                <c:pt idx="52">
                  <c:v>42498</c:v>
                </c:pt>
                <c:pt idx="53">
                  <c:v>42499</c:v>
                </c:pt>
                <c:pt idx="54">
                  <c:v>42500</c:v>
                </c:pt>
                <c:pt idx="55">
                  <c:v>42501</c:v>
                </c:pt>
                <c:pt idx="56">
                  <c:v>42502</c:v>
                </c:pt>
                <c:pt idx="57">
                  <c:v>42503</c:v>
                </c:pt>
                <c:pt idx="58">
                  <c:v>42504</c:v>
                </c:pt>
                <c:pt idx="59">
                  <c:v>42505</c:v>
                </c:pt>
                <c:pt idx="60">
                  <c:v>42506</c:v>
                </c:pt>
                <c:pt idx="61">
                  <c:v>42507</c:v>
                </c:pt>
                <c:pt idx="62">
                  <c:v>42508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42681</c:v>
                </c:pt>
                <c:pt idx="236">
                  <c:v>42682</c:v>
                </c:pt>
                <c:pt idx="237">
                  <c:v>42683</c:v>
                </c:pt>
                <c:pt idx="238">
                  <c:v>42684</c:v>
                </c:pt>
                <c:pt idx="239">
                  <c:v>42685</c:v>
                </c:pt>
                <c:pt idx="240">
                  <c:v>42686</c:v>
                </c:pt>
                <c:pt idx="241">
                  <c:v>42687</c:v>
                </c:pt>
                <c:pt idx="242">
                  <c:v>42688</c:v>
                </c:pt>
                <c:pt idx="243">
                  <c:v>42689</c:v>
                </c:pt>
                <c:pt idx="244">
                  <c:v>42690</c:v>
                </c:pt>
                <c:pt idx="245">
                  <c:v>42691</c:v>
                </c:pt>
                <c:pt idx="246">
                  <c:v>42692</c:v>
                </c:pt>
                <c:pt idx="247">
                  <c:v>42693</c:v>
                </c:pt>
                <c:pt idx="248">
                  <c:v>42694</c:v>
                </c:pt>
                <c:pt idx="249">
                  <c:v>42695</c:v>
                </c:pt>
                <c:pt idx="250">
                  <c:v>42696</c:v>
                </c:pt>
                <c:pt idx="251">
                  <c:v>42697</c:v>
                </c:pt>
                <c:pt idx="252">
                  <c:v>42698</c:v>
                </c:pt>
                <c:pt idx="253">
                  <c:v>42699</c:v>
                </c:pt>
                <c:pt idx="254">
                  <c:v>42700</c:v>
                </c:pt>
                <c:pt idx="255">
                  <c:v>42701</c:v>
                </c:pt>
                <c:pt idx="256">
                  <c:v>42702</c:v>
                </c:pt>
                <c:pt idx="257">
                  <c:v>42703</c:v>
                </c:pt>
                <c:pt idx="258">
                  <c:v>42704</c:v>
                </c:pt>
                <c:pt idx="259">
                  <c:v>42705</c:v>
                </c:pt>
                <c:pt idx="260">
                  <c:v>42706</c:v>
                </c:pt>
                <c:pt idx="261">
                  <c:v>42707</c:v>
                </c:pt>
                <c:pt idx="262">
                  <c:v>42708</c:v>
                </c:pt>
                <c:pt idx="263">
                  <c:v>42709</c:v>
                </c:pt>
                <c:pt idx="264">
                  <c:v>42710</c:v>
                </c:pt>
                <c:pt idx="265">
                  <c:v>42711</c:v>
                </c:pt>
                <c:pt idx="266">
                  <c:v>42712</c:v>
                </c:pt>
                <c:pt idx="267">
                  <c:v>42713</c:v>
                </c:pt>
                <c:pt idx="268">
                  <c:v>42714</c:v>
                </c:pt>
                <c:pt idx="269">
                  <c:v>42715</c:v>
                </c:pt>
                <c:pt idx="270">
                  <c:v>42716</c:v>
                </c:pt>
                <c:pt idx="271">
                  <c:v>42717</c:v>
                </c:pt>
                <c:pt idx="272">
                  <c:v>42718</c:v>
                </c:pt>
                <c:pt idx="273">
                  <c:v>42719</c:v>
                </c:pt>
                <c:pt idx="274">
                  <c:v>42720</c:v>
                </c:pt>
                <c:pt idx="275">
                  <c:v>42721</c:v>
                </c:pt>
                <c:pt idx="276">
                  <c:v>42722</c:v>
                </c:pt>
                <c:pt idx="277">
                  <c:v>42723</c:v>
                </c:pt>
                <c:pt idx="278">
                  <c:v>42724</c:v>
                </c:pt>
                <c:pt idx="279">
                  <c:v>42725</c:v>
                </c:pt>
                <c:pt idx="280">
                  <c:v>42726</c:v>
                </c:pt>
                <c:pt idx="281">
                  <c:v>42727</c:v>
                </c:pt>
                <c:pt idx="282">
                  <c:v>42728</c:v>
                </c:pt>
                <c:pt idx="283">
                  <c:v>42729</c:v>
                </c:pt>
                <c:pt idx="284">
                  <c:v>42730</c:v>
                </c:pt>
                <c:pt idx="285">
                  <c:v>42731</c:v>
                </c:pt>
                <c:pt idx="286">
                  <c:v>42732</c:v>
                </c:pt>
                <c:pt idx="287">
                  <c:v>42733</c:v>
                </c:pt>
                <c:pt idx="288">
                  <c:v>42734</c:v>
                </c:pt>
                <c:pt idx="289">
                  <c:v>42735</c:v>
                </c:pt>
                <c:pt idx="290">
                  <c:v>42736</c:v>
                </c:pt>
                <c:pt idx="291">
                  <c:v>42737</c:v>
                </c:pt>
                <c:pt idx="292">
                  <c:v>42738</c:v>
                </c:pt>
                <c:pt idx="293">
                  <c:v>42739</c:v>
                </c:pt>
                <c:pt idx="294">
                  <c:v>42740</c:v>
                </c:pt>
                <c:pt idx="295">
                  <c:v>42741</c:v>
                </c:pt>
                <c:pt idx="296">
                  <c:v>42742</c:v>
                </c:pt>
                <c:pt idx="297">
                  <c:v>42743</c:v>
                </c:pt>
                <c:pt idx="298">
                  <c:v>42744</c:v>
                </c:pt>
                <c:pt idx="299">
                  <c:v>42745</c:v>
                </c:pt>
                <c:pt idx="300">
                  <c:v>42746</c:v>
                </c:pt>
                <c:pt idx="301">
                  <c:v>42747</c:v>
                </c:pt>
                <c:pt idx="302">
                  <c:v>42748</c:v>
                </c:pt>
                <c:pt idx="303">
                  <c:v>42749</c:v>
                </c:pt>
                <c:pt idx="304">
                  <c:v>42750</c:v>
                </c:pt>
                <c:pt idx="305">
                  <c:v>42751</c:v>
                </c:pt>
                <c:pt idx="306">
                  <c:v>42752</c:v>
                </c:pt>
                <c:pt idx="307">
                  <c:v>42753</c:v>
                </c:pt>
                <c:pt idx="308">
                  <c:v>42754</c:v>
                </c:pt>
                <c:pt idx="309">
                  <c:v>42755</c:v>
                </c:pt>
                <c:pt idx="310">
                  <c:v>42756</c:v>
                </c:pt>
                <c:pt idx="311">
                  <c:v>42757</c:v>
                </c:pt>
                <c:pt idx="312">
                  <c:v>42758</c:v>
                </c:pt>
                <c:pt idx="313">
                  <c:v>42759</c:v>
                </c:pt>
                <c:pt idx="314">
                  <c:v>42760</c:v>
                </c:pt>
                <c:pt idx="315">
                  <c:v>42761</c:v>
                </c:pt>
                <c:pt idx="316">
                  <c:v>42762</c:v>
                </c:pt>
                <c:pt idx="317">
                  <c:v>42763</c:v>
                </c:pt>
                <c:pt idx="318">
                  <c:v>42764</c:v>
                </c:pt>
                <c:pt idx="319">
                  <c:v>42765</c:v>
                </c:pt>
                <c:pt idx="320">
                  <c:v>42766</c:v>
                </c:pt>
                <c:pt idx="321">
                  <c:v>42767</c:v>
                </c:pt>
                <c:pt idx="322">
                  <c:v>42768</c:v>
                </c:pt>
                <c:pt idx="323">
                  <c:v>42769</c:v>
                </c:pt>
                <c:pt idx="324">
                  <c:v>42770</c:v>
                </c:pt>
                <c:pt idx="325">
                  <c:v>42771</c:v>
                </c:pt>
                <c:pt idx="326">
                  <c:v>42772</c:v>
                </c:pt>
                <c:pt idx="327">
                  <c:v>42773</c:v>
                </c:pt>
                <c:pt idx="328">
                  <c:v>42774</c:v>
                </c:pt>
                <c:pt idx="329">
                  <c:v>42775</c:v>
                </c:pt>
                <c:pt idx="330">
                  <c:v>42776</c:v>
                </c:pt>
                <c:pt idx="331">
                  <c:v>42777</c:v>
                </c:pt>
                <c:pt idx="332">
                  <c:v>42778</c:v>
                </c:pt>
                <c:pt idx="333">
                  <c:v>42779</c:v>
                </c:pt>
                <c:pt idx="334">
                  <c:v>42780</c:v>
                </c:pt>
                <c:pt idx="335">
                  <c:v>42781</c:v>
                </c:pt>
                <c:pt idx="336">
                  <c:v>42782</c:v>
                </c:pt>
                <c:pt idx="337">
                  <c:v>42783</c:v>
                </c:pt>
                <c:pt idx="338">
                  <c:v>42784</c:v>
                </c:pt>
                <c:pt idx="339">
                  <c:v>42785</c:v>
                </c:pt>
                <c:pt idx="340">
                  <c:v>42786</c:v>
                </c:pt>
                <c:pt idx="341">
                  <c:v>42787</c:v>
                </c:pt>
                <c:pt idx="342">
                  <c:v>42788</c:v>
                </c:pt>
                <c:pt idx="343">
                  <c:v>42789</c:v>
                </c:pt>
                <c:pt idx="344">
                  <c:v>42790</c:v>
                </c:pt>
                <c:pt idx="345">
                  <c:v>42791</c:v>
                </c:pt>
                <c:pt idx="346">
                  <c:v>42792</c:v>
                </c:pt>
                <c:pt idx="347">
                  <c:v>42793</c:v>
                </c:pt>
                <c:pt idx="348">
                  <c:v>42794</c:v>
                </c:pt>
                <c:pt idx="349">
                  <c:v>42795</c:v>
                </c:pt>
                <c:pt idx="350">
                  <c:v>42796</c:v>
                </c:pt>
                <c:pt idx="351">
                  <c:v>42797</c:v>
                </c:pt>
                <c:pt idx="352">
                  <c:v>42798</c:v>
                </c:pt>
                <c:pt idx="353">
                  <c:v>42799</c:v>
                </c:pt>
                <c:pt idx="354">
                  <c:v>42800</c:v>
                </c:pt>
                <c:pt idx="355">
                  <c:v>42801</c:v>
                </c:pt>
                <c:pt idx="356">
                  <c:v>42802</c:v>
                </c:pt>
                <c:pt idx="357">
                  <c:v>42803</c:v>
                </c:pt>
                <c:pt idx="358">
                  <c:v>42804</c:v>
                </c:pt>
                <c:pt idx="359">
                  <c:v>42805</c:v>
                </c:pt>
                <c:pt idx="360">
                  <c:v>42806</c:v>
                </c:pt>
                <c:pt idx="361">
                  <c:v>42807</c:v>
                </c:pt>
                <c:pt idx="362">
                  <c:v>42808</c:v>
                </c:pt>
                <c:pt idx="363">
                  <c:v>42809</c:v>
                </c:pt>
                <c:pt idx="364">
                  <c:v>42810</c:v>
                </c:pt>
                <c:pt idx="365">
                  <c:v>42811</c:v>
                </c:pt>
                <c:pt idx="366">
                  <c:v>42812</c:v>
                </c:pt>
                <c:pt idx="367">
                  <c:v>42813</c:v>
                </c:pt>
                <c:pt idx="368">
                  <c:v>42814</c:v>
                </c:pt>
                <c:pt idx="369">
                  <c:v>42815</c:v>
                </c:pt>
                <c:pt idx="370">
                  <c:v>42816</c:v>
                </c:pt>
                <c:pt idx="371">
                  <c:v>42817</c:v>
                </c:pt>
                <c:pt idx="372">
                  <c:v>42818</c:v>
                </c:pt>
                <c:pt idx="373">
                  <c:v>42819</c:v>
                </c:pt>
                <c:pt idx="374">
                  <c:v>42820</c:v>
                </c:pt>
                <c:pt idx="375">
                  <c:v>42821</c:v>
                </c:pt>
                <c:pt idx="376">
                  <c:v>42822</c:v>
                </c:pt>
                <c:pt idx="377">
                  <c:v>42823</c:v>
                </c:pt>
                <c:pt idx="378">
                  <c:v>42824</c:v>
                </c:pt>
                <c:pt idx="379">
                  <c:v>42825</c:v>
                </c:pt>
                <c:pt idx="380">
                  <c:v>42826</c:v>
                </c:pt>
                <c:pt idx="381">
                  <c:v>42827</c:v>
                </c:pt>
                <c:pt idx="382">
                  <c:v>42828</c:v>
                </c:pt>
                <c:pt idx="383">
                  <c:v>42829</c:v>
                </c:pt>
                <c:pt idx="384">
                  <c:v>42830</c:v>
                </c:pt>
                <c:pt idx="385">
                  <c:v>42831</c:v>
                </c:pt>
                <c:pt idx="386">
                  <c:v>42832</c:v>
                </c:pt>
                <c:pt idx="387">
                  <c:v>42833</c:v>
                </c:pt>
                <c:pt idx="388">
                  <c:v>42834</c:v>
                </c:pt>
                <c:pt idx="389">
                  <c:v>42835</c:v>
                </c:pt>
                <c:pt idx="390">
                  <c:v>42836</c:v>
                </c:pt>
                <c:pt idx="391">
                  <c:v>42837</c:v>
                </c:pt>
                <c:pt idx="392">
                  <c:v>42838</c:v>
                </c:pt>
                <c:pt idx="393">
                  <c:v>42839</c:v>
                </c:pt>
                <c:pt idx="394">
                  <c:v>42840</c:v>
                </c:pt>
                <c:pt idx="395">
                  <c:v>42841</c:v>
                </c:pt>
                <c:pt idx="396">
                  <c:v>42842</c:v>
                </c:pt>
                <c:pt idx="397">
                  <c:v>42843</c:v>
                </c:pt>
                <c:pt idx="398">
                  <c:v>42844</c:v>
                </c:pt>
                <c:pt idx="399">
                  <c:v>42845</c:v>
                </c:pt>
                <c:pt idx="400">
                  <c:v>42846</c:v>
                </c:pt>
                <c:pt idx="401">
                  <c:v>42847</c:v>
                </c:pt>
                <c:pt idx="402">
                  <c:v>42848</c:v>
                </c:pt>
                <c:pt idx="403">
                  <c:v>42849</c:v>
                </c:pt>
                <c:pt idx="404">
                  <c:v>42850</c:v>
                </c:pt>
                <c:pt idx="405">
                  <c:v>42851</c:v>
                </c:pt>
                <c:pt idx="406">
                  <c:v>42852</c:v>
                </c:pt>
                <c:pt idx="407">
                  <c:v>42853</c:v>
                </c:pt>
                <c:pt idx="408">
                  <c:v>42854</c:v>
                </c:pt>
                <c:pt idx="409">
                  <c:v>42855</c:v>
                </c:pt>
                <c:pt idx="410">
                  <c:v>42856</c:v>
                </c:pt>
                <c:pt idx="411">
                  <c:v>42857</c:v>
                </c:pt>
                <c:pt idx="412">
                  <c:v>42858</c:v>
                </c:pt>
                <c:pt idx="413">
                  <c:v>42859</c:v>
                </c:pt>
                <c:pt idx="414">
                  <c:v>42860</c:v>
                </c:pt>
                <c:pt idx="415">
                  <c:v>42861</c:v>
                </c:pt>
                <c:pt idx="416">
                  <c:v>42862</c:v>
                </c:pt>
                <c:pt idx="417">
                  <c:v>42863</c:v>
                </c:pt>
                <c:pt idx="418">
                  <c:v>42864</c:v>
                </c:pt>
                <c:pt idx="419">
                  <c:v>42865</c:v>
                </c:pt>
                <c:pt idx="420">
                  <c:v>42866</c:v>
                </c:pt>
                <c:pt idx="421">
                  <c:v>42867</c:v>
                </c:pt>
                <c:pt idx="422">
                  <c:v>42868</c:v>
                </c:pt>
                <c:pt idx="423">
                  <c:v>42869</c:v>
                </c:pt>
                <c:pt idx="424">
                  <c:v>42870</c:v>
                </c:pt>
                <c:pt idx="425">
                  <c:v>42871</c:v>
                </c:pt>
                <c:pt idx="426">
                  <c:v>42872</c:v>
                </c:pt>
                <c:pt idx="427">
                  <c:v>42873</c:v>
                </c:pt>
                <c:pt idx="428">
                  <c:v>42874</c:v>
                </c:pt>
                <c:pt idx="429">
                  <c:v>42875</c:v>
                </c:pt>
                <c:pt idx="430">
                  <c:v>42876</c:v>
                </c:pt>
                <c:pt idx="431">
                  <c:v>42877</c:v>
                </c:pt>
                <c:pt idx="432">
                  <c:v>42878</c:v>
                </c:pt>
                <c:pt idx="433">
                  <c:v>42879</c:v>
                </c:pt>
                <c:pt idx="434">
                  <c:v>42880</c:v>
                </c:pt>
                <c:pt idx="435">
                  <c:v>42881</c:v>
                </c:pt>
                <c:pt idx="436">
                  <c:v>42882</c:v>
                </c:pt>
                <c:pt idx="437">
                  <c:v>42883</c:v>
                </c:pt>
                <c:pt idx="438">
                  <c:v>42884</c:v>
                </c:pt>
                <c:pt idx="439">
                  <c:v>42885</c:v>
                </c:pt>
                <c:pt idx="440">
                  <c:v>42886</c:v>
                </c:pt>
                <c:pt idx="441">
                  <c:v>42887</c:v>
                </c:pt>
                <c:pt idx="442">
                  <c:v>42888</c:v>
                </c:pt>
                <c:pt idx="443">
                  <c:v>42889</c:v>
                </c:pt>
                <c:pt idx="444">
                  <c:v>42890</c:v>
                </c:pt>
                <c:pt idx="445">
                  <c:v>42891</c:v>
                </c:pt>
                <c:pt idx="446">
                  <c:v>42892</c:v>
                </c:pt>
                <c:pt idx="447">
                  <c:v>42893</c:v>
                </c:pt>
                <c:pt idx="448">
                  <c:v>42894</c:v>
                </c:pt>
                <c:pt idx="449">
                  <c:v>42895</c:v>
                </c:pt>
                <c:pt idx="450">
                  <c:v>42896</c:v>
                </c:pt>
                <c:pt idx="451">
                  <c:v>42897</c:v>
                </c:pt>
                <c:pt idx="452">
                  <c:v>42898</c:v>
                </c:pt>
                <c:pt idx="453">
                  <c:v>42899</c:v>
                </c:pt>
                <c:pt idx="454">
                  <c:v>42900</c:v>
                </c:pt>
                <c:pt idx="455">
                  <c:v>42901</c:v>
                </c:pt>
                <c:pt idx="456">
                  <c:v>42902</c:v>
                </c:pt>
                <c:pt idx="457">
                  <c:v>42903</c:v>
                </c:pt>
                <c:pt idx="458">
                  <c:v>42904</c:v>
                </c:pt>
                <c:pt idx="459">
                  <c:v>42905</c:v>
                </c:pt>
                <c:pt idx="460">
                  <c:v>42906</c:v>
                </c:pt>
                <c:pt idx="461">
                  <c:v>42907</c:v>
                </c:pt>
                <c:pt idx="462">
                  <c:v>42908</c:v>
                </c:pt>
                <c:pt idx="463">
                  <c:v>42909</c:v>
                </c:pt>
                <c:pt idx="464">
                  <c:v>42910</c:v>
                </c:pt>
                <c:pt idx="465">
                  <c:v>42911</c:v>
                </c:pt>
                <c:pt idx="466">
                  <c:v>42912</c:v>
                </c:pt>
                <c:pt idx="467">
                  <c:v>42913</c:v>
                </c:pt>
                <c:pt idx="468">
                  <c:v>42914</c:v>
                </c:pt>
                <c:pt idx="469">
                  <c:v>42915</c:v>
                </c:pt>
                <c:pt idx="470">
                  <c:v>42916</c:v>
                </c:pt>
                <c:pt idx="471">
                  <c:v>42917</c:v>
                </c:pt>
                <c:pt idx="472">
                  <c:v>42918</c:v>
                </c:pt>
                <c:pt idx="473">
                  <c:v>42919</c:v>
                </c:pt>
                <c:pt idx="474">
                  <c:v>42920</c:v>
                </c:pt>
                <c:pt idx="475">
                  <c:v>42921</c:v>
                </c:pt>
                <c:pt idx="476">
                  <c:v>42922</c:v>
                </c:pt>
                <c:pt idx="477">
                  <c:v>42923</c:v>
                </c:pt>
                <c:pt idx="478">
                  <c:v>42924</c:v>
                </c:pt>
                <c:pt idx="479">
                  <c:v>42925</c:v>
                </c:pt>
                <c:pt idx="480">
                  <c:v>42926</c:v>
                </c:pt>
                <c:pt idx="481">
                  <c:v>42927</c:v>
                </c:pt>
                <c:pt idx="482">
                  <c:v>42928</c:v>
                </c:pt>
                <c:pt idx="483">
                  <c:v>42929</c:v>
                </c:pt>
                <c:pt idx="484">
                  <c:v>42930</c:v>
                </c:pt>
                <c:pt idx="485">
                  <c:v>42931</c:v>
                </c:pt>
                <c:pt idx="486">
                  <c:v>42932</c:v>
                </c:pt>
                <c:pt idx="487">
                  <c:v>42933</c:v>
                </c:pt>
                <c:pt idx="488">
                  <c:v>42934</c:v>
                </c:pt>
                <c:pt idx="489">
                  <c:v>42935</c:v>
                </c:pt>
                <c:pt idx="490">
                  <c:v>42936</c:v>
                </c:pt>
                <c:pt idx="491">
                  <c:v>42937</c:v>
                </c:pt>
                <c:pt idx="492">
                  <c:v>42938</c:v>
                </c:pt>
                <c:pt idx="493">
                  <c:v>42939</c:v>
                </c:pt>
                <c:pt idx="494">
                  <c:v>42940</c:v>
                </c:pt>
                <c:pt idx="495">
                  <c:v>42941</c:v>
                </c:pt>
                <c:pt idx="496">
                  <c:v>42942</c:v>
                </c:pt>
                <c:pt idx="497">
                  <c:v>42943</c:v>
                </c:pt>
                <c:pt idx="498">
                  <c:v>42944</c:v>
                </c:pt>
                <c:pt idx="499">
                  <c:v>42945</c:v>
                </c:pt>
                <c:pt idx="500">
                  <c:v>42946</c:v>
                </c:pt>
                <c:pt idx="501">
                  <c:v>42947</c:v>
                </c:pt>
              </c:numCache>
            </c:numRef>
          </c:cat>
          <c:val>
            <c:numRef>
              <c:f>Sheet3!$D$2:$D$503</c:f>
              <c:numCache>
                <c:formatCode>0%</c:formatCode>
                <c:ptCount val="502"/>
                <c:pt idx="0">
                  <c:v>0.49986914420308798</c:v>
                </c:pt>
                <c:pt idx="1">
                  <c:v>0.39286298903257405</c:v>
                </c:pt>
                <c:pt idx="2">
                  <c:v>0.32621039135478297</c:v>
                </c:pt>
                <c:pt idx="3">
                  <c:v>0.28476513188492403</c:v>
                </c:pt>
                <c:pt idx="4">
                  <c:v>0.26237256719184399</c:v>
                </c:pt>
                <c:pt idx="5">
                  <c:v>0.23232211803640301</c:v>
                </c:pt>
                <c:pt idx="6">
                  <c:v>0.22372390491130598</c:v>
                </c:pt>
                <c:pt idx="7">
                  <c:v>0.13331999999999999</c:v>
                </c:pt>
                <c:pt idx="8">
                  <c:v>0.11543492994152499</c:v>
                </c:pt>
                <c:pt idx="9">
                  <c:v>0.13519187964702301</c:v>
                </c:pt>
                <c:pt idx="10">
                  <c:v>0.142765150196665</c:v>
                </c:pt>
                <c:pt idx="11">
                  <c:v>0.14263867940338501</c:v>
                </c:pt>
                <c:pt idx="12">
                  <c:v>0.14721845318860199</c:v>
                </c:pt>
                <c:pt idx="13">
                  <c:v>0.14168568347669</c:v>
                </c:pt>
                <c:pt idx="14">
                  <c:v>0.13755800928148498</c:v>
                </c:pt>
                <c:pt idx="15">
                  <c:v>0.16117238815218698</c:v>
                </c:pt>
                <c:pt idx="16">
                  <c:v>0.16250000000000001</c:v>
                </c:pt>
                <c:pt idx="17">
                  <c:v>0.16989586889723401</c:v>
                </c:pt>
                <c:pt idx="18">
                  <c:v>0.16124398925872702</c:v>
                </c:pt>
                <c:pt idx="19">
                  <c:v>0.16590499930757499</c:v>
                </c:pt>
                <c:pt idx="20">
                  <c:v>0.158150674989113</c:v>
                </c:pt>
                <c:pt idx="21">
                  <c:v>0.181680008106191</c:v>
                </c:pt>
                <c:pt idx="22">
                  <c:v>0.17472392638036802</c:v>
                </c:pt>
                <c:pt idx="23">
                  <c:v>0.16669914263445001</c:v>
                </c:pt>
                <c:pt idx="24">
                  <c:v>0.167465578786333</c:v>
                </c:pt>
                <c:pt idx="25">
                  <c:v>0.17709637046307802</c:v>
                </c:pt>
                <c:pt idx="26">
                  <c:v>0.174535809018567</c:v>
                </c:pt>
                <c:pt idx="27">
                  <c:v>0.17316258351893002</c:v>
                </c:pt>
                <c:pt idx="28">
                  <c:v>0.17913549459684097</c:v>
                </c:pt>
                <c:pt idx="29">
                  <c:v>0.17462786047544898</c:v>
                </c:pt>
                <c:pt idx="30">
                  <c:v>0.15874817577428199</c:v>
                </c:pt>
                <c:pt idx="31">
                  <c:v>0.16304522774826899</c:v>
                </c:pt>
                <c:pt idx="32">
                  <c:v>0.18705806728090799</c:v>
                </c:pt>
                <c:pt idx="33">
                  <c:v>0.176482961716449</c:v>
                </c:pt>
                <c:pt idx="34">
                  <c:v>0.173308426733084</c:v>
                </c:pt>
                <c:pt idx="35">
                  <c:v>0.175088428499242</c:v>
                </c:pt>
                <c:pt idx="36">
                  <c:v>0.15680115970041</c:v>
                </c:pt>
                <c:pt idx="37">
                  <c:v>0.15197031277610798</c:v>
                </c:pt>
                <c:pt idx="38">
                  <c:v>0.16260162601625999</c:v>
                </c:pt>
                <c:pt idx="39">
                  <c:v>0.17968931138418701</c:v>
                </c:pt>
                <c:pt idx="40">
                  <c:v>0.18359788359788301</c:v>
                </c:pt>
                <c:pt idx="41">
                  <c:v>0.18181818181818102</c:v>
                </c:pt>
                <c:pt idx="42">
                  <c:v>0.16318147871545899</c:v>
                </c:pt>
                <c:pt idx="43">
                  <c:v>0.16306775874906901</c:v>
                </c:pt>
                <c:pt idx="44">
                  <c:v>0.17504465424853202</c:v>
                </c:pt>
                <c:pt idx="45">
                  <c:v>0.17978275326978402</c:v>
                </c:pt>
                <c:pt idx="46">
                  <c:v>0.18696923291103901</c:v>
                </c:pt>
                <c:pt idx="47">
                  <c:v>0.17481528061625501</c:v>
                </c:pt>
                <c:pt idx="48">
                  <c:v>0.17789291882556099</c:v>
                </c:pt>
                <c:pt idx="49">
                  <c:v>0.17249501721326299</c:v>
                </c:pt>
                <c:pt idx="50">
                  <c:v>0.14507887136191899</c:v>
                </c:pt>
                <c:pt idx="51">
                  <c:v>0.133742749914704</c:v>
                </c:pt>
                <c:pt idx="52">
                  <c:v>0.14956462352740299</c:v>
                </c:pt>
                <c:pt idx="53">
                  <c:v>0.15546503733876399</c:v>
                </c:pt>
                <c:pt idx="54">
                  <c:v>0.154118689105403</c:v>
                </c:pt>
                <c:pt idx="55">
                  <c:v>0.15548481880509299</c:v>
                </c:pt>
                <c:pt idx="56">
                  <c:v>0.14111365369946602</c:v>
                </c:pt>
                <c:pt idx="57">
                  <c:v>0.15601217656012101</c:v>
                </c:pt>
                <c:pt idx="58">
                  <c:v>0.148686514886164</c:v>
                </c:pt>
                <c:pt idx="59">
                  <c:v>0.151134717527764</c:v>
                </c:pt>
                <c:pt idx="60">
                  <c:v>0.16939426142401701</c:v>
                </c:pt>
                <c:pt idx="61">
                  <c:v>0.161341134113411</c:v>
                </c:pt>
                <c:pt idx="62">
                  <c:v>0.153291925465838</c:v>
                </c:pt>
                <c:pt idx="63">
                  <c:v>0.152336190212883</c:v>
                </c:pt>
                <c:pt idx="64">
                  <c:v>0.146052277014281</c:v>
                </c:pt>
                <c:pt idx="65">
                  <c:v>0.141186127642109</c:v>
                </c:pt>
                <c:pt idx="66">
                  <c:v>0.140212609970674</c:v>
                </c:pt>
                <c:pt idx="67">
                  <c:v>0.138228377319048</c:v>
                </c:pt>
                <c:pt idx="68">
                  <c:v>0.14567483798253</c:v>
                </c:pt>
                <c:pt idx="69">
                  <c:v>0.151592356687898</c:v>
                </c:pt>
                <c:pt idx="70">
                  <c:v>0.17488716956802</c:v>
                </c:pt>
                <c:pt idx="71">
                  <c:v>0.15617642442316701</c:v>
                </c:pt>
                <c:pt idx="72">
                  <c:v>0.150791556728232</c:v>
                </c:pt>
                <c:pt idx="73">
                  <c:v>0.144433299899699</c:v>
                </c:pt>
                <c:pt idx="74">
                  <c:v>0.15384615384615299</c:v>
                </c:pt>
                <c:pt idx="75">
                  <c:v>0.14287997442863898</c:v>
                </c:pt>
                <c:pt idx="76">
                  <c:v>0.15459098497495799</c:v>
                </c:pt>
                <c:pt idx="77">
                  <c:v>0.14293488118991399</c:v>
                </c:pt>
                <c:pt idx="78">
                  <c:v>0.13891691893710001</c:v>
                </c:pt>
                <c:pt idx="79">
                  <c:v>0.13468834688346798</c:v>
                </c:pt>
                <c:pt idx="80">
                  <c:v>0.13366638235652401</c:v>
                </c:pt>
                <c:pt idx="81">
                  <c:v>0.13087901394745299</c:v>
                </c:pt>
                <c:pt idx="82">
                  <c:v>0.13304042179261802</c:v>
                </c:pt>
                <c:pt idx="83">
                  <c:v>0.13611061231818899</c:v>
                </c:pt>
                <c:pt idx="84">
                  <c:v>0.13895089285714199</c:v>
                </c:pt>
                <c:pt idx="85">
                  <c:v>0.12896405919661699</c:v>
                </c:pt>
                <c:pt idx="86">
                  <c:v>0.13551933282789899</c:v>
                </c:pt>
                <c:pt idx="87">
                  <c:v>0.12719377600868401</c:v>
                </c:pt>
                <c:pt idx="88">
                  <c:v>0.14114593731283601</c:v>
                </c:pt>
                <c:pt idx="89">
                  <c:v>0.13498852493219199</c:v>
                </c:pt>
                <c:pt idx="90">
                  <c:v>0.120343239849309</c:v>
                </c:pt>
                <c:pt idx="91">
                  <c:v>0.12730627306273001</c:v>
                </c:pt>
                <c:pt idx="92">
                  <c:v>0.12873786407766899</c:v>
                </c:pt>
                <c:pt idx="93">
                  <c:v>0.13011521652761199</c:v>
                </c:pt>
                <c:pt idx="94">
                  <c:v>0.14628732849071802</c:v>
                </c:pt>
                <c:pt idx="95">
                  <c:v>0.14541832669322699</c:v>
                </c:pt>
                <c:pt idx="96">
                  <c:v>0.16221612178687198</c:v>
                </c:pt>
                <c:pt idx="97">
                  <c:v>0.15366705471478401</c:v>
                </c:pt>
                <c:pt idx="98">
                  <c:v>0.14749999999999999</c:v>
                </c:pt>
                <c:pt idx="99">
                  <c:v>0.110338210602062</c:v>
                </c:pt>
                <c:pt idx="100">
                  <c:v>0.115098692642912</c:v>
                </c:pt>
                <c:pt idx="101">
                  <c:v>0.12267839687194501</c:v>
                </c:pt>
                <c:pt idx="102">
                  <c:v>0.115918175405596</c:v>
                </c:pt>
                <c:pt idx="103">
                  <c:v>0.127979027645376</c:v>
                </c:pt>
                <c:pt idx="104">
                  <c:v>0.131069067700022</c:v>
                </c:pt>
                <c:pt idx="105">
                  <c:v>0.127204585537918</c:v>
                </c:pt>
                <c:pt idx="106">
                  <c:v>0.1263611615245</c:v>
                </c:pt>
                <c:pt idx="107">
                  <c:v>0.137080191912268</c:v>
                </c:pt>
                <c:pt idx="108">
                  <c:v>0.12615823235922999</c:v>
                </c:pt>
                <c:pt idx="109">
                  <c:v>0.12633492388093601</c:v>
                </c:pt>
                <c:pt idx="110">
                  <c:v>0.131487889273356</c:v>
                </c:pt>
                <c:pt idx="111">
                  <c:v>0.126053639846743</c:v>
                </c:pt>
                <c:pt idx="112">
                  <c:v>0.120824227286918</c:v>
                </c:pt>
                <c:pt idx="113">
                  <c:v>0.10004112687641299</c:v>
                </c:pt>
                <c:pt idx="114">
                  <c:v>9.9741190523591386E-2</c:v>
                </c:pt>
                <c:pt idx="115">
                  <c:v>0.10634221115156101</c:v>
                </c:pt>
                <c:pt idx="116">
                  <c:v>0.101225740551583</c:v>
                </c:pt>
                <c:pt idx="117">
                  <c:v>9.9204688154039308E-2</c:v>
                </c:pt>
                <c:pt idx="118">
                  <c:v>0.104108709608388</c:v>
                </c:pt>
                <c:pt idx="119">
                  <c:v>0.10282874617737001</c:v>
                </c:pt>
                <c:pt idx="120">
                  <c:v>0.12131423757371501</c:v>
                </c:pt>
                <c:pt idx="121">
                  <c:v>0.12484368486869499</c:v>
                </c:pt>
                <c:pt idx="122">
                  <c:v>0.137425658453695</c:v>
                </c:pt>
                <c:pt idx="123">
                  <c:v>0.12524654832347099</c:v>
                </c:pt>
                <c:pt idx="124">
                  <c:v>0.142241379310344</c:v>
                </c:pt>
                <c:pt idx="125">
                  <c:v>0.15070390030002301</c:v>
                </c:pt>
                <c:pt idx="126">
                  <c:v>0.138343069569835</c:v>
                </c:pt>
                <c:pt idx="127">
                  <c:v>0.141927710843373</c:v>
                </c:pt>
                <c:pt idx="128">
                  <c:v>0.14352211016291699</c:v>
                </c:pt>
                <c:pt idx="129">
                  <c:v>0.15033871808233401</c:v>
                </c:pt>
                <c:pt idx="130">
                  <c:v>0.139190261974067</c:v>
                </c:pt>
                <c:pt idx="131">
                  <c:v>0.139520958083832</c:v>
                </c:pt>
                <c:pt idx="132">
                  <c:v>0.13863928112965301</c:v>
                </c:pt>
                <c:pt idx="133">
                  <c:v>0.123841877702285</c:v>
                </c:pt>
                <c:pt idx="134">
                  <c:v>0.11577453365774501</c:v>
                </c:pt>
                <c:pt idx="135">
                  <c:v>0.143009605122732</c:v>
                </c:pt>
                <c:pt idx="136">
                  <c:v>0.13194077207826499</c:v>
                </c:pt>
                <c:pt idx="137">
                  <c:v>0.126849894291754</c:v>
                </c:pt>
                <c:pt idx="138">
                  <c:v>0.13640639698965099</c:v>
                </c:pt>
                <c:pt idx="139">
                  <c:v>0.13739703459637501</c:v>
                </c:pt>
                <c:pt idx="140">
                  <c:v>0.13833570412517701</c:v>
                </c:pt>
                <c:pt idx="141">
                  <c:v>0.12917986624427999</c:v>
                </c:pt>
                <c:pt idx="142">
                  <c:v>0.15099009900989999</c:v>
                </c:pt>
                <c:pt idx="143">
                  <c:v>0.145903859174001</c:v>
                </c:pt>
                <c:pt idx="144">
                  <c:v>0.14075222954633498</c:v>
                </c:pt>
                <c:pt idx="145">
                  <c:v>0.14800613496932502</c:v>
                </c:pt>
                <c:pt idx="146">
                  <c:v>0.14454382826475801</c:v>
                </c:pt>
                <c:pt idx="147">
                  <c:v>0.14272181875591999</c:v>
                </c:pt>
                <c:pt idx="148">
                  <c:v>0.14453729495512199</c:v>
                </c:pt>
                <c:pt idx="149">
                  <c:v>0.15190224937517299</c:v>
                </c:pt>
                <c:pt idx="150">
                  <c:v>0.145410235580828</c:v>
                </c:pt>
                <c:pt idx="151">
                  <c:v>0.134225883968417</c:v>
                </c:pt>
                <c:pt idx="152">
                  <c:v>0.13595839524517001</c:v>
                </c:pt>
                <c:pt idx="153">
                  <c:v>0.12832194381169301</c:v>
                </c:pt>
                <c:pt idx="154">
                  <c:v>0.140619029423003</c:v>
                </c:pt>
                <c:pt idx="155">
                  <c:v>0.15727341964965699</c:v>
                </c:pt>
                <c:pt idx="156">
                  <c:v>0.16682738669238098</c:v>
                </c:pt>
                <c:pt idx="157">
                  <c:v>0.14988595633756899</c:v>
                </c:pt>
                <c:pt idx="158">
                  <c:v>0.14176072234762901</c:v>
                </c:pt>
                <c:pt idx="159">
                  <c:v>0.154250657318141</c:v>
                </c:pt>
                <c:pt idx="160">
                  <c:v>0.143755615453728</c:v>
                </c:pt>
                <c:pt idx="161">
                  <c:v>0.16842105263157803</c:v>
                </c:pt>
                <c:pt idx="162">
                  <c:v>0.152183701035569</c:v>
                </c:pt>
                <c:pt idx="163">
                  <c:v>0.15135315736719002</c:v>
                </c:pt>
                <c:pt idx="164">
                  <c:v>0.14765319426336299</c:v>
                </c:pt>
                <c:pt idx="165">
                  <c:v>0.146235521235521</c:v>
                </c:pt>
                <c:pt idx="166">
                  <c:v>0.14529058116232402</c:v>
                </c:pt>
                <c:pt idx="167">
                  <c:v>0.15244203256043401</c:v>
                </c:pt>
                <c:pt idx="168">
                  <c:v>0.16170634920634899</c:v>
                </c:pt>
                <c:pt idx="169">
                  <c:v>0.152059596844872</c:v>
                </c:pt>
                <c:pt idx="170">
                  <c:v>0.148172980221253</c:v>
                </c:pt>
                <c:pt idx="171">
                  <c:v>0.14431115957833499</c:v>
                </c:pt>
                <c:pt idx="172">
                  <c:v>0.13452248234856901</c:v>
                </c:pt>
                <c:pt idx="173">
                  <c:v>0.15611555009219399</c:v>
                </c:pt>
                <c:pt idx="174">
                  <c:v>0.159200968523002</c:v>
                </c:pt>
                <c:pt idx="175">
                  <c:v>0.14712514092446399</c:v>
                </c:pt>
                <c:pt idx="176">
                  <c:v>0.16783974011911201</c:v>
                </c:pt>
                <c:pt idx="177">
                  <c:v>0.15616942909760501</c:v>
                </c:pt>
                <c:pt idx="178">
                  <c:v>0.166129609738632</c:v>
                </c:pt>
                <c:pt idx="179">
                  <c:v>0.16102620087336197</c:v>
                </c:pt>
                <c:pt idx="180">
                  <c:v>0.15739179314221399</c:v>
                </c:pt>
                <c:pt idx="181">
                  <c:v>0.16127061698228398</c:v>
                </c:pt>
                <c:pt idx="182">
                  <c:v>0.175898203592814</c:v>
                </c:pt>
                <c:pt idx="183">
                  <c:v>0.201945080091533</c:v>
                </c:pt>
                <c:pt idx="184">
                  <c:v>0.19730941704035801</c:v>
                </c:pt>
                <c:pt idx="185">
                  <c:v>0.20636984075398102</c:v>
                </c:pt>
                <c:pt idx="186">
                  <c:v>0.20751953125</c:v>
                </c:pt>
                <c:pt idx="187">
                  <c:v>0.21940463065049598</c:v>
                </c:pt>
                <c:pt idx="188">
                  <c:v>0.21246169560776298</c:v>
                </c:pt>
                <c:pt idx="189">
                  <c:v>0.2202562538133</c:v>
                </c:pt>
                <c:pt idx="190">
                  <c:v>0.17434620174346199</c:v>
                </c:pt>
                <c:pt idx="191">
                  <c:v>0.17548175481754799</c:v>
                </c:pt>
                <c:pt idx="192">
                  <c:v>0.180379746835443</c:v>
                </c:pt>
                <c:pt idx="193">
                  <c:v>0.18229166666666599</c:v>
                </c:pt>
                <c:pt idx="194">
                  <c:v>0.189267166762839</c:v>
                </c:pt>
                <c:pt idx="195">
                  <c:v>0.184883720930232</c:v>
                </c:pt>
                <c:pt idx="196">
                  <c:v>0.19129438717067501</c:v>
                </c:pt>
                <c:pt idx="197">
                  <c:v>0.18186783178590901</c:v>
                </c:pt>
                <c:pt idx="198">
                  <c:v>0.18438003220611901</c:v>
                </c:pt>
                <c:pt idx="199">
                  <c:v>0.179134654266073</c:v>
                </c:pt>
                <c:pt idx="200">
                  <c:v>0.24006039255158498</c:v>
                </c:pt>
                <c:pt idx="201">
                  <c:v>0.209606986899563</c:v>
                </c:pt>
                <c:pt idx="202">
                  <c:v>0.20698747528015801</c:v>
                </c:pt>
                <c:pt idx="203">
                  <c:v>0.19001218026796501</c:v>
                </c:pt>
                <c:pt idx="204">
                  <c:v>0.19006588950836201</c:v>
                </c:pt>
                <c:pt idx="205">
                  <c:v>0.19307489649981099</c:v>
                </c:pt>
                <c:pt idx="206">
                  <c:v>0.22529118136439202</c:v>
                </c:pt>
                <c:pt idx="207">
                  <c:v>0.203528929011079</c:v>
                </c:pt>
                <c:pt idx="208">
                  <c:v>0.211050273768043</c:v>
                </c:pt>
                <c:pt idx="209">
                  <c:v>0.196781609195402</c:v>
                </c:pt>
                <c:pt idx="210">
                  <c:v>0.240125673249551</c:v>
                </c:pt>
                <c:pt idx="211">
                  <c:v>0.20915662650602398</c:v>
                </c:pt>
                <c:pt idx="212">
                  <c:v>0.224778761061946</c:v>
                </c:pt>
                <c:pt idx="213">
                  <c:v>0.210069444444444</c:v>
                </c:pt>
                <c:pt idx="214">
                  <c:v>0.20369470102090401</c:v>
                </c:pt>
                <c:pt idx="215">
                  <c:v>0.22174381054897702</c:v>
                </c:pt>
                <c:pt idx="216">
                  <c:v>0.20041004613018898</c:v>
                </c:pt>
                <c:pt idx="217">
                  <c:v>0.18955512572533798</c:v>
                </c:pt>
                <c:pt idx="218">
                  <c:v>0.18967921896792098</c:v>
                </c:pt>
                <c:pt idx="219">
                  <c:v>0.18187480535658601</c:v>
                </c:pt>
                <c:pt idx="220">
                  <c:v>0.18472355385107</c:v>
                </c:pt>
                <c:pt idx="221">
                  <c:v>0.17037804246504401</c:v>
                </c:pt>
                <c:pt idx="222">
                  <c:v>0.15923566878980799</c:v>
                </c:pt>
                <c:pt idx="223">
                  <c:v>0.174945054945054</c:v>
                </c:pt>
                <c:pt idx="224">
                  <c:v>0.16771300448430398</c:v>
                </c:pt>
                <c:pt idx="225">
                  <c:v>0.166515013648771</c:v>
                </c:pt>
                <c:pt idx="226">
                  <c:v>0.176297386823702</c:v>
                </c:pt>
                <c:pt idx="227">
                  <c:v>0.15365148228488701</c:v>
                </c:pt>
                <c:pt idx="228">
                  <c:v>0.17866526537046698</c:v>
                </c:pt>
                <c:pt idx="229">
                  <c:v>0.19235836627140898</c:v>
                </c:pt>
                <c:pt idx="230">
                  <c:v>0.20284697508896699</c:v>
                </c:pt>
                <c:pt idx="231">
                  <c:v>0.20508744038155802</c:v>
                </c:pt>
                <c:pt idx="232">
                  <c:v>0.193598347960764</c:v>
                </c:pt>
                <c:pt idx="233">
                  <c:v>0.16920473773265599</c:v>
                </c:pt>
                <c:pt idx="234">
                  <c:v>0.19030222517435999</c:v>
                </c:pt>
                <c:pt idx="235">
                  <c:v>0.197524497163486</c:v>
                </c:pt>
                <c:pt idx="236">
                  <c:v>0.195158850226928</c:v>
                </c:pt>
                <c:pt idx="237">
                  <c:v>0.17900905700586001</c:v>
                </c:pt>
                <c:pt idx="238">
                  <c:v>0.19244604316546698</c:v>
                </c:pt>
                <c:pt idx="239">
                  <c:v>0.17271639409652897</c:v>
                </c:pt>
                <c:pt idx="240">
                  <c:v>0.18453269632726102</c:v>
                </c:pt>
                <c:pt idx="241">
                  <c:v>0.16838193253287501</c:v>
                </c:pt>
                <c:pt idx="242">
                  <c:v>0.178369652945924</c:v>
                </c:pt>
                <c:pt idx="243">
                  <c:v>0.18572621035058401</c:v>
                </c:pt>
                <c:pt idx="244">
                  <c:v>0.17539585870889099</c:v>
                </c:pt>
                <c:pt idx="245">
                  <c:v>0.16273352999016702</c:v>
                </c:pt>
                <c:pt idx="246">
                  <c:v>0.154411764705882</c:v>
                </c:pt>
                <c:pt idx="247">
                  <c:v>0.137544435329505</c:v>
                </c:pt>
                <c:pt idx="248">
                  <c:v>0.14638835484756899</c:v>
                </c:pt>
                <c:pt idx="249">
                  <c:v>0.14742109314857499</c:v>
                </c:pt>
                <c:pt idx="250">
                  <c:v>0.14250814332247499</c:v>
                </c:pt>
                <c:pt idx="251">
                  <c:v>0.124135546334716</c:v>
                </c:pt>
                <c:pt idx="252">
                  <c:v>0.106914584543869</c:v>
                </c:pt>
                <c:pt idx="253">
                  <c:v>0.120987654320987</c:v>
                </c:pt>
                <c:pt idx="254">
                  <c:v>0.162731006160164</c:v>
                </c:pt>
                <c:pt idx="255">
                  <c:v>0.15082219938334998</c:v>
                </c:pt>
                <c:pt idx="256">
                  <c:v>0.144488188976377</c:v>
                </c:pt>
                <c:pt idx="257">
                  <c:v>0.14538223596995101</c:v>
                </c:pt>
                <c:pt idx="258">
                  <c:v>0.15620507906085199</c:v>
                </c:pt>
                <c:pt idx="259">
                  <c:v>0.135483870967741</c:v>
                </c:pt>
                <c:pt idx="260">
                  <c:v>0.14291632145815999</c:v>
                </c:pt>
                <c:pt idx="261">
                  <c:v>0.14237383704539</c:v>
                </c:pt>
                <c:pt idx="262">
                  <c:v>0.141295435911451</c:v>
                </c:pt>
                <c:pt idx="263">
                  <c:v>0.138535729943007</c:v>
                </c:pt>
                <c:pt idx="264">
                  <c:v>0.14627285513361399</c:v>
                </c:pt>
                <c:pt idx="265">
                  <c:v>0.15495867768595001</c:v>
                </c:pt>
                <c:pt idx="266">
                  <c:v>0.13697144922298501</c:v>
                </c:pt>
                <c:pt idx="267">
                  <c:v>0.113487916394513</c:v>
                </c:pt>
                <c:pt idx="268">
                  <c:v>0.101983914209115</c:v>
                </c:pt>
                <c:pt idx="269">
                  <c:v>0.10474700052164801</c:v>
                </c:pt>
                <c:pt idx="270">
                  <c:v>9.9452554744525495E-2</c:v>
                </c:pt>
                <c:pt idx="271">
                  <c:v>9.0250433139077005E-2</c:v>
                </c:pt>
                <c:pt idx="272">
                  <c:v>9.1764402629204794E-2</c:v>
                </c:pt>
                <c:pt idx="273">
                  <c:v>9.6206946664728898E-2</c:v>
                </c:pt>
                <c:pt idx="274">
                  <c:v>0.14246906127377001</c:v>
                </c:pt>
                <c:pt idx="275">
                  <c:v>0.126532614026483</c:v>
                </c:pt>
                <c:pt idx="276">
                  <c:v>0.127248677248677</c:v>
                </c:pt>
                <c:pt idx="277">
                  <c:v>0.13917525773195799</c:v>
                </c:pt>
                <c:pt idx="278">
                  <c:v>0.15581223887933102</c:v>
                </c:pt>
                <c:pt idx="279">
                  <c:v>0.15179693390299001</c:v>
                </c:pt>
                <c:pt idx="280">
                  <c:v>0.11973934292696101</c:v>
                </c:pt>
                <c:pt idx="281">
                  <c:v>9.5366419642188699E-2</c:v>
                </c:pt>
                <c:pt idx="282">
                  <c:v>0.100444225074037</c:v>
                </c:pt>
                <c:pt idx="283">
                  <c:v>0.106614061530277</c:v>
                </c:pt>
                <c:pt idx="284">
                  <c:v>0.113258026159334</c:v>
                </c:pt>
                <c:pt idx="285">
                  <c:v>0.11077618688771601</c:v>
                </c:pt>
                <c:pt idx="286">
                  <c:v>0.10644142288147201</c:v>
                </c:pt>
                <c:pt idx="287">
                  <c:v>0.11230680340892601</c:v>
                </c:pt>
                <c:pt idx="288">
                  <c:v>0.11651037226484701</c:v>
                </c:pt>
                <c:pt idx="289">
                  <c:v>0.12823075824646499</c:v>
                </c:pt>
                <c:pt idx="290">
                  <c:v>0.124395081316937</c:v>
                </c:pt>
                <c:pt idx="291">
                  <c:v>0.115284776301725</c:v>
                </c:pt>
                <c:pt idx="292">
                  <c:v>0.11912589441113899</c:v>
                </c:pt>
                <c:pt idx="293">
                  <c:v>0.119042316258351</c:v>
                </c:pt>
                <c:pt idx="294">
                  <c:v>0.12480458572172999</c:v>
                </c:pt>
                <c:pt idx="295">
                  <c:v>0.15054061546991901</c:v>
                </c:pt>
                <c:pt idx="296">
                  <c:v>0.16509339224743902</c:v>
                </c:pt>
                <c:pt idx="297">
                  <c:v>0.16545060145927798</c:v>
                </c:pt>
                <c:pt idx="298">
                  <c:v>0.17297297297297298</c:v>
                </c:pt>
                <c:pt idx="299">
                  <c:v>0.15993472052223501</c:v>
                </c:pt>
                <c:pt idx="300">
                  <c:v>0.155408043732916</c:v>
                </c:pt>
                <c:pt idx="301">
                  <c:v>0.164518900343642</c:v>
                </c:pt>
                <c:pt idx="302">
                  <c:v>0.16250000000000001</c:v>
                </c:pt>
                <c:pt idx="303">
                  <c:v>0.15837732703528698</c:v>
                </c:pt>
                <c:pt idx="304">
                  <c:v>0.170229612034837</c:v>
                </c:pt>
                <c:pt idx="305">
                  <c:v>0.14946205292236101</c:v>
                </c:pt>
                <c:pt idx="306">
                  <c:v>0.17535115541458901</c:v>
                </c:pt>
                <c:pt idx="307">
                  <c:v>0.161258112830753</c:v>
                </c:pt>
                <c:pt idx="308">
                  <c:v>0.12984496124031</c:v>
                </c:pt>
                <c:pt idx="309">
                  <c:v>0.14722483537158898</c:v>
                </c:pt>
                <c:pt idx="310">
                  <c:v>0.16485969387755101</c:v>
                </c:pt>
                <c:pt idx="311">
                  <c:v>0.16173120728929302</c:v>
                </c:pt>
                <c:pt idx="312">
                  <c:v>0.18730853391684898</c:v>
                </c:pt>
                <c:pt idx="313">
                  <c:v>0.16666666666666599</c:v>
                </c:pt>
                <c:pt idx="314">
                  <c:v>0.17416425918283099</c:v>
                </c:pt>
                <c:pt idx="315">
                  <c:v>0.16963177492759599</c:v>
                </c:pt>
                <c:pt idx="316">
                  <c:v>0.181257231006556</c:v>
                </c:pt>
                <c:pt idx="317">
                  <c:v>0.159802712700369</c:v>
                </c:pt>
                <c:pt idx="318">
                  <c:v>0.15848773159739601</c:v>
                </c:pt>
                <c:pt idx="319">
                  <c:v>0.17330508474576198</c:v>
                </c:pt>
                <c:pt idx="320">
                  <c:v>0.18328716528162498</c:v>
                </c:pt>
                <c:pt idx="321">
                  <c:v>0.17516218721037902</c:v>
                </c:pt>
                <c:pt idx="322">
                  <c:v>0.16577060931899598</c:v>
                </c:pt>
                <c:pt idx="323">
                  <c:v>0.15765765765765699</c:v>
                </c:pt>
                <c:pt idx="324">
                  <c:v>0.16224188790560401</c:v>
                </c:pt>
                <c:pt idx="325">
                  <c:v>0.14618644067796599</c:v>
                </c:pt>
                <c:pt idx="326">
                  <c:v>0.15803939532753</c:v>
                </c:pt>
                <c:pt idx="327">
                  <c:v>0.16154791154791098</c:v>
                </c:pt>
                <c:pt idx="328">
                  <c:v>0.15753811405985299</c:v>
                </c:pt>
                <c:pt idx="329">
                  <c:v>0.15322960867515301</c:v>
                </c:pt>
                <c:pt idx="330">
                  <c:v>0.16603364080303798</c:v>
                </c:pt>
                <c:pt idx="331">
                  <c:v>0.14959723820483301</c:v>
                </c:pt>
                <c:pt idx="332">
                  <c:v>0.161500815660685</c:v>
                </c:pt>
                <c:pt idx="333">
                  <c:v>0.16513761467889901</c:v>
                </c:pt>
                <c:pt idx="334">
                  <c:v>0.17871326449563099</c:v>
                </c:pt>
                <c:pt idx="335">
                  <c:v>0.18296296296296202</c:v>
                </c:pt>
                <c:pt idx="336">
                  <c:v>0.17025316455696199</c:v>
                </c:pt>
                <c:pt idx="337">
                  <c:v>0.149009900990099</c:v>
                </c:pt>
                <c:pt idx="338">
                  <c:v>0.15051740357478799</c:v>
                </c:pt>
                <c:pt idx="339">
                  <c:v>0.139885807504078</c:v>
                </c:pt>
                <c:pt idx="340">
                  <c:v>0.13727272727272699</c:v>
                </c:pt>
                <c:pt idx="341">
                  <c:v>0.15860849056603699</c:v>
                </c:pt>
                <c:pt idx="342">
                  <c:v>0.17196702002355699</c:v>
                </c:pt>
                <c:pt idx="343">
                  <c:v>0.17963386727688702</c:v>
                </c:pt>
                <c:pt idx="344">
                  <c:v>0.16887871853546901</c:v>
                </c:pt>
                <c:pt idx="345">
                  <c:v>0.177046710195881</c:v>
                </c:pt>
                <c:pt idx="346">
                  <c:v>0.18282111899133099</c:v>
                </c:pt>
                <c:pt idx="347">
                  <c:v>0.179042593290614</c:v>
                </c:pt>
                <c:pt idx="348">
                  <c:v>0.193324664065886</c:v>
                </c:pt>
                <c:pt idx="349">
                  <c:v>0.1925</c:v>
                </c:pt>
                <c:pt idx="350">
                  <c:v>0.17981888745148703</c:v>
                </c:pt>
                <c:pt idx="351">
                  <c:v>0.17465753424657499</c:v>
                </c:pt>
                <c:pt idx="352">
                  <c:v>0.16467707376798199</c:v>
                </c:pt>
                <c:pt idx="353">
                  <c:v>0.18082191780821902</c:v>
                </c:pt>
                <c:pt idx="354">
                  <c:v>0.170030055817947</c:v>
                </c:pt>
                <c:pt idx="355">
                  <c:v>0.181023174464363</c:v>
                </c:pt>
                <c:pt idx="356">
                  <c:v>0.18977756743965901</c:v>
                </c:pt>
                <c:pt idx="357">
                  <c:v>0.19020797227036301</c:v>
                </c:pt>
                <c:pt idx="358">
                  <c:v>0.18783602150537601</c:v>
                </c:pt>
                <c:pt idx="359">
                  <c:v>0.17425900139247999</c:v>
                </c:pt>
                <c:pt idx="360">
                  <c:v>0.17344841759145002</c:v>
                </c:pt>
                <c:pt idx="361">
                  <c:v>0.18545454545454501</c:v>
                </c:pt>
                <c:pt idx="362">
                  <c:v>0.16588940706195798</c:v>
                </c:pt>
                <c:pt idx="363">
                  <c:v>0.17653061224489699</c:v>
                </c:pt>
                <c:pt idx="364">
                  <c:v>0.15028535193405199</c:v>
                </c:pt>
                <c:pt idx="365">
                  <c:v>0.12841964360411601</c:v>
                </c:pt>
                <c:pt idx="366">
                  <c:v>0.136243545094271</c:v>
                </c:pt>
                <c:pt idx="367">
                  <c:v>0.14377356367114899</c:v>
                </c:pt>
                <c:pt idx="368">
                  <c:v>0.137336196046494</c:v>
                </c:pt>
                <c:pt idx="369">
                  <c:v>0.13208552080955602</c:v>
                </c:pt>
                <c:pt idx="370">
                  <c:v>0.13389705278712699</c:v>
                </c:pt>
                <c:pt idx="371">
                  <c:v>0.14502490443646399</c:v>
                </c:pt>
                <c:pt idx="372">
                  <c:v>0.156406351968675</c:v>
                </c:pt>
                <c:pt idx="373">
                  <c:v>0.16678407890102101</c:v>
                </c:pt>
                <c:pt idx="374">
                  <c:v>0.16523203592814301</c:v>
                </c:pt>
                <c:pt idx="375">
                  <c:v>0.177471636952998</c:v>
                </c:pt>
                <c:pt idx="376">
                  <c:v>0.16691729323308199</c:v>
                </c:pt>
                <c:pt idx="377">
                  <c:v>0.17959866220735701</c:v>
                </c:pt>
                <c:pt idx="378">
                  <c:v>0.16985294117647001</c:v>
                </c:pt>
                <c:pt idx="379">
                  <c:v>0.17612596118637799</c:v>
                </c:pt>
                <c:pt idx="380">
                  <c:v>0.201827465735017</c:v>
                </c:pt>
                <c:pt idx="381">
                  <c:v>0.19054054054053998</c:v>
                </c:pt>
                <c:pt idx="382">
                  <c:v>0.20888219796763199</c:v>
                </c:pt>
                <c:pt idx="383">
                  <c:v>0.20023510971786798</c:v>
                </c:pt>
                <c:pt idx="384">
                  <c:v>0.19084315503173102</c:v>
                </c:pt>
                <c:pt idx="385">
                  <c:v>0.19167321288295303</c:v>
                </c:pt>
                <c:pt idx="386">
                  <c:v>0.17522658610271902</c:v>
                </c:pt>
                <c:pt idx="387">
                  <c:v>0.15349544072948298</c:v>
                </c:pt>
                <c:pt idx="388">
                  <c:v>0.17076069730586302</c:v>
                </c:pt>
                <c:pt idx="389">
                  <c:v>0.18448098663925999</c:v>
                </c:pt>
                <c:pt idx="390">
                  <c:v>0.15084388185653999</c:v>
                </c:pt>
                <c:pt idx="391">
                  <c:v>0.17391304347826</c:v>
                </c:pt>
                <c:pt idx="392">
                  <c:v>0.16191396810053099</c:v>
                </c:pt>
                <c:pt idx="393">
                  <c:v>0.164938737040527</c:v>
                </c:pt>
                <c:pt idx="394">
                  <c:v>0.16875522138680002</c:v>
                </c:pt>
                <c:pt idx="395">
                  <c:v>0.16681901279707401</c:v>
                </c:pt>
                <c:pt idx="396">
                  <c:v>0.16760722347629697</c:v>
                </c:pt>
                <c:pt idx="397">
                  <c:v>0.17936117936117899</c:v>
                </c:pt>
                <c:pt idx="398">
                  <c:v>0.18735083532219501</c:v>
                </c:pt>
                <c:pt idx="399">
                  <c:v>0.241745283018867</c:v>
                </c:pt>
                <c:pt idx="400">
                  <c:v>0.229885057471264</c:v>
                </c:pt>
                <c:pt idx="401">
                  <c:v>0.219893136046033</c:v>
                </c:pt>
                <c:pt idx="402">
                  <c:v>0.19250906161900899</c:v>
                </c:pt>
                <c:pt idx="403">
                  <c:v>0.20328282828282798</c:v>
                </c:pt>
                <c:pt idx="404">
                  <c:v>0.21909233176838799</c:v>
                </c:pt>
                <c:pt idx="405">
                  <c:v>0.21814848762603098</c:v>
                </c:pt>
                <c:pt idx="406">
                  <c:v>0.227812718378756</c:v>
                </c:pt>
                <c:pt idx="407">
                  <c:v>0.161698956780924</c:v>
                </c:pt>
                <c:pt idx="408">
                  <c:v>5.9740259740259705E-2</c:v>
                </c:pt>
                <c:pt idx="409">
                  <c:v>6.0773480662983402E-2</c:v>
                </c:pt>
                <c:pt idx="410">
                  <c:v>7.8880407124681903E-2</c:v>
                </c:pt>
                <c:pt idx="411">
                  <c:v>0.106741573033707</c:v>
                </c:pt>
                <c:pt idx="412">
                  <c:v>0.18656716417910399</c:v>
                </c:pt>
                <c:pt idx="413">
                  <c:v>0.19051321928460299</c:v>
                </c:pt>
                <c:pt idx="414">
                  <c:v>0.16714082503556099</c:v>
                </c:pt>
                <c:pt idx="415">
                  <c:v>0.17160686427457</c:v>
                </c:pt>
                <c:pt idx="416">
                  <c:v>0.17259364627785601</c:v>
                </c:pt>
                <c:pt idx="417">
                  <c:v>0.18344519015659899</c:v>
                </c:pt>
                <c:pt idx="418">
                  <c:v>0.171403962101636</c:v>
                </c:pt>
                <c:pt idx="419">
                  <c:v>0.20395256916996002</c:v>
                </c:pt>
                <c:pt idx="420">
                  <c:v>0.16921768707482901</c:v>
                </c:pt>
                <c:pt idx="421">
                  <c:v>0.17704122877930398</c:v>
                </c:pt>
                <c:pt idx="422">
                  <c:v>0.17361963190183999</c:v>
                </c:pt>
                <c:pt idx="423">
                  <c:v>0.17782152230971099</c:v>
                </c:pt>
                <c:pt idx="424">
                  <c:v>0.18963831867057601</c:v>
                </c:pt>
                <c:pt idx="425">
                  <c:v>0.17935702199661499</c:v>
                </c:pt>
                <c:pt idx="426">
                  <c:v>0.184640522875816</c:v>
                </c:pt>
                <c:pt idx="427">
                  <c:v>0.18030050083472399</c:v>
                </c:pt>
                <c:pt idx="428">
                  <c:v>0.16820702402957402</c:v>
                </c:pt>
                <c:pt idx="429">
                  <c:v>0.130965593784683</c:v>
                </c:pt>
                <c:pt idx="430">
                  <c:v>0.122332118688183</c:v>
                </c:pt>
                <c:pt idx="431">
                  <c:v>0.13089005235602</c:v>
                </c:pt>
                <c:pt idx="432">
                  <c:v>0.15942028985507201</c:v>
                </c:pt>
                <c:pt idx="433">
                  <c:v>0.17751060820367701</c:v>
                </c:pt>
                <c:pt idx="434">
                  <c:v>0.17464788732394301</c:v>
                </c:pt>
                <c:pt idx="435">
                  <c:v>0.17631403858948702</c:v>
                </c:pt>
                <c:pt idx="436">
                  <c:v>0.16961130742049399</c:v>
                </c:pt>
                <c:pt idx="437">
                  <c:v>0.153720803910917</c:v>
                </c:pt>
                <c:pt idx="438">
                  <c:v>0.163292847503373</c:v>
                </c:pt>
                <c:pt idx="439">
                  <c:v>0.16130732735898701</c:v>
                </c:pt>
                <c:pt idx="440">
                  <c:v>0.17233154442456702</c:v>
                </c:pt>
                <c:pt idx="441">
                  <c:v>0.15868436237738001</c:v>
                </c:pt>
                <c:pt idx="442">
                  <c:v>0.16845675522894202</c:v>
                </c:pt>
                <c:pt idx="443">
                  <c:v>0.15828092243186501</c:v>
                </c:pt>
                <c:pt idx="444">
                  <c:v>0.154644268774703</c:v>
                </c:pt>
                <c:pt idx="445">
                  <c:v>0.166875784190715</c:v>
                </c:pt>
                <c:pt idx="446">
                  <c:v>0.159246575342465</c:v>
                </c:pt>
                <c:pt idx="447">
                  <c:v>0.14885731933292098</c:v>
                </c:pt>
                <c:pt idx="448">
                  <c:v>0.164418754014129</c:v>
                </c:pt>
                <c:pt idx="449">
                  <c:v>0.154152445961319</c:v>
                </c:pt>
                <c:pt idx="450">
                  <c:v>0.17352941176470502</c:v>
                </c:pt>
                <c:pt idx="451">
                  <c:v>0.17941454202077398</c:v>
                </c:pt>
                <c:pt idx="452">
                  <c:v>0.16341991341991299</c:v>
                </c:pt>
                <c:pt idx="453">
                  <c:v>0.17908163265306101</c:v>
                </c:pt>
                <c:pt idx="454">
                  <c:v>0.177394830207805</c:v>
                </c:pt>
                <c:pt idx="455">
                  <c:v>0.17880794701986702</c:v>
                </c:pt>
                <c:pt idx="456">
                  <c:v>0.173677069199457</c:v>
                </c:pt>
                <c:pt idx="457">
                  <c:v>0.16576200417536502</c:v>
                </c:pt>
                <c:pt idx="458">
                  <c:v>0.15626326963906501</c:v>
                </c:pt>
                <c:pt idx="459">
                  <c:v>0.192444444444444</c:v>
                </c:pt>
                <c:pt idx="460">
                  <c:v>0.18185961713764801</c:v>
                </c:pt>
                <c:pt idx="461">
                  <c:v>0.16377040547656599</c:v>
                </c:pt>
                <c:pt idx="462">
                  <c:v>0.19137120888509099</c:v>
                </c:pt>
                <c:pt idx="463">
                  <c:v>0.16946959896507099</c:v>
                </c:pt>
                <c:pt idx="464">
                  <c:v>0.19534497090606798</c:v>
                </c:pt>
                <c:pt idx="465">
                  <c:v>0.21101389603705598</c:v>
                </c:pt>
                <c:pt idx="466">
                  <c:v>0.19543043655650699</c:v>
                </c:pt>
                <c:pt idx="467">
                  <c:v>0.173642768338168</c:v>
                </c:pt>
                <c:pt idx="468">
                  <c:v>0.18063648588077</c:v>
                </c:pt>
                <c:pt idx="469">
                  <c:v>0.16113105924596</c:v>
                </c:pt>
                <c:pt idx="470">
                  <c:v>0.166585246702491</c:v>
                </c:pt>
                <c:pt idx="471">
                  <c:v>0.13996948893974001</c:v>
                </c:pt>
                <c:pt idx="472">
                  <c:v>0.13761829652996801</c:v>
                </c:pt>
                <c:pt idx="473">
                  <c:v>0.14274570982839299</c:v>
                </c:pt>
                <c:pt idx="474">
                  <c:v>0.144354838709677</c:v>
                </c:pt>
                <c:pt idx="475">
                  <c:v>0.13131609870740302</c:v>
                </c:pt>
                <c:pt idx="476">
                  <c:v>0.15907481708756099</c:v>
                </c:pt>
                <c:pt idx="477">
                  <c:v>0.14404145077720198</c:v>
                </c:pt>
                <c:pt idx="478">
                  <c:v>0.139251915277151</c:v>
                </c:pt>
                <c:pt idx="479">
                  <c:v>0.134629025393672</c:v>
                </c:pt>
                <c:pt idx="480">
                  <c:v>0.127168525402726</c:v>
                </c:pt>
                <c:pt idx="481">
                  <c:v>0.126450511945392</c:v>
                </c:pt>
                <c:pt idx="482">
                  <c:v>0.11849865951742601</c:v>
                </c:pt>
                <c:pt idx="483">
                  <c:v>0.13320537428022999</c:v>
                </c:pt>
                <c:pt idx="484">
                  <c:v>0.16246583662313999</c:v>
                </c:pt>
                <c:pt idx="485">
                  <c:v>0.15513206285523201</c:v>
                </c:pt>
                <c:pt idx="486">
                  <c:v>0.16873449131513599</c:v>
                </c:pt>
                <c:pt idx="487">
                  <c:v>0.15197806502154301</c:v>
                </c:pt>
                <c:pt idx="488">
                  <c:v>0.173715325147794</c:v>
                </c:pt>
                <c:pt idx="489">
                  <c:v>0.15926493108728901</c:v>
                </c:pt>
                <c:pt idx="490">
                  <c:v>0.166582788122798</c:v>
                </c:pt>
                <c:pt idx="491">
                  <c:v>0.16336368505623899</c:v>
                </c:pt>
                <c:pt idx="492">
                  <c:v>0.173800928313563</c:v>
                </c:pt>
                <c:pt idx="493">
                  <c:v>0.155445097153185</c:v>
                </c:pt>
                <c:pt idx="494">
                  <c:v>0.163824289405684</c:v>
                </c:pt>
                <c:pt idx="495">
                  <c:v>0.15652173913043399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Sheet3!$E$1</c:f>
              <c:strCache>
                <c:ptCount val="1"/>
                <c:pt idx="0">
                  <c:v>Day 7 iTunes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Sheet3!$A$2:$A$503</c:f>
              <c:numCache>
                <c:formatCode>m/d/yyyy</c:formatCode>
                <c:ptCount val="502"/>
                <c:pt idx="0">
                  <c:v>42446</c:v>
                </c:pt>
                <c:pt idx="1">
                  <c:v>42447</c:v>
                </c:pt>
                <c:pt idx="2">
                  <c:v>42448</c:v>
                </c:pt>
                <c:pt idx="3">
                  <c:v>42449</c:v>
                </c:pt>
                <c:pt idx="4">
                  <c:v>42450</c:v>
                </c:pt>
                <c:pt idx="5">
                  <c:v>42451</c:v>
                </c:pt>
                <c:pt idx="6">
                  <c:v>42452</c:v>
                </c:pt>
                <c:pt idx="7">
                  <c:v>42453</c:v>
                </c:pt>
                <c:pt idx="8">
                  <c:v>42454</c:v>
                </c:pt>
                <c:pt idx="9">
                  <c:v>42455</c:v>
                </c:pt>
                <c:pt idx="10">
                  <c:v>42456</c:v>
                </c:pt>
                <c:pt idx="11">
                  <c:v>42457</c:v>
                </c:pt>
                <c:pt idx="12">
                  <c:v>42458</c:v>
                </c:pt>
                <c:pt idx="13">
                  <c:v>42459</c:v>
                </c:pt>
                <c:pt idx="14">
                  <c:v>42460</c:v>
                </c:pt>
                <c:pt idx="15">
                  <c:v>42461</c:v>
                </c:pt>
                <c:pt idx="16">
                  <c:v>42462</c:v>
                </c:pt>
                <c:pt idx="17">
                  <c:v>42463</c:v>
                </c:pt>
                <c:pt idx="18">
                  <c:v>42464</c:v>
                </c:pt>
                <c:pt idx="19">
                  <c:v>42465</c:v>
                </c:pt>
                <c:pt idx="20">
                  <c:v>42466</c:v>
                </c:pt>
                <c:pt idx="21">
                  <c:v>42467</c:v>
                </c:pt>
                <c:pt idx="22">
                  <c:v>42468</c:v>
                </c:pt>
                <c:pt idx="23">
                  <c:v>42469</c:v>
                </c:pt>
                <c:pt idx="24">
                  <c:v>42470</c:v>
                </c:pt>
                <c:pt idx="25">
                  <c:v>42471</c:v>
                </c:pt>
                <c:pt idx="26">
                  <c:v>42472</c:v>
                </c:pt>
                <c:pt idx="27">
                  <c:v>42473</c:v>
                </c:pt>
                <c:pt idx="28">
                  <c:v>42474</c:v>
                </c:pt>
                <c:pt idx="29">
                  <c:v>42475</c:v>
                </c:pt>
                <c:pt idx="30">
                  <c:v>42476</c:v>
                </c:pt>
                <c:pt idx="31">
                  <c:v>42477</c:v>
                </c:pt>
                <c:pt idx="32">
                  <c:v>42478</c:v>
                </c:pt>
                <c:pt idx="33">
                  <c:v>42479</c:v>
                </c:pt>
                <c:pt idx="34">
                  <c:v>42480</c:v>
                </c:pt>
                <c:pt idx="35">
                  <c:v>42481</c:v>
                </c:pt>
                <c:pt idx="36">
                  <c:v>42482</c:v>
                </c:pt>
                <c:pt idx="37">
                  <c:v>42483</c:v>
                </c:pt>
                <c:pt idx="38">
                  <c:v>42484</c:v>
                </c:pt>
                <c:pt idx="39">
                  <c:v>42485</c:v>
                </c:pt>
                <c:pt idx="40">
                  <c:v>42486</c:v>
                </c:pt>
                <c:pt idx="41">
                  <c:v>42487</c:v>
                </c:pt>
                <c:pt idx="42">
                  <c:v>42488</c:v>
                </c:pt>
                <c:pt idx="43">
                  <c:v>42489</c:v>
                </c:pt>
                <c:pt idx="44">
                  <c:v>42490</c:v>
                </c:pt>
                <c:pt idx="45">
                  <c:v>42491</c:v>
                </c:pt>
                <c:pt idx="46">
                  <c:v>42492</c:v>
                </c:pt>
                <c:pt idx="47">
                  <c:v>42493</c:v>
                </c:pt>
                <c:pt idx="48">
                  <c:v>42494</c:v>
                </c:pt>
                <c:pt idx="49">
                  <c:v>42495</c:v>
                </c:pt>
                <c:pt idx="50">
                  <c:v>42496</c:v>
                </c:pt>
                <c:pt idx="51">
                  <c:v>42497</c:v>
                </c:pt>
                <c:pt idx="52">
                  <c:v>42498</c:v>
                </c:pt>
                <c:pt idx="53">
                  <c:v>42499</c:v>
                </c:pt>
                <c:pt idx="54">
                  <c:v>42500</c:v>
                </c:pt>
                <c:pt idx="55">
                  <c:v>42501</c:v>
                </c:pt>
                <c:pt idx="56">
                  <c:v>42502</c:v>
                </c:pt>
                <c:pt idx="57">
                  <c:v>42503</c:v>
                </c:pt>
                <c:pt idx="58">
                  <c:v>42504</c:v>
                </c:pt>
                <c:pt idx="59">
                  <c:v>42505</c:v>
                </c:pt>
                <c:pt idx="60">
                  <c:v>42506</c:v>
                </c:pt>
                <c:pt idx="61">
                  <c:v>42507</c:v>
                </c:pt>
                <c:pt idx="62">
                  <c:v>42508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42681</c:v>
                </c:pt>
                <c:pt idx="236">
                  <c:v>42682</c:v>
                </c:pt>
                <c:pt idx="237">
                  <c:v>42683</c:v>
                </c:pt>
                <c:pt idx="238">
                  <c:v>42684</c:v>
                </c:pt>
                <c:pt idx="239">
                  <c:v>42685</c:v>
                </c:pt>
                <c:pt idx="240">
                  <c:v>42686</c:v>
                </c:pt>
                <c:pt idx="241">
                  <c:v>42687</c:v>
                </c:pt>
                <c:pt idx="242">
                  <c:v>42688</c:v>
                </c:pt>
                <c:pt idx="243">
                  <c:v>42689</c:v>
                </c:pt>
                <c:pt idx="244">
                  <c:v>42690</c:v>
                </c:pt>
                <c:pt idx="245">
                  <c:v>42691</c:v>
                </c:pt>
                <c:pt idx="246">
                  <c:v>42692</c:v>
                </c:pt>
                <c:pt idx="247">
                  <c:v>42693</c:v>
                </c:pt>
                <c:pt idx="248">
                  <c:v>42694</c:v>
                </c:pt>
                <c:pt idx="249">
                  <c:v>42695</c:v>
                </c:pt>
                <c:pt idx="250">
                  <c:v>42696</c:v>
                </c:pt>
                <c:pt idx="251">
                  <c:v>42697</c:v>
                </c:pt>
                <c:pt idx="252">
                  <c:v>42698</c:v>
                </c:pt>
                <c:pt idx="253">
                  <c:v>42699</c:v>
                </c:pt>
                <c:pt idx="254">
                  <c:v>42700</c:v>
                </c:pt>
                <c:pt idx="255">
                  <c:v>42701</c:v>
                </c:pt>
                <c:pt idx="256">
                  <c:v>42702</c:v>
                </c:pt>
                <c:pt idx="257">
                  <c:v>42703</c:v>
                </c:pt>
                <c:pt idx="258">
                  <c:v>42704</c:v>
                </c:pt>
                <c:pt idx="259">
                  <c:v>42705</c:v>
                </c:pt>
                <c:pt idx="260">
                  <c:v>42706</c:v>
                </c:pt>
                <c:pt idx="261">
                  <c:v>42707</c:v>
                </c:pt>
                <c:pt idx="262">
                  <c:v>42708</c:v>
                </c:pt>
                <c:pt idx="263">
                  <c:v>42709</c:v>
                </c:pt>
                <c:pt idx="264">
                  <c:v>42710</c:v>
                </c:pt>
                <c:pt idx="265">
                  <c:v>42711</c:v>
                </c:pt>
                <c:pt idx="266">
                  <c:v>42712</c:v>
                </c:pt>
                <c:pt idx="267">
                  <c:v>42713</c:v>
                </c:pt>
                <c:pt idx="268">
                  <c:v>42714</c:v>
                </c:pt>
                <c:pt idx="269">
                  <c:v>42715</c:v>
                </c:pt>
                <c:pt idx="270">
                  <c:v>42716</c:v>
                </c:pt>
                <c:pt idx="271">
                  <c:v>42717</c:v>
                </c:pt>
                <c:pt idx="272">
                  <c:v>42718</c:v>
                </c:pt>
                <c:pt idx="273">
                  <c:v>42719</c:v>
                </c:pt>
                <c:pt idx="274">
                  <c:v>42720</c:v>
                </c:pt>
                <c:pt idx="275">
                  <c:v>42721</c:v>
                </c:pt>
                <c:pt idx="276">
                  <c:v>42722</c:v>
                </c:pt>
                <c:pt idx="277">
                  <c:v>42723</c:v>
                </c:pt>
                <c:pt idx="278">
                  <c:v>42724</c:v>
                </c:pt>
                <c:pt idx="279">
                  <c:v>42725</c:v>
                </c:pt>
                <c:pt idx="280">
                  <c:v>42726</c:v>
                </c:pt>
                <c:pt idx="281">
                  <c:v>42727</c:v>
                </c:pt>
                <c:pt idx="282">
                  <c:v>42728</c:v>
                </c:pt>
                <c:pt idx="283">
                  <c:v>42729</c:v>
                </c:pt>
                <c:pt idx="284">
                  <c:v>42730</c:v>
                </c:pt>
                <c:pt idx="285">
                  <c:v>42731</c:v>
                </c:pt>
                <c:pt idx="286">
                  <c:v>42732</c:v>
                </c:pt>
                <c:pt idx="287">
                  <c:v>42733</c:v>
                </c:pt>
                <c:pt idx="288">
                  <c:v>42734</c:v>
                </c:pt>
                <c:pt idx="289">
                  <c:v>42735</c:v>
                </c:pt>
                <c:pt idx="290">
                  <c:v>42736</c:v>
                </c:pt>
                <c:pt idx="291">
                  <c:v>42737</c:v>
                </c:pt>
                <c:pt idx="292">
                  <c:v>42738</c:v>
                </c:pt>
                <c:pt idx="293">
                  <c:v>42739</c:v>
                </c:pt>
                <c:pt idx="294">
                  <c:v>42740</c:v>
                </c:pt>
                <c:pt idx="295">
                  <c:v>42741</c:v>
                </c:pt>
                <c:pt idx="296">
                  <c:v>42742</c:v>
                </c:pt>
                <c:pt idx="297">
                  <c:v>42743</c:v>
                </c:pt>
                <c:pt idx="298">
                  <c:v>42744</c:v>
                </c:pt>
                <c:pt idx="299">
                  <c:v>42745</c:v>
                </c:pt>
                <c:pt idx="300">
                  <c:v>42746</c:v>
                </c:pt>
                <c:pt idx="301">
                  <c:v>42747</c:v>
                </c:pt>
                <c:pt idx="302">
                  <c:v>42748</c:v>
                </c:pt>
                <c:pt idx="303">
                  <c:v>42749</c:v>
                </c:pt>
                <c:pt idx="304">
                  <c:v>42750</c:v>
                </c:pt>
                <c:pt idx="305">
                  <c:v>42751</c:v>
                </c:pt>
                <c:pt idx="306">
                  <c:v>42752</c:v>
                </c:pt>
                <c:pt idx="307">
                  <c:v>42753</c:v>
                </c:pt>
                <c:pt idx="308">
                  <c:v>42754</c:v>
                </c:pt>
                <c:pt idx="309">
                  <c:v>42755</c:v>
                </c:pt>
                <c:pt idx="310">
                  <c:v>42756</c:v>
                </c:pt>
                <c:pt idx="311">
                  <c:v>42757</c:v>
                </c:pt>
                <c:pt idx="312">
                  <c:v>42758</c:v>
                </c:pt>
                <c:pt idx="313">
                  <c:v>42759</c:v>
                </c:pt>
                <c:pt idx="314">
                  <c:v>42760</c:v>
                </c:pt>
                <c:pt idx="315">
                  <c:v>42761</c:v>
                </c:pt>
                <c:pt idx="316">
                  <c:v>42762</c:v>
                </c:pt>
                <c:pt idx="317">
                  <c:v>42763</c:v>
                </c:pt>
                <c:pt idx="318">
                  <c:v>42764</c:v>
                </c:pt>
                <c:pt idx="319">
                  <c:v>42765</c:v>
                </c:pt>
                <c:pt idx="320">
                  <c:v>42766</c:v>
                </c:pt>
                <c:pt idx="321">
                  <c:v>42767</c:v>
                </c:pt>
                <c:pt idx="322">
                  <c:v>42768</c:v>
                </c:pt>
                <c:pt idx="323">
                  <c:v>42769</c:v>
                </c:pt>
                <c:pt idx="324">
                  <c:v>42770</c:v>
                </c:pt>
                <c:pt idx="325">
                  <c:v>42771</c:v>
                </c:pt>
                <c:pt idx="326">
                  <c:v>42772</c:v>
                </c:pt>
                <c:pt idx="327">
                  <c:v>42773</c:v>
                </c:pt>
                <c:pt idx="328">
                  <c:v>42774</c:v>
                </c:pt>
                <c:pt idx="329">
                  <c:v>42775</c:v>
                </c:pt>
                <c:pt idx="330">
                  <c:v>42776</c:v>
                </c:pt>
                <c:pt idx="331">
                  <c:v>42777</c:v>
                </c:pt>
                <c:pt idx="332">
                  <c:v>42778</c:v>
                </c:pt>
                <c:pt idx="333">
                  <c:v>42779</c:v>
                </c:pt>
                <c:pt idx="334">
                  <c:v>42780</c:v>
                </c:pt>
                <c:pt idx="335">
                  <c:v>42781</c:v>
                </c:pt>
                <c:pt idx="336">
                  <c:v>42782</c:v>
                </c:pt>
                <c:pt idx="337">
                  <c:v>42783</c:v>
                </c:pt>
                <c:pt idx="338">
                  <c:v>42784</c:v>
                </c:pt>
                <c:pt idx="339">
                  <c:v>42785</c:v>
                </c:pt>
                <c:pt idx="340">
                  <c:v>42786</c:v>
                </c:pt>
                <c:pt idx="341">
                  <c:v>42787</c:v>
                </c:pt>
                <c:pt idx="342">
                  <c:v>42788</c:v>
                </c:pt>
                <c:pt idx="343">
                  <c:v>42789</c:v>
                </c:pt>
                <c:pt idx="344">
                  <c:v>42790</c:v>
                </c:pt>
                <c:pt idx="345">
                  <c:v>42791</c:v>
                </c:pt>
                <c:pt idx="346">
                  <c:v>42792</c:v>
                </c:pt>
                <c:pt idx="347">
                  <c:v>42793</c:v>
                </c:pt>
                <c:pt idx="348">
                  <c:v>42794</c:v>
                </c:pt>
                <c:pt idx="349">
                  <c:v>42795</c:v>
                </c:pt>
                <c:pt idx="350">
                  <c:v>42796</c:v>
                </c:pt>
                <c:pt idx="351">
                  <c:v>42797</c:v>
                </c:pt>
                <c:pt idx="352">
                  <c:v>42798</c:v>
                </c:pt>
                <c:pt idx="353">
                  <c:v>42799</c:v>
                </c:pt>
                <c:pt idx="354">
                  <c:v>42800</c:v>
                </c:pt>
                <c:pt idx="355">
                  <c:v>42801</c:v>
                </c:pt>
                <c:pt idx="356">
                  <c:v>42802</c:v>
                </c:pt>
                <c:pt idx="357">
                  <c:v>42803</c:v>
                </c:pt>
                <c:pt idx="358">
                  <c:v>42804</c:v>
                </c:pt>
                <c:pt idx="359">
                  <c:v>42805</c:v>
                </c:pt>
                <c:pt idx="360">
                  <c:v>42806</c:v>
                </c:pt>
                <c:pt idx="361">
                  <c:v>42807</c:v>
                </c:pt>
                <c:pt idx="362">
                  <c:v>42808</c:v>
                </c:pt>
                <c:pt idx="363">
                  <c:v>42809</c:v>
                </c:pt>
                <c:pt idx="364">
                  <c:v>42810</c:v>
                </c:pt>
                <c:pt idx="365">
                  <c:v>42811</c:v>
                </c:pt>
                <c:pt idx="366">
                  <c:v>42812</c:v>
                </c:pt>
                <c:pt idx="367">
                  <c:v>42813</c:v>
                </c:pt>
                <c:pt idx="368">
                  <c:v>42814</c:v>
                </c:pt>
                <c:pt idx="369">
                  <c:v>42815</c:v>
                </c:pt>
                <c:pt idx="370">
                  <c:v>42816</c:v>
                </c:pt>
                <c:pt idx="371">
                  <c:v>42817</c:v>
                </c:pt>
                <c:pt idx="372">
                  <c:v>42818</c:v>
                </c:pt>
                <c:pt idx="373">
                  <c:v>42819</c:v>
                </c:pt>
                <c:pt idx="374">
                  <c:v>42820</c:v>
                </c:pt>
                <c:pt idx="375">
                  <c:v>42821</c:v>
                </c:pt>
                <c:pt idx="376">
                  <c:v>42822</c:v>
                </c:pt>
                <c:pt idx="377">
                  <c:v>42823</c:v>
                </c:pt>
                <c:pt idx="378">
                  <c:v>42824</c:v>
                </c:pt>
                <c:pt idx="379">
                  <c:v>42825</c:v>
                </c:pt>
                <c:pt idx="380">
                  <c:v>42826</c:v>
                </c:pt>
                <c:pt idx="381">
                  <c:v>42827</c:v>
                </c:pt>
                <c:pt idx="382">
                  <c:v>42828</c:v>
                </c:pt>
                <c:pt idx="383">
                  <c:v>42829</c:v>
                </c:pt>
                <c:pt idx="384">
                  <c:v>42830</c:v>
                </c:pt>
                <c:pt idx="385">
                  <c:v>42831</c:v>
                </c:pt>
                <c:pt idx="386">
                  <c:v>42832</c:v>
                </c:pt>
                <c:pt idx="387">
                  <c:v>42833</c:v>
                </c:pt>
                <c:pt idx="388">
                  <c:v>42834</c:v>
                </c:pt>
                <c:pt idx="389">
                  <c:v>42835</c:v>
                </c:pt>
                <c:pt idx="390">
                  <c:v>42836</c:v>
                </c:pt>
                <c:pt idx="391">
                  <c:v>42837</c:v>
                </c:pt>
                <c:pt idx="392">
                  <c:v>42838</c:v>
                </c:pt>
                <c:pt idx="393">
                  <c:v>42839</c:v>
                </c:pt>
                <c:pt idx="394">
                  <c:v>42840</c:v>
                </c:pt>
                <c:pt idx="395">
                  <c:v>42841</c:v>
                </c:pt>
                <c:pt idx="396">
                  <c:v>42842</c:v>
                </c:pt>
                <c:pt idx="397">
                  <c:v>42843</c:v>
                </c:pt>
                <c:pt idx="398">
                  <c:v>42844</c:v>
                </c:pt>
                <c:pt idx="399">
                  <c:v>42845</c:v>
                </c:pt>
                <c:pt idx="400">
                  <c:v>42846</c:v>
                </c:pt>
                <c:pt idx="401">
                  <c:v>42847</c:v>
                </c:pt>
                <c:pt idx="402">
                  <c:v>42848</c:v>
                </c:pt>
                <c:pt idx="403">
                  <c:v>42849</c:v>
                </c:pt>
                <c:pt idx="404">
                  <c:v>42850</c:v>
                </c:pt>
                <c:pt idx="405">
                  <c:v>42851</c:v>
                </c:pt>
                <c:pt idx="406">
                  <c:v>42852</c:v>
                </c:pt>
                <c:pt idx="407">
                  <c:v>42853</c:v>
                </c:pt>
                <c:pt idx="408">
                  <c:v>42854</c:v>
                </c:pt>
                <c:pt idx="409">
                  <c:v>42855</c:v>
                </c:pt>
                <c:pt idx="410">
                  <c:v>42856</c:v>
                </c:pt>
                <c:pt idx="411">
                  <c:v>42857</c:v>
                </c:pt>
                <c:pt idx="412">
                  <c:v>42858</c:v>
                </c:pt>
                <c:pt idx="413">
                  <c:v>42859</c:v>
                </c:pt>
                <c:pt idx="414">
                  <c:v>42860</c:v>
                </c:pt>
                <c:pt idx="415">
                  <c:v>42861</c:v>
                </c:pt>
                <c:pt idx="416">
                  <c:v>42862</c:v>
                </c:pt>
                <c:pt idx="417">
                  <c:v>42863</c:v>
                </c:pt>
                <c:pt idx="418">
                  <c:v>42864</c:v>
                </c:pt>
                <c:pt idx="419">
                  <c:v>42865</c:v>
                </c:pt>
                <c:pt idx="420">
                  <c:v>42866</c:v>
                </c:pt>
                <c:pt idx="421">
                  <c:v>42867</c:v>
                </c:pt>
                <c:pt idx="422">
                  <c:v>42868</c:v>
                </c:pt>
                <c:pt idx="423">
                  <c:v>42869</c:v>
                </c:pt>
                <c:pt idx="424">
                  <c:v>42870</c:v>
                </c:pt>
                <c:pt idx="425">
                  <c:v>42871</c:v>
                </c:pt>
                <c:pt idx="426">
                  <c:v>42872</c:v>
                </c:pt>
                <c:pt idx="427">
                  <c:v>42873</c:v>
                </c:pt>
                <c:pt idx="428">
                  <c:v>42874</c:v>
                </c:pt>
                <c:pt idx="429">
                  <c:v>42875</c:v>
                </c:pt>
                <c:pt idx="430">
                  <c:v>42876</c:v>
                </c:pt>
                <c:pt idx="431">
                  <c:v>42877</c:v>
                </c:pt>
                <c:pt idx="432">
                  <c:v>42878</c:v>
                </c:pt>
                <c:pt idx="433">
                  <c:v>42879</c:v>
                </c:pt>
                <c:pt idx="434">
                  <c:v>42880</c:v>
                </c:pt>
                <c:pt idx="435">
                  <c:v>42881</c:v>
                </c:pt>
                <c:pt idx="436">
                  <c:v>42882</c:v>
                </c:pt>
                <c:pt idx="437">
                  <c:v>42883</c:v>
                </c:pt>
                <c:pt idx="438">
                  <c:v>42884</c:v>
                </c:pt>
                <c:pt idx="439">
                  <c:v>42885</c:v>
                </c:pt>
                <c:pt idx="440">
                  <c:v>42886</c:v>
                </c:pt>
                <c:pt idx="441">
                  <c:v>42887</c:v>
                </c:pt>
                <c:pt idx="442">
                  <c:v>42888</c:v>
                </c:pt>
                <c:pt idx="443">
                  <c:v>42889</c:v>
                </c:pt>
                <c:pt idx="444">
                  <c:v>42890</c:v>
                </c:pt>
                <c:pt idx="445">
                  <c:v>42891</c:v>
                </c:pt>
                <c:pt idx="446">
                  <c:v>42892</c:v>
                </c:pt>
                <c:pt idx="447">
                  <c:v>42893</c:v>
                </c:pt>
                <c:pt idx="448">
                  <c:v>42894</c:v>
                </c:pt>
                <c:pt idx="449">
                  <c:v>42895</c:v>
                </c:pt>
                <c:pt idx="450">
                  <c:v>42896</c:v>
                </c:pt>
                <c:pt idx="451">
                  <c:v>42897</c:v>
                </c:pt>
                <c:pt idx="452">
                  <c:v>42898</c:v>
                </c:pt>
                <c:pt idx="453">
                  <c:v>42899</c:v>
                </c:pt>
                <c:pt idx="454">
                  <c:v>42900</c:v>
                </c:pt>
                <c:pt idx="455">
                  <c:v>42901</c:v>
                </c:pt>
                <c:pt idx="456">
                  <c:v>42902</c:v>
                </c:pt>
                <c:pt idx="457">
                  <c:v>42903</c:v>
                </c:pt>
                <c:pt idx="458">
                  <c:v>42904</c:v>
                </c:pt>
                <c:pt idx="459">
                  <c:v>42905</c:v>
                </c:pt>
                <c:pt idx="460">
                  <c:v>42906</c:v>
                </c:pt>
                <c:pt idx="461">
                  <c:v>42907</c:v>
                </c:pt>
                <c:pt idx="462">
                  <c:v>42908</c:v>
                </c:pt>
                <c:pt idx="463">
                  <c:v>42909</c:v>
                </c:pt>
                <c:pt idx="464">
                  <c:v>42910</c:v>
                </c:pt>
                <c:pt idx="465">
                  <c:v>42911</c:v>
                </c:pt>
                <c:pt idx="466">
                  <c:v>42912</c:v>
                </c:pt>
                <c:pt idx="467">
                  <c:v>42913</c:v>
                </c:pt>
                <c:pt idx="468">
                  <c:v>42914</c:v>
                </c:pt>
                <c:pt idx="469">
                  <c:v>42915</c:v>
                </c:pt>
                <c:pt idx="470">
                  <c:v>42916</c:v>
                </c:pt>
                <c:pt idx="471">
                  <c:v>42917</c:v>
                </c:pt>
                <c:pt idx="472">
                  <c:v>42918</c:v>
                </c:pt>
                <c:pt idx="473">
                  <c:v>42919</c:v>
                </c:pt>
                <c:pt idx="474">
                  <c:v>42920</c:v>
                </c:pt>
                <c:pt idx="475">
                  <c:v>42921</c:v>
                </c:pt>
                <c:pt idx="476">
                  <c:v>42922</c:v>
                </c:pt>
                <c:pt idx="477">
                  <c:v>42923</c:v>
                </c:pt>
                <c:pt idx="478">
                  <c:v>42924</c:v>
                </c:pt>
                <c:pt idx="479">
                  <c:v>42925</c:v>
                </c:pt>
                <c:pt idx="480">
                  <c:v>42926</c:v>
                </c:pt>
                <c:pt idx="481">
                  <c:v>42927</c:v>
                </c:pt>
                <c:pt idx="482">
                  <c:v>42928</c:v>
                </c:pt>
                <c:pt idx="483">
                  <c:v>42929</c:v>
                </c:pt>
                <c:pt idx="484">
                  <c:v>42930</c:v>
                </c:pt>
                <c:pt idx="485">
                  <c:v>42931</c:v>
                </c:pt>
                <c:pt idx="486">
                  <c:v>42932</c:v>
                </c:pt>
                <c:pt idx="487">
                  <c:v>42933</c:v>
                </c:pt>
                <c:pt idx="488">
                  <c:v>42934</c:v>
                </c:pt>
                <c:pt idx="489">
                  <c:v>42935</c:v>
                </c:pt>
                <c:pt idx="490">
                  <c:v>42936</c:v>
                </c:pt>
                <c:pt idx="491">
                  <c:v>42937</c:v>
                </c:pt>
                <c:pt idx="492">
                  <c:v>42938</c:v>
                </c:pt>
                <c:pt idx="493">
                  <c:v>42939</c:v>
                </c:pt>
                <c:pt idx="494">
                  <c:v>42940</c:v>
                </c:pt>
                <c:pt idx="495">
                  <c:v>42941</c:v>
                </c:pt>
                <c:pt idx="496">
                  <c:v>42942</c:v>
                </c:pt>
                <c:pt idx="497">
                  <c:v>42943</c:v>
                </c:pt>
                <c:pt idx="498">
                  <c:v>42944</c:v>
                </c:pt>
                <c:pt idx="499">
                  <c:v>42945</c:v>
                </c:pt>
                <c:pt idx="500">
                  <c:v>42946</c:v>
                </c:pt>
                <c:pt idx="501">
                  <c:v>42947</c:v>
                </c:pt>
              </c:numCache>
            </c:numRef>
          </c:cat>
          <c:val>
            <c:numRef>
              <c:f>Sheet3!$E$2:$E$503</c:f>
              <c:numCache>
                <c:formatCode>0%</c:formatCode>
                <c:ptCount val="502"/>
                <c:pt idx="0">
                  <c:v>0.309752220151299</c:v>
                </c:pt>
                <c:pt idx="1">
                  <c:v>0.24281624031917301</c:v>
                </c:pt>
                <c:pt idx="2">
                  <c:v>0.21836965094879399</c:v>
                </c:pt>
                <c:pt idx="3">
                  <c:v>0.20194791725594399</c:v>
                </c:pt>
                <c:pt idx="4">
                  <c:v>0.19551613273624899</c:v>
                </c:pt>
                <c:pt idx="5">
                  <c:v>0.195141738302884</c:v>
                </c:pt>
                <c:pt idx="6">
                  <c:v>0.18285142904757901</c:v>
                </c:pt>
                <c:pt idx="7">
                  <c:v>0.17913105413105399</c:v>
                </c:pt>
                <c:pt idx="8">
                  <c:v>0.19015227457157799</c:v>
                </c:pt>
                <c:pt idx="9">
                  <c:v>0.21405137728257501</c:v>
                </c:pt>
                <c:pt idx="10">
                  <c:v>0.22568541337995099</c:v>
                </c:pt>
                <c:pt idx="11">
                  <c:v>0.227575332866152</c:v>
                </c:pt>
                <c:pt idx="12">
                  <c:v>0.226506547059249</c:v>
                </c:pt>
                <c:pt idx="13">
                  <c:v>0.22277369475994999</c:v>
                </c:pt>
                <c:pt idx="14">
                  <c:v>0.222885669537979</c:v>
                </c:pt>
                <c:pt idx="15">
                  <c:v>0.21791194607772799</c:v>
                </c:pt>
                <c:pt idx="16">
                  <c:v>0.22845344345277699</c:v>
                </c:pt>
                <c:pt idx="17">
                  <c:v>0.22543424834423198</c:v>
                </c:pt>
                <c:pt idx="18">
                  <c:v>0.21488483557449001</c:v>
                </c:pt>
                <c:pt idx="19">
                  <c:v>0.222975962247456</c:v>
                </c:pt>
                <c:pt idx="20">
                  <c:v>0.21730083234244901</c:v>
                </c:pt>
                <c:pt idx="21">
                  <c:v>0.21325034804684301</c:v>
                </c:pt>
                <c:pt idx="22">
                  <c:v>0.20973528556191201</c:v>
                </c:pt>
                <c:pt idx="23">
                  <c:v>0.22028304880370603</c:v>
                </c:pt>
                <c:pt idx="24">
                  <c:v>0.22933507170795298</c:v>
                </c:pt>
                <c:pt idx="25">
                  <c:v>0.22478902953586499</c:v>
                </c:pt>
                <c:pt idx="26">
                  <c:v>0.22436923076923002</c:v>
                </c:pt>
                <c:pt idx="27">
                  <c:v>0.22440622440622399</c:v>
                </c:pt>
                <c:pt idx="28">
                  <c:v>0.217301140571767</c:v>
                </c:pt>
                <c:pt idx="29">
                  <c:v>0.21255605381165898</c:v>
                </c:pt>
                <c:pt idx="30">
                  <c:v>0.20981595092024499</c:v>
                </c:pt>
                <c:pt idx="31">
                  <c:v>0.20784708249496903</c:v>
                </c:pt>
                <c:pt idx="32">
                  <c:v>0.20935994494149998</c:v>
                </c:pt>
                <c:pt idx="33">
                  <c:v>0.21585686145764899</c:v>
                </c:pt>
                <c:pt idx="34">
                  <c:v>0.21721641190667701</c:v>
                </c:pt>
                <c:pt idx="35">
                  <c:v>0.21168958742632601</c:v>
                </c:pt>
                <c:pt idx="36">
                  <c:v>0.19954785229841701</c:v>
                </c:pt>
                <c:pt idx="37">
                  <c:v>0.215802122972161</c:v>
                </c:pt>
                <c:pt idx="38">
                  <c:v>0.21081129060891102</c:v>
                </c:pt>
                <c:pt idx="39">
                  <c:v>0.20968173308371199</c:v>
                </c:pt>
                <c:pt idx="40">
                  <c:v>0.214149139579349</c:v>
                </c:pt>
                <c:pt idx="41">
                  <c:v>0.21035546177568498</c:v>
                </c:pt>
                <c:pt idx="42">
                  <c:v>0.205583392984967</c:v>
                </c:pt>
                <c:pt idx="43">
                  <c:v>0.19306480920654098</c:v>
                </c:pt>
                <c:pt idx="44">
                  <c:v>0.21591610117211499</c:v>
                </c:pt>
                <c:pt idx="45">
                  <c:v>0.223399635194996</c:v>
                </c:pt>
                <c:pt idx="46">
                  <c:v>0.21797451374916099</c:v>
                </c:pt>
                <c:pt idx="47">
                  <c:v>0.20845624385447301</c:v>
                </c:pt>
                <c:pt idx="48">
                  <c:v>0.214249015242336</c:v>
                </c:pt>
                <c:pt idx="49">
                  <c:v>0.27150837988826804</c:v>
                </c:pt>
                <c:pt idx="50">
                  <c:v>0.21870853604599699</c:v>
                </c:pt>
                <c:pt idx="51">
                  <c:v>0.208710856779526</c:v>
                </c:pt>
                <c:pt idx="52">
                  <c:v>0.20107719928186701</c:v>
                </c:pt>
                <c:pt idx="53">
                  <c:v>0.210692485792464</c:v>
                </c:pt>
                <c:pt idx="54">
                  <c:v>0.22919780767314399</c:v>
                </c:pt>
                <c:pt idx="55">
                  <c:v>0.23526473526473499</c:v>
                </c:pt>
                <c:pt idx="56">
                  <c:v>0.21146866682797</c:v>
                </c:pt>
                <c:pt idx="57">
                  <c:v>0.20456381260096901</c:v>
                </c:pt>
                <c:pt idx="58">
                  <c:v>0.19804852320675098</c:v>
                </c:pt>
                <c:pt idx="59">
                  <c:v>0.20185185185185101</c:v>
                </c:pt>
                <c:pt idx="60">
                  <c:v>0.20822147651006698</c:v>
                </c:pt>
                <c:pt idx="61">
                  <c:v>0.20578898225957001</c:v>
                </c:pt>
                <c:pt idx="62">
                  <c:v>0.197180378524526</c:v>
                </c:pt>
                <c:pt idx="63">
                  <c:v>0.20262704565030099</c:v>
                </c:pt>
                <c:pt idx="64">
                  <c:v>0.217391304347826</c:v>
                </c:pt>
                <c:pt idx="65">
                  <c:v>0.22812689432208499</c:v>
                </c:pt>
                <c:pt idx="66">
                  <c:v>0.218036306851454</c:v>
                </c:pt>
                <c:pt idx="67">
                  <c:v>0.235045317220543</c:v>
                </c:pt>
                <c:pt idx="68">
                  <c:v>0.246120534103211</c:v>
                </c:pt>
                <c:pt idx="69">
                  <c:v>0.253065228052967</c:v>
                </c:pt>
                <c:pt idx="70">
                  <c:v>0.25814207650273202</c:v>
                </c:pt>
                <c:pt idx="71">
                  <c:v>0.239360597882499</c:v>
                </c:pt>
                <c:pt idx="72">
                  <c:v>0.22110746671811601</c:v>
                </c:pt>
                <c:pt idx="73">
                  <c:v>0.231275875047045</c:v>
                </c:pt>
                <c:pt idx="74">
                  <c:v>0.22921242547850601</c:v>
                </c:pt>
                <c:pt idx="75">
                  <c:v>0.24132492113564599</c:v>
                </c:pt>
                <c:pt idx="76">
                  <c:v>0.23519276329958999</c:v>
                </c:pt>
                <c:pt idx="77">
                  <c:v>0.236692250557068</c:v>
                </c:pt>
                <c:pt idx="78">
                  <c:v>0.232964329643296</c:v>
                </c:pt>
                <c:pt idx="79">
                  <c:v>0.232260726072607</c:v>
                </c:pt>
                <c:pt idx="80">
                  <c:v>0.22919556171983299</c:v>
                </c:pt>
                <c:pt idx="81">
                  <c:v>0.231614539306847</c:v>
                </c:pt>
                <c:pt idx="82">
                  <c:v>0.22583044124937998</c:v>
                </c:pt>
                <c:pt idx="83">
                  <c:v>0.23519599666388602</c:v>
                </c:pt>
                <c:pt idx="84">
                  <c:v>0.24226415094339601</c:v>
                </c:pt>
                <c:pt idx="85">
                  <c:v>0.229524772497472</c:v>
                </c:pt>
                <c:pt idx="86">
                  <c:v>0.23328690807799402</c:v>
                </c:pt>
                <c:pt idx="87">
                  <c:v>0.219711641919517</c:v>
                </c:pt>
                <c:pt idx="88">
                  <c:v>0.23039081716315898</c:v>
                </c:pt>
                <c:pt idx="89">
                  <c:v>0.222010351402887</c:v>
                </c:pt>
                <c:pt idx="90">
                  <c:v>0.242394504416094</c:v>
                </c:pt>
                <c:pt idx="91">
                  <c:v>0.23684771033013799</c:v>
                </c:pt>
                <c:pt idx="92">
                  <c:v>0.21438848920863302</c:v>
                </c:pt>
                <c:pt idx="93">
                  <c:v>0.20131248793669101</c:v>
                </c:pt>
                <c:pt idx="94">
                  <c:v>0.21075185040903702</c:v>
                </c:pt>
                <c:pt idx="95">
                  <c:v>0.20413634622749899</c:v>
                </c:pt>
                <c:pt idx="96">
                  <c:v>0.206769825918762</c:v>
                </c:pt>
                <c:pt idx="97">
                  <c:v>0.22580026835345901</c:v>
                </c:pt>
                <c:pt idx="98">
                  <c:v>0.229668822261414</c:v>
                </c:pt>
                <c:pt idx="99">
                  <c:v>0.24643844354667199</c:v>
                </c:pt>
                <c:pt idx="100">
                  <c:v>0.207314797536853</c:v>
                </c:pt>
                <c:pt idx="101">
                  <c:v>0.18741035856573698</c:v>
                </c:pt>
                <c:pt idx="102">
                  <c:v>0.18291592128801401</c:v>
                </c:pt>
                <c:pt idx="103">
                  <c:v>0.182740447957839</c:v>
                </c:pt>
                <c:pt idx="104">
                  <c:v>0.179267449896337</c:v>
                </c:pt>
                <c:pt idx="105">
                  <c:v>0.17666522802474399</c:v>
                </c:pt>
                <c:pt idx="106">
                  <c:v>0.18208248088726101</c:v>
                </c:pt>
                <c:pt idx="107">
                  <c:v>0.17843074630043598</c:v>
                </c:pt>
                <c:pt idx="108">
                  <c:v>0.176296120536243</c:v>
                </c:pt>
                <c:pt idx="109">
                  <c:v>0.17812162648434601</c:v>
                </c:pt>
                <c:pt idx="110">
                  <c:v>0.176967776016904</c:v>
                </c:pt>
                <c:pt idx="111">
                  <c:v>0.18245522969114902</c:v>
                </c:pt>
                <c:pt idx="112">
                  <c:v>0.20434143952994901</c:v>
                </c:pt>
                <c:pt idx="113">
                  <c:v>0.19319502074688699</c:v>
                </c:pt>
                <c:pt idx="114">
                  <c:v>0.19830328738069899</c:v>
                </c:pt>
                <c:pt idx="115">
                  <c:v>0.20852775543040999</c:v>
                </c:pt>
                <c:pt idx="116">
                  <c:v>0.199225681561542</c:v>
                </c:pt>
                <c:pt idx="117">
                  <c:v>0.18491098184382099</c:v>
                </c:pt>
                <c:pt idx="118">
                  <c:v>0.17566820276497602</c:v>
                </c:pt>
                <c:pt idx="119">
                  <c:v>0.18733875769001698</c:v>
                </c:pt>
                <c:pt idx="120">
                  <c:v>0.17857142857142802</c:v>
                </c:pt>
                <c:pt idx="121">
                  <c:v>0.20928505106778</c:v>
                </c:pt>
                <c:pt idx="122">
                  <c:v>0.23037732845088299</c:v>
                </c:pt>
                <c:pt idx="123">
                  <c:v>0.21047398077560397</c:v>
                </c:pt>
                <c:pt idx="124">
                  <c:v>0.21040892193308502</c:v>
                </c:pt>
                <c:pt idx="125">
                  <c:v>0.206193969030154</c:v>
                </c:pt>
                <c:pt idx="126">
                  <c:v>0.18999754841872998</c:v>
                </c:pt>
                <c:pt idx="127">
                  <c:v>0.209344346928239</c:v>
                </c:pt>
                <c:pt idx="128">
                  <c:v>0.22288409034499801</c:v>
                </c:pt>
                <c:pt idx="129">
                  <c:v>0.21604661586732402</c:v>
                </c:pt>
                <c:pt idx="130">
                  <c:v>0.208405545927209</c:v>
                </c:pt>
                <c:pt idx="131">
                  <c:v>0.19476025704399402</c:v>
                </c:pt>
                <c:pt idx="132">
                  <c:v>0.190080275229357</c:v>
                </c:pt>
                <c:pt idx="133">
                  <c:v>0.17570144374829699</c:v>
                </c:pt>
                <c:pt idx="134">
                  <c:v>0.18659588586595799</c:v>
                </c:pt>
                <c:pt idx="135">
                  <c:v>0.20669885334942598</c:v>
                </c:pt>
                <c:pt idx="136">
                  <c:v>0.195615253975605</c:v>
                </c:pt>
                <c:pt idx="137">
                  <c:v>0.186920222634508</c:v>
                </c:pt>
                <c:pt idx="138">
                  <c:v>0.18583333333333299</c:v>
                </c:pt>
                <c:pt idx="139">
                  <c:v>0.20530835284933602</c:v>
                </c:pt>
                <c:pt idx="140">
                  <c:v>0.19578752152602899</c:v>
                </c:pt>
                <c:pt idx="141">
                  <c:v>0.21138211382113797</c:v>
                </c:pt>
                <c:pt idx="142">
                  <c:v>0.21067541374683099</c:v>
                </c:pt>
                <c:pt idx="143">
                  <c:v>0.23036889637226299</c:v>
                </c:pt>
                <c:pt idx="144">
                  <c:v>0.21258503401360498</c:v>
                </c:pt>
                <c:pt idx="145">
                  <c:v>0.20061560745971299</c:v>
                </c:pt>
                <c:pt idx="146">
                  <c:v>0.19868953555598298</c:v>
                </c:pt>
                <c:pt idx="147">
                  <c:v>0.19862883260331302</c:v>
                </c:pt>
                <c:pt idx="148">
                  <c:v>0.20402930402930403</c:v>
                </c:pt>
                <c:pt idx="149">
                  <c:v>0.21505376344086</c:v>
                </c:pt>
                <c:pt idx="150">
                  <c:v>0.22444077465845902</c:v>
                </c:pt>
                <c:pt idx="151">
                  <c:v>0.20936918653813599</c:v>
                </c:pt>
                <c:pt idx="152">
                  <c:v>0.201021811750835</c:v>
                </c:pt>
                <c:pt idx="153">
                  <c:v>0.20731707317073098</c:v>
                </c:pt>
                <c:pt idx="154">
                  <c:v>0.209066305818673</c:v>
                </c:pt>
                <c:pt idx="155">
                  <c:v>0.198230511716881</c:v>
                </c:pt>
                <c:pt idx="156">
                  <c:v>0.224432388989351</c:v>
                </c:pt>
                <c:pt idx="157">
                  <c:v>0.23032877724418099</c:v>
                </c:pt>
                <c:pt idx="158">
                  <c:v>0.22070914696813901</c:v>
                </c:pt>
                <c:pt idx="159">
                  <c:v>0.23047977422389401</c:v>
                </c:pt>
                <c:pt idx="160">
                  <c:v>0.23152553124008801</c:v>
                </c:pt>
                <c:pt idx="161">
                  <c:v>0.22498343273691099</c:v>
                </c:pt>
                <c:pt idx="162">
                  <c:v>0.22328767123287602</c:v>
                </c:pt>
                <c:pt idx="163">
                  <c:v>0.22056216763737599</c:v>
                </c:pt>
                <c:pt idx="164">
                  <c:v>0.21220723917672099</c:v>
                </c:pt>
                <c:pt idx="165">
                  <c:v>0.21654929577464699</c:v>
                </c:pt>
                <c:pt idx="166">
                  <c:v>0.22291450328833498</c:v>
                </c:pt>
                <c:pt idx="167">
                  <c:v>0.227046735167384</c:v>
                </c:pt>
                <c:pt idx="168">
                  <c:v>0.23197586726998398</c:v>
                </c:pt>
                <c:pt idx="169">
                  <c:v>0.22429679922405399</c:v>
                </c:pt>
                <c:pt idx="170">
                  <c:v>0.24676560121765601</c:v>
                </c:pt>
                <c:pt idx="171">
                  <c:v>0.24633011099176499</c:v>
                </c:pt>
                <c:pt idx="172">
                  <c:v>0.22891188460332301</c:v>
                </c:pt>
                <c:pt idx="173">
                  <c:v>0.252085014796879</c:v>
                </c:pt>
                <c:pt idx="174">
                  <c:v>0.23923782639378899</c:v>
                </c:pt>
                <c:pt idx="175">
                  <c:v>0.23083264633140899</c:v>
                </c:pt>
                <c:pt idx="176">
                  <c:v>0.228328173374613</c:v>
                </c:pt>
                <c:pt idx="177">
                  <c:v>0.229075763585878</c:v>
                </c:pt>
                <c:pt idx="178">
                  <c:v>0.23418209876543203</c:v>
                </c:pt>
                <c:pt idx="179">
                  <c:v>0.21378941742383697</c:v>
                </c:pt>
                <c:pt idx="180">
                  <c:v>0.22181331549012998</c:v>
                </c:pt>
                <c:pt idx="181">
                  <c:v>0.26197604790419099</c:v>
                </c:pt>
                <c:pt idx="182">
                  <c:v>0.29376135675348197</c:v>
                </c:pt>
                <c:pt idx="183">
                  <c:v>0.334060077519379</c:v>
                </c:pt>
                <c:pt idx="184">
                  <c:v>0.310676691729323</c:v>
                </c:pt>
                <c:pt idx="185">
                  <c:v>0.25264623955431698</c:v>
                </c:pt>
                <c:pt idx="186">
                  <c:v>0.24654743038261198</c:v>
                </c:pt>
                <c:pt idx="187">
                  <c:v>0.26724137931034397</c:v>
                </c:pt>
                <c:pt idx="188">
                  <c:v>0.239342265529841</c:v>
                </c:pt>
                <c:pt idx="189">
                  <c:v>0.243414471490496</c:v>
                </c:pt>
                <c:pt idx="190">
                  <c:v>0.26818515797207904</c:v>
                </c:pt>
                <c:pt idx="191">
                  <c:v>0.24982794218857499</c:v>
                </c:pt>
                <c:pt idx="192">
                  <c:v>0.25675958918465702</c:v>
                </c:pt>
                <c:pt idx="193">
                  <c:v>0.230265032772869</c:v>
                </c:pt>
                <c:pt idx="194">
                  <c:v>0.26981818181818101</c:v>
                </c:pt>
                <c:pt idx="195">
                  <c:v>0.293333333333333</c:v>
                </c:pt>
                <c:pt idx="196">
                  <c:v>0.27312013828867698</c:v>
                </c:pt>
                <c:pt idx="197">
                  <c:v>0.21330834114339201</c:v>
                </c:pt>
                <c:pt idx="198">
                  <c:v>0.186464329321472</c:v>
                </c:pt>
                <c:pt idx="199">
                  <c:v>0.22131593257205001</c:v>
                </c:pt>
                <c:pt idx="200">
                  <c:v>0.22565245066836401</c:v>
                </c:pt>
                <c:pt idx="201">
                  <c:v>0.26927835051546301</c:v>
                </c:pt>
                <c:pt idx="202">
                  <c:v>0.27336777829967102</c:v>
                </c:pt>
                <c:pt idx="203">
                  <c:v>0.278728606356968</c:v>
                </c:pt>
                <c:pt idx="204">
                  <c:v>0.251044436004557</c:v>
                </c:pt>
                <c:pt idx="205">
                  <c:v>0.24034229828850801</c:v>
                </c:pt>
                <c:pt idx="206">
                  <c:v>0.24232481837356398</c:v>
                </c:pt>
                <c:pt idx="207">
                  <c:v>0.22562205783456601</c:v>
                </c:pt>
                <c:pt idx="208">
                  <c:v>0.34505666275888996</c:v>
                </c:pt>
                <c:pt idx="209">
                  <c:v>0.32956951305575105</c:v>
                </c:pt>
                <c:pt idx="210">
                  <c:v>0.29224806201550302</c:v>
                </c:pt>
                <c:pt idx="211">
                  <c:v>0.22080211546936901</c:v>
                </c:pt>
                <c:pt idx="212">
                  <c:v>0.195944628582569</c:v>
                </c:pt>
                <c:pt idx="213">
                  <c:v>0.20428269830099499</c:v>
                </c:pt>
                <c:pt idx="214">
                  <c:v>0.20920096852300202</c:v>
                </c:pt>
                <c:pt idx="215">
                  <c:v>0.21276595744680801</c:v>
                </c:pt>
                <c:pt idx="216">
                  <c:v>0.21991541714725099</c:v>
                </c:pt>
                <c:pt idx="217">
                  <c:v>0.21540203850509598</c:v>
                </c:pt>
                <c:pt idx="218">
                  <c:v>0.27539912917271403</c:v>
                </c:pt>
                <c:pt idx="219">
                  <c:v>0.27294056308654802</c:v>
                </c:pt>
                <c:pt idx="220">
                  <c:v>0.273002754820936</c:v>
                </c:pt>
                <c:pt idx="221">
                  <c:v>0.30697278911564596</c:v>
                </c:pt>
                <c:pt idx="222">
                  <c:v>0.31085665818490199</c:v>
                </c:pt>
                <c:pt idx="223">
                  <c:v>0.350796311818943</c:v>
                </c:pt>
                <c:pt idx="224">
                  <c:v>0.31485905398948799</c:v>
                </c:pt>
                <c:pt idx="225">
                  <c:v>0.27958510136727899</c:v>
                </c:pt>
                <c:pt idx="226">
                  <c:v>0.27070771183751097</c:v>
                </c:pt>
                <c:pt idx="227">
                  <c:v>0.26224545954870598</c:v>
                </c:pt>
                <c:pt idx="228">
                  <c:v>0.28806036395916501</c:v>
                </c:pt>
                <c:pt idx="229">
                  <c:v>0.31540084388185602</c:v>
                </c:pt>
                <c:pt idx="230">
                  <c:v>0.29698581560283599</c:v>
                </c:pt>
                <c:pt idx="231">
                  <c:v>0.27991631799163097</c:v>
                </c:pt>
                <c:pt idx="232">
                  <c:v>0.28222013170272797</c:v>
                </c:pt>
                <c:pt idx="233">
                  <c:v>0.27005076142131901</c:v>
                </c:pt>
                <c:pt idx="234">
                  <c:v>0.263884324679592</c:v>
                </c:pt>
                <c:pt idx="235">
                  <c:v>0.347391304347826</c:v>
                </c:pt>
                <c:pt idx="236">
                  <c:v>0.503072196620583</c:v>
                </c:pt>
                <c:pt idx="237">
                  <c:v>0.442739520958083</c:v>
                </c:pt>
                <c:pt idx="238">
                  <c:v>0.37169905331340303</c:v>
                </c:pt>
                <c:pt idx="239">
                  <c:v>0.26852531181217898</c:v>
                </c:pt>
                <c:pt idx="240">
                  <c:v>0.26927470017132998</c:v>
                </c:pt>
                <c:pt idx="241">
                  <c:v>0.25</c:v>
                </c:pt>
                <c:pt idx="242">
                  <c:v>0.274274661508704</c:v>
                </c:pt>
                <c:pt idx="243">
                  <c:v>0.28917982287254501</c:v>
                </c:pt>
                <c:pt idx="244">
                  <c:v>0.28669632025879399</c:v>
                </c:pt>
                <c:pt idx="245">
                  <c:v>0.255516328331862</c:v>
                </c:pt>
                <c:pt idx="246">
                  <c:v>0.27504816955683997</c:v>
                </c:pt>
                <c:pt idx="247">
                  <c:v>0.24406047516198701</c:v>
                </c:pt>
                <c:pt idx="248">
                  <c:v>0.24148099606815202</c:v>
                </c:pt>
                <c:pt idx="249">
                  <c:v>0.228007181328545</c:v>
                </c:pt>
                <c:pt idx="250">
                  <c:v>0.24368932038834898</c:v>
                </c:pt>
                <c:pt idx="251">
                  <c:v>0.235142118863049</c:v>
                </c:pt>
                <c:pt idx="252">
                  <c:v>0.21866096866096801</c:v>
                </c:pt>
                <c:pt idx="253">
                  <c:v>0.222633136094674</c:v>
                </c:pt>
                <c:pt idx="254">
                  <c:v>0.26198292843072801</c:v>
                </c:pt>
                <c:pt idx="255">
                  <c:v>0.27258218959463698</c:v>
                </c:pt>
                <c:pt idx="256">
                  <c:v>0.27078891257995702</c:v>
                </c:pt>
                <c:pt idx="257">
                  <c:v>0.26507537688442201</c:v>
                </c:pt>
                <c:pt idx="258">
                  <c:v>0.27504911591355602</c:v>
                </c:pt>
                <c:pt idx="259">
                  <c:v>0.29574611748818297</c:v>
                </c:pt>
                <c:pt idx="260">
                  <c:v>0.296370967741935</c:v>
                </c:pt>
                <c:pt idx="261">
                  <c:v>0.25745385707524798</c:v>
                </c:pt>
                <c:pt idx="262">
                  <c:v>0.263928234183191</c:v>
                </c:pt>
                <c:pt idx="263">
                  <c:v>0.286486486486486</c:v>
                </c:pt>
                <c:pt idx="264">
                  <c:v>0.273885350318471</c:v>
                </c:pt>
                <c:pt idx="265">
                  <c:v>0.35461872287662699</c:v>
                </c:pt>
                <c:pt idx="266">
                  <c:v>0.31942633637548801</c:v>
                </c:pt>
                <c:pt idx="267">
                  <c:v>0.22065868263472999</c:v>
                </c:pt>
                <c:pt idx="268">
                  <c:v>0.19949220166848</c:v>
                </c:pt>
                <c:pt idx="269">
                  <c:v>0.18997493734335802</c:v>
                </c:pt>
                <c:pt idx="270">
                  <c:v>0.20584364306396399</c:v>
                </c:pt>
                <c:pt idx="271">
                  <c:v>0.19870059556036801</c:v>
                </c:pt>
                <c:pt idx="272">
                  <c:v>0.16645442968892102</c:v>
                </c:pt>
                <c:pt idx="273">
                  <c:v>0.19394934333958702</c:v>
                </c:pt>
                <c:pt idx="274">
                  <c:v>0.271701050992604</c:v>
                </c:pt>
                <c:pt idx="275">
                  <c:v>0.21961560203504799</c:v>
                </c:pt>
                <c:pt idx="276">
                  <c:v>0.21248534583821801</c:v>
                </c:pt>
                <c:pt idx="277">
                  <c:v>0.21080602302922902</c:v>
                </c:pt>
                <c:pt idx="278">
                  <c:v>0.26956707187033396</c:v>
                </c:pt>
                <c:pt idx="279">
                  <c:v>0.26037735849056598</c:v>
                </c:pt>
                <c:pt idx="280">
                  <c:v>0.23901618667227201</c:v>
                </c:pt>
                <c:pt idx="281">
                  <c:v>0.21176470588235202</c:v>
                </c:pt>
                <c:pt idx="282">
                  <c:v>0.21491344873501902</c:v>
                </c:pt>
                <c:pt idx="283">
                  <c:v>0.29930966469428</c:v>
                </c:pt>
                <c:pt idx="284">
                  <c:v>0.26850052324712198</c:v>
                </c:pt>
                <c:pt idx="285">
                  <c:v>0.234205776173285</c:v>
                </c:pt>
                <c:pt idx="286">
                  <c:v>0.21418937145940098</c:v>
                </c:pt>
                <c:pt idx="287">
                  <c:v>0.214492404147576</c:v>
                </c:pt>
                <c:pt idx="288">
                  <c:v>0.22836344028039901</c:v>
                </c:pt>
                <c:pt idx="289">
                  <c:v>0.26546571707861999</c:v>
                </c:pt>
                <c:pt idx="290">
                  <c:v>0.25</c:v>
                </c:pt>
                <c:pt idx="291">
                  <c:v>0.23265306122448901</c:v>
                </c:pt>
                <c:pt idx="292">
                  <c:v>0.24562256809338501</c:v>
                </c:pt>
                <c:pt idx="293">
                  <c:v>0.23980154355016498</c:v>
                </c:pt>
                <c:pt idx="294">
                  <c:v>0.24044585987261102</c:v>
                </c:pt>
                <c:pt idx="295">
                  <c:v>0.23770280710790601</c:v>
                </c:pt>
                <c:pt idx="296">
                  <c:v>0.23378176382660601</c:v>
                </c:pt>
                <c:pt idx="297">
                  <c:v>0.24310198128114699</c:v>
                </c:pt>
                <c:pt idx="298">
                  <c:v>0.241879468845761</c:v>
                </c:pt>
                <c:pt idx="299">
                  <c:v>0.25349443259891002</c:v>
                </c:pt>
                <c:pt idx="300">
                  <c:v>0.265045045045045</c:v>
                </c:pt>
                <c:pt idx="301">
                  <c:v>0.27051671732522697</c:v>
                </c:pt>
                <c:pt idx="302">
                  <c:v>0.24813727703770599</c:v>
                </c:pt>
                <c:pt idx="303">
                  <c:v>0.241181041181041</c:v>
                </c:pt>
                <c:pt idx="304">
                  <c:v>0.25617943240768898</c:v>
                </c:pt>
                <c:pt idx="305">
                  <c:v>0.22495369590840197</c:v>
                </c:pt>
                <c:pt idx="306">
                  <c:v>0.24511873350923399</c:v>
                </c:pt>
                <c:pt idx="307">
                  <c:v>0.25172413793103399</c:v>
                </c:pt>
                <c:pt idx="308">
                  <c:v>0.25092127303182499</c:v>
                </c:pt>
                <c:pt idx="309">
                  <c:v>0.20989220038046899</c:v>
                </c:pt>
                <c:pt idx="310">
                  <c:v>0.20966742408593197</c:v>
                </c:pt>
                <c:pt idx="311">
                  <c:v>0.21852256186317301</c:v>
                </c:pt>
                <c:pt idx="312">
                  <c:v>0.212827988338192</c:v>
                </c:pt>
                <c:pt idx="313">
                  <c:v>0.211563731931668</c:v>
                </c:pt>
                <c:pt idx="314">
                  <c:v>0.24594257178526799</c:v>
                </c:pt>
                <c:pt idx="315">
                  <c:v>0.25242463958060202</c:v>
                </c:pt>
                <c:pt idx="316">
                  <c:v>0.231936579841449</c:v>
                </c:pt>
                <c:pt idx="317">
                  <c:v>0.247466751108296</c:v>
                </c:pt>
                <c:pt idx="318">
                  <c:v>0.26661031276415803</c:v>
                </c:pt>
                <c:pt idx="319">
                  <c:v>0.24576933090341002</c:v>
                </c:pt>
                <c:pt idx="320">
                  <c:v>0.22166624968726498</c:v>
                </c:pt>
                <c:pt idx="321">
                  <c:v>0.20595144870790899</c:v>
                </c:pt>
                <c:pt idx="322">
                  <c:v>0.20711883408071699</c:v>
                </c:pt>
                <c:pt idx="323">
                  <c:v>0.20346620450606501</c:v>
                </c:pt>
                <c:pt idx="324">
                  <c:v>0.192880258899676</c:v>
                </c:pt>
                <c:pt idx="325">
                  <c:v>0.185323110624315</c:v>
                </c:pt>
                <c:pt idx="326">
                  <c:v>0.18845500848896399</c:v>
                </c:pt>
                <c:pt idx="327">
                  <c:v>0.218033424018655</c:v>
                </c:pt>
                <c:pt idx="328">
                  <c:v>0.20026178010471199</c:v>
                </c:pt>
                <c:pt idx="329">
                  <c:v>0.23718234507356201</c:v>
                </c:pt>
                <c:pt idx="330">
                  <c:v>0.25571220223626601</c:v>
                </c:pt>
                <c:pt idx="331">
                  <c:v>0.27669524551831598</c:v>
                </c:pt>
                <c:pt idx="332">
                  <c:v>0.28767645936665298</c:v>
                </c:pt>
                <c:pt idx="333">
                  <c:v>0.29250367466927901</c:v>
                </c:pt>
                <c:pt idx="334">
                  <c:v>0.24635036496350299</c:v>
                </c:pt>
                <c:pt idx="335">
                  <c:v>0.24330616996507501</c:v>
                </c:pt>
                <c:pt idx="336">
                  <c:v>0.242614145031333</c:v>
                </c:pt>
                <c:pt idx="337">
                  <c:v>0.22578062449959901</c:v>
                </c:pt>
                <c:pt idx="338">
                  <c:v>0.226336219767094</c:v>
                </c:pt>
                <c:pt idx="339">
                  <c:v>0.23672883787661403</c:v>
                </c:pt>
                <c:pt idx="340">
                  <c:v>0.20115116631323801</c:v>
                </c:pt>
                <c:pt idx="341">
                  <c:v>0.225481978206202</c:v>
                </c:pt>
                <c:pt idx="342">
                  <c:v>0.23135918193438398</c:v>
                </c:pt>
                <c:pt idx="343">
                  <c:v>0.224675324675324</c:v>
                </c:pt>
                <c:pt idx="344">
                  <c:v>0.22850592281238</c:v>
                </c:pt>
                <c:pt idx="345">
                  <c:v>0.23746581586144</c:v>
                </c:pt>
                <c:pt idx="346">
                  <c:v>0.229322401736194</c:v>
                </c:pt>
                <c:pt idx="347">
                  <c:v>0.25287812624057099</c:v>
                </c:pt>
                <c:pt idx="348">
                  <c:v>0.25064267352184999</c:v>
                </c:pt>
                <c:pt idx="349">
                  <c:v>0.234491315136476</c:v>
                </c:pt>
                <c:pt idx="350">
                  <c:v>0.23611718408395199</c:v>
                </c:pt>
                <c:pt idx="351">
                  <c:v>0.22138047138047098</c:v>
                </c:pt>
                <c:pt idx="352">
                  <c:v>0.23144104803493398</c:v>
                </c:pt>
                <c:pt idx="353">
                  <c:v>0.22597908051568902</c:v>
                </c:pt>
                <c:pt idx="354">
                  <c:v>0.24489008870034698</c:v>
                </c:pt>
                <c:pt idx="355">
                  <c:v>0.252857796067672</c:v>
                </c:pt>
                <c:pt idx="356">
                  <c:v>0.29573051312181703</c:v>
                </c:pt>
                <c:pt idx="357">
                  <c:v>0.30234657039711099</c:v>
                </c:pt>
                <c:pt idx="358">
                  <c:v>0.22631959508315203</c:v>
                </c:pt>
                <c:pt idx="359">
                  <c:v>0.21814732848561399</c:v>
                </c:pt>
                <c:pt idx="360">
                  <c:v>0.22020202020201998</c:v>
                </c:pt>
                <c:pt idx="361">
                  <c:v>0.22313564298297098</c:v>
                </c:pt>
                <c:pt idx="362">
                  <c:v>0.21858407079646</c:v>
                </c:pt>
                <c:pt idx="363">
                  <c:v>0.20398542961217001</c:v>
                </c:pt>
                <c:pt idx="364">
                  <c:v>0.232696601339617</c:v>
                </c:pt>
                <c:pt idx="365">
                  <c:v>0.22802850356294499</c:v>
                </c:pt>
                <c:pt idx="366">
                  <c:v>0.25641245603500001</c:v>
                </c:pt>
                <c:pt idx="367">
                  <c:v>0.241606830972249</c:v>
                </c:pt>
                <c:pt idx="368">
                  <c:v>0.22425323227819799</c:v>
                </c:pt>
                <c:pt idx="369">
                  <c:v>0.21623335447051301</c:v>
                </c:pt>
                <c:pt idx="370">
                  <c:v>0.21106133700895899</c:v>
                </c:pt>
                <c:pt idx="371">
                  <c:v>0.21253791708796702</c:v>
                </c:pt>
                <c:pt idx="372">
                  <c:v>0.211566771819137</c:v>
                </c:pt>
                <c:pt idx="373">
                  <c:v>0.22468111264791699</c:v>
                </c:pt>
                <c:pt idx="374">
                  <c:v>0.22638514049849101</c:v>
                </c:pt>
                <c:pt idx="375">
                  <c:v>0.226190476190476</c:v>
                </c:pt>
                <c:pt idx="376">
                  <c:v>0.23882643268439799</c:v>
                </c:pt>
                <c:pt idx="377">
                  <c:v>0.232521354001898</c:v>
                </c:pt>
                <c:pt idx="378">
                  <c:v>0.219968304278922</c:v>
                </c:pt>
                <c:pt idx="379">
                  <c:v>0.22374821173104401</c:v>
                </c:pt>
                <c:pt idx="380">
                  <c:v>0.23836618573460602</c:v>
                </c:pt>
                <c:pt idx="381">
                  <c:v>0.246934225195094</c:v>
                </c:pt>
                <c:pt idx="382">
                  <c:v>0.22109351658201301</c:v>
                </c:pt>
                <c:pt idx="383">
                  <c:v>0.25313283208019999</c:v>
                </c:pt>
                <c:pt idx="384">
                  <c:v>0.25944881889763699</c:v>
                </c:pt>
                <c:pt idx="385">
                  <c:v>0.236182756079587</c:v>
                </c:pt>
                <c:pt idx="386">
                  <c:v>0.20643806857942601</c:v>
                </c:pt>
                <c:pt idx="387">
                  <c:v>0.20288388565646301</c:v>
                </c:pt>
                <c:pt idx="388">
                  <c:v>0.20571285392132199</c:v>
                </c:pt>
                <c:pt idx="389">
                  <c:v>0.20601503759398401</c:v>
                </c:pt>
                <c:pt idx="390">
                  <c:v>0.208398744113029</c:v>
                </c:pt>
                <c:pt idx="391">
                  <c:v>0.27465054778995002</c:v>
                </c:pt>
                <c:pt idx="392">
                  <c:v>0.24249165739710701</c:v>
                </c:pt>
                <c:pt idx="393">
                  <c:v>0.21121905358821599</c:v>
                </c:pt>
                <c:pt idx="394">
                  <c:v>0.24984966927239899</c:v>
                </c:pt>
                <c:pt idx="395">
                  <c:v>0.23573117190138401</c:v>
                </c:pt>
                <c:pt idx="396">
                  <c:v>0.23091110291405301</c:v>
                </c:pt>
                <c:pt idx="397">
                  <c:v>0.24386981720909401</c:v>
                </c:pt>
                <c:pt idx="398">
                  <c:v>0.22367826479891501</c:v>
                </c:pt>
                <c:pt idx="399">
                  <c:v>0.224007561436672</c:v>
                </c:pt>
                <c:pt idx="400">
                  <c:v>0.222591362126245</c:v>
                </c:pt>
                <c:pt idx="401">
                  <c:v>0.23345817727840198</c:v>
                </c:pt>
                <c:pt idx="402">
                  <c:v>0.232897085068411</c:v>
                </c:pt>
                <c:pt idx="403">
                  <c:v>0.22610966057441201</c:v>
                </c:pt>
                <c:pt idx="404">
                  <c:v>0.24244004171011402</c:v>
                </c:pt>
                <c:pt idx="405">
                  <c:v>0.26148225469728603</c:v>
                </c:pt>
                <c:pt idx="406">
                  <c:v>0.24229452054794501</c:v>
                </c:pt>
                <c:pt idx="407">
                  <c:v>0.224963715529753</c:v>
                </c:pt>
                <c:pt idx="408">
                  <c:v>0.22848101265822698</c:v>
                </c:pt>
                <c:pt idx="409">
                  <c:v>0.23016105417276703</c:v>
                </c:pt>
                <c:pt idx="410">
                  <c:v>0.24744661095636</c:v>
                </c:pt>
                <c:pt idx="411">
                  <c:v>0.22682660850599701</c:v>
                </c:pt>
                <c:pt idx="412">
                  <c:v>0.21294615849969697</c:v>
                </c:pt>
                <c:pt idx="413">
                  <c:v>0.22846202935545598</c:v>
                </c:pt>
                <c:pt idx="414">
                  <c:v>0.22028624766645902</c:v>
                </c:pt>
                <c:pt idx="415">
                  <c:v>0.20932835820895501</c:v>
                </c:pt>
                <c:pt idx="416">
                  <c:v>0.23235867446393701</c:v>
                </c:pt>
                <c:pt idx="417">
                  <c:v>0.233666862860506</c:v>
                </c:pt>
                <c:pt idx="418">
                  <c:v>0.21399176954732499</c:v>
                </c:pt>
                <c:pt idx="419">
                  <c:v>0.21332335329341301</c:v>
                </c:pt>
                <c:pt idx="420">
                  <c:v>0.20095693779904297</c:v>
                </c:pt>
                <c:pt idx="421">
                  <c:v>0.17287557828098302</c:v>
                </c:pt>
                <c:pt idx="422">
                  <c:v>0.18125099984002499</c:v>
                </c:pt>
                <c:pt idx="423">
                  <c:v>0.187074829931972</c:v>
                </c:pt>
                <c:pt idx="424">
                  <c:v>0.18725680933852101</c:v>
                </c:pt>
                <c:pt idx="425">
                  <c:v>0.191319531055125</c:v>
                </c:pt>
                <c:pt idx="426">
                  <c:v>0.19666417724670102</c:v>
                </c:pt>
                <c:pt idx="427">
                  <c:v>0.20135413600235499</c:v>
                </c:pt>
                <c:pt idx="428">
                  <c:v>0.213061602593793</c:v>
                </c:pt>
                <c:pt idx="429">
                  <c:v>0.192660550458715</c:v>
                </c:pt>
                <c:pt idx="430">
                  <c:v>0.19811320754716899</c:v>
                </c:pt>
                <c:pt idx="431">
                  <c:v>0.21220159151193599</c:v>
                </c:pt>
                <c:pt idx="432">
                  <c:v>0.22869523350986998</c:v>
                </c:pt>
                <c:pt idx="433">
                  <c:v>0.42476401998889501</c:v>
                </c:pt>
                <c:pt idx="434">
                  <c:v>0.34402460456942002</c:v>
                </c:pt>
                <c:pt idx="435">
                  <c:v>0.24690382081686402</c:v>
                </c:pt>
                <c:pt idx="436">
                  <c:v>0.22851103804603098</c:v>
                </c:pt>
                <c:pt idx="437">
                  <c:v>0.215088683487384</c:v>
                </c:pt>
                <c:pt idx="438">
                  <c:v>0.213714285714285</c:v>
                </c:pt>
                <c:pt idx="439">
                  <c:v>0.231752343084351</c:v>
                </c:pt>
                <c:pt idx="440">
                  <c:v>0.22791747259832298</c:v>
                </c:pt>
                <c:pt idx="441">
                  <c:v>0.22099087353324598</c:v>
                </c:pt>
                <c:pt idx="442">
                  <c:v>0.25611132004512899</c:v>
                </c:pt>
                <c:pt idx="443">
                  <c:v>0.22484998235086401</c:v>
                </c:pt>
                <c:pt idx="444">
                  <c:v>0.22280991735537101</c:v>
                </c:pt>
                <c:pt idx="445">
                  <c:v>0.23781604983510402</c:v>
                </c:pt>
                <c:pt idx="446">
                  <c:v>0.24516862447896901</c:v>
                </c:pt>
                <c:pt idx="447">
                  <c:v>0.22587442056468598</c:v>
                </c:pt>
                <c:pt idx="448">
                  <c:v>0.23744292237442899</c:v>
                </c:pt>
                <c:pt idx="449">
                  <c:v>0.21850794944965302</c:v>
                </c:pt>
                <c:pt idx="450">
                  <c:v>0.211741682974559</c:v>
                </c:pt>
                <c:pt idx="451">
                  <c:v>0.22226704316256501</c:v>
                </c:pt>
                <c:pt idx="452">
                  <c:v>0.22342733188720099</c:v>
                </c:pt>
                <c:pt idx="453">
                  <c:v>0.22865701447828202</c:v>
                </c:pt>
                <c:pt idx="454">
                  <c:v>0.239562624254473</c:v>
                </c:pt>
                <c:pt idx="455">
                  <c:v>0.22796492847254199</c:v>
                </c:pt>
                <c:pt idx="456">
                  <c:v>0.19851794071762799</c:v>
                </c:pt>
                <c:pt idx="457">
                  <c:v>0.211581291759465</c:v>
                </c:pt>
                <c:pt idx="458">
                  <c:v>0.19568664763717</c:v>
                </c:pt>
                <c:pt idx="459">
                  <c:v>0.224539450816823</c:v>
                </c:pt>
                <c:pt idx="460">
                  <c:v>0.20284327323162199</c:v>
                </c:pt>
                <c:pt idx="461">
                  <c:v>0.19925093632958799</c:v>
                </c:pt>
                <c:pt idx="462">
                  <c:v>0.22063732928679802</c:v>
                </c:pt>
                <c:pt idx="463">
                  <c:v>0.20734996628455801</c:v>
                </c:pt>
                <c:pt idx="464">
                  <c:v>0.23147843266381202</c:v>
                </c:pt>
                <c:pt idx="465">
                  <c:v>0.25420802762192402</c:v>
                </c:pt>
                <c:pt idx="466">
                  <c:v>0.228904282115869</c:v>
                </c:pt>
                <c:pt idx="467">
                  <c:v>0.23071763916834301</c:v>
                </c:pt>
                <c:pt idx="468">
                  <c:v>0.20616641901931601</c:v>
                </c:pt>
                <c:pt idx="469">
                  <c:v>0.22301871764237302</c:v>
                </c:pt>
                <c:pt idx="470">
                  <c:v>0.25139425139425098</c:v>
                </c:pt>
                <c:pt idx="471">
                  <c:v>0.23894080996884701</c:v>
                </c:pt>
                <c:pt idx="472">
                  <c:v>0.21787345075016301</c:v>
                </c:pt>
                <c:pt idx="473">
                  <c:v>0.22423869578591202</c:v>
                </c:pt>
                <c:pt idx="474">
                  <c:v>0.22323848238482299</c:v>
                </c:pt>
                <c:pt idx="475">
                  <c:v>0.33526315789473599</c:v>
                </c:pt>
                <c:pt idx="476">
                  <c:v>0.32116265750286305</c:v>
                </c:pt>
                <c:pt idx="477">
                  <c:v>0.24797305725333602</c:v>
                </c:pt>
                <c:pt idx="478">
                  <c:v>0.242628113369596</c:v>
                </c:pt>
                <c:pt idx="479">
                  <c:v>0.24006990784874399</c:v>
                </c:pt>
                <c:pt idx="480">
                  <c:v>0.231691804470288</c:v>
                </c:pt>
                <c:pt idx="481">
                  <c:v>0.24225685539554098</c:v>
                </c:pt>
                <c:pt idx="482">
                  <c:v>0.24626865671641698</c:v>
                </c:pt>
                <c:pt idx="483">
                  <c:v>0.21919212630715598</c:v>
                </c:pt>
                <c:pt idx="484">
                  <c:v>0.18466325036603201</c:v>
                </c:pt>
                <c:pt idx="485">
                  <c:v>0.17767253044654902</c:v>
                </c:pt>
                <c:pt idx="486">
                  <c:v>0.17984029626200598</c:v>
                </c:pt>
                <c:pt idx="487">
                  <c:v>0.18939783839423502</c:v>
                </c:pt>
                <c:pt idx="488">
                  <c:v>0.201056338028169</c:v>
                </c:pt>
                <c:pt idx="489">
                  <c:v>0.19420783645655798</c:v>
                </c:pt>
                <c:pt idx="490">
                  <c:v>0.177392932366019</c:v>
                </c:pt>
                <c:pt idx="491">
                  <c:v>0.19589089620970501</c:v>
                </c:pt>
                <c:pt idx="492">
                  <c:v>0.22829827915869899</c:v>
                </c:pt>
                <c:pt idx="493">
                  <c:v>0.22493620123951799</c:v>
                </c:pt>
                <c:pt idx="494">
                  <c:v>0.20308285163776399</c:v>
                </c:pt>
                <c:pt idx="495">
                  <c:v>0.22257934913619898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Sheet3!$F$1</c:f>
              <c:strCache>
                <c:ptCount val="1"/>
                <c:pt idx="0">
                  <c:v>Day 30 GP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Sheet3!$A$2:$A$503</c:f>
              <c:numCache>
                <c:formatCode>m/d/yyyy</c:formatCode>
                <c:ptCount val="502"/>
                <c:pt idx="0">
                  <c:v>42446</c:v>
                </c:pt>
                <c:pt idx="1">
                  <c:v>42447</c:v>
                </c:pt>
                <c:pt idx="2">
                  <c:v>42448</c:v>
                </c:pt>
                <c:pt idx="3">
                  <c:v>42449</c:v>
                </c:pt>
                <c:pt idx="4">
                  <c:v>42450</c:v>
                </c:pt>
                <c:pt idx="5">
                  <c:v>42451</c:v>
                </c:pt>
                <c:pt idx="6">
                  <c:v>42452</c:v>
                </c:pt>
                <c:pt idx="7">
                  <c:v>42453</c:v>
                </c:pt>
                <c:pt idx="8">
                  <c:v>42454</c:v>
                </c:pt>
                <c:pt idx="9">
                  <c:v>42455</c:v>
                </c:pt>
                <c:pt idx="10">
                  <c:v>42456</c:v>
                </c:pt>
                <c:pt idx="11">
                  <c:v>42457</c:v>
                </c:pt>
                <c:pt idx="12">
                  <c:v>42458</c:v>
                </c:pt>
                <c:pt idx="13">
                  <c:v>42459</c:v>
                </c:pt>
                <c:pt idx="14">
                  <c:v>42460</c:v>
                </c:pt>
                <c:pt idx="15">
                  <c:v>42461</c:v>
                </c:pt>
                <c:pt idx="16">
                  <c:v>42462</c:v>
                </c:pt>
                <c:pt idx="17">
                  <c:v>42463</c:v>
                </c:pt>
                <c:pt idx="18">
                  <c:v>42464</c:v>
                </c:pt>
                <c:pt idx="19">
                  <c:v>42465</c:v>
                </c:pt>
                <c:pt idx="20">
                  <c:v>42466</c:v>
                </c:pt>
                <c:pt idx="21">
                  <c:v>42467</c:v>
                </c:pt>
                <c:pt idx="22">
                  <c:v>42468</c:v>
                </c:pt>
                <c:pt idx="23">
                  <c:v>42469</c:v>
                </c:pt>
                <c:pt idx="24">
                  <c:v>42470</c:v>
                </c:pt>
                <c:pt idx="25">
                  <c:v>42471</c:v>
                </c:pt>
                <c:pt idx="26">
                  <c:v>42472</c:v>
                </c:pt>
                <c:pt idx="27">
                  <c:v>42473</c:v>
                </c:pt>
                <c:pt idx="28">
                  <c:v>42474</c:v>
                </c:pt>
                <c:pt idx="29">
                  <c:v>42475</c:v>
                </c:pt>
                <c:pt idx="30">
                  <c:v>42476</c:v>
                </c:pt>
                <c:pt idx="31">
                  <c:v>42477</c:v>
                </c:pt>
                <c:pt idx="32">
                  <c:v>42478</c:v>
                </c:pt>
                <c:pt idx="33">
                  <c:v>42479</c:v>
                </c:pt>
                <c:pt idx="34">
                  <c:v>42480</c:v>
                </c:pt>
                <c:pt idx="35">
                  <c:v>42481</c:v>
                </c:pt>
                <c:pt idx="36">
                  <c:v>42482</c:v>
                </c:pt>
                <c:pt idx="37">
                  <c:v>42483</c:v>
                </c:pt>
                <c:pt idx="38">
                  <c:v>42484</c:v>
                </c:pt>
                <c:pt idx="39">
                  <c:v>42485</c:v>
                </c:pt>
                <c:pt idx="40">
                  <c:v>42486</c:v>
                </c:pt>
                <c:pt idx="41">
                  <c:v>42487</c:v>
                </c:pt>
                <c:pt idx="42">
                  <c:v>42488</c:v>
                </c:pt>
                <c:pt idx="43">
                  <c:v>42489</c:v>
                </c:pt>
                <c:pt idx="44">
                  <c:v>42490</c:v>
                </c:pt>
                <c:pt idx="45">
                  <c:v>42491</c:v>
                </c:pt>
                <c:pt idx="46">
                  <c:v>42492</c:v>
                </c:pt>
                <c:pt idx="47">
                  <c:v>42493</c:v>
                </c:pt>
                <c:pt idx="48">
                  <c:v>42494</c:v>
                </c:pt>
                <c:pt idx="49">
                  <c:v>42495</c:v>
                </c:pt>
                <c:pt idx="50">
                  <c:v>42496</c:v>
                </c:pt>
                <c:pt idx="51">
                  <c:v>42497</c:v>
                </c:pt>
                <c:pt idx="52">
                  <c:v>42498</c:v>
                </c:pt>
                <c:pt idx="53">
                  <c:v>42499</c:v>
                </c:pt>
                <c:pt idx="54">
                  <c:v>42500</c:v>
                </c:pt>
                <c:pt idx="55">
                  <c:v>42501</c:v>
                </c:pt>
                <c:pt idx="56">
                  <c:v>42502</c:v>
                </c:pt>
                <c:pt idx="57">
                  <c:v>42503</c:v>
                </c:pt>
                <c:pt idx="58">
                  <c:v>42504</c:v>
                </c:pt>
                <c:pt idx="59">
                  <c:v>42505</c:v>
                </c:pt>
                <c:pt idx="60">
                  <c:v>42506</c:v>
                </c:pt>
                <c:pt idx="61">
                  <c:v>42507</c:v>
                </c:pt>
                <c:pt idx="62">
                  <c:v>42508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42681</c:v>
                </c:pt>
                <c:pt idx="236">
                  <c:v>42682</c:v>
                </c:pt>
                <c:pt idx="237">
                  <c:v>42683</c:v>
                </c:pt>
                <c:pt idx="238">
                  <c:v>42684</c:v>
                </c:pt>
                <c:pt idx="239">
                  <c:v>42685</c:v>
                </c:pt>
                <c:pt idx="240">
                  <c:v>42686</c:v>
                </c:pt>
                <c:pt idx="241">
                  <c:v>42687</c:v>
                </c:pt>
                <c:pt idx="242">
                  <c:v>42688</c:v>
                </c:pt>
                <c:pt idx="243">
                  <c:v>42689</c:v>
                </c:pt>
                <c:pt idx="244">
                  <c:v>42690</c:v>
                </c:pt>
                <c:pt idx="245">
                  <c:v>42691</c:v>
                </c:pt>
                <c:pt idx="246">
                  <c:v>42692</c:v>
                </c:pt>
                <c:pt idx="247">
                  <c:v>42693</c:v>
                </c:pt>
                <c:pt idx="248">
                  <c:v>42694</c:v>
                </c:pt>
                <c:pt idx="249">
                  <c:v>42695</c:v>
                </c:pt>
                <c:pt idx="250">
                  <c:v>42696</c:v>
                </c:pt>
                <c:pt idx="251">
                  <c:v>42697</c:v>
                </c:pt>
                <c:pt idx="252">
                  <c:v>42698</c:v>
                </c:pt>
                <c:pt idx="253">
                  <c:v>42699</c:v>
                </c:pt>
                <c:pt idx="254">
                  <c:v>42700</c:v>
                </c:pt>
                <c:pt idx="255">
                  <c:v>42701</c:v>
                </c:pt>
                <c:pt idx="256">
                  <c:v>42702</c:v>
                </c:pt>
                <c:pt idx="257">
                  <c:v>42703</c:v>
                </c:pt>
                <c:pt idx="258">
                  <c:v>42704</c:v>
                </c:pt>
                <c:pt idx="259">
                  <c:v>42705</c:v>
                </c:pt>
                <c:pt idx="260">
                  <c:v>42706</c:v>
                </c:pt>
                <c:pt idx="261">
                  <c:v>42707</c:v>
                </c:pt>
                <c:pt idx="262">
                  <c:v>42708</c:v>
                </c:pt>
                <c:pt idx="263">
                  <c:v>42709</c:v>
                </c:pt>
                <c:pt idx="264">
                  <c:v>42710</c:v>
                </c:pt>
                <c:pt idx="265">
                  <c:v>42711</c:v>
                </c:pt>
                <c:pt idx="266">
                  <c:v>42712</c:v>
                </c:pt>
                <c:pt idx="267">
                  <c:v>42713</c:v>
                </c:pt>
                <c:pt idx="268">
                  <c:v>42714</c:v>
                </c:pt>
                <c:pt idx="269">
                  <c:v>42715</c:v>
                </c:pt>
                <c:pt idx="270">
                  <c:v>42716</c:v>
                </c:pt>
                <c:pt idx="271">
                  <c:v>42717</c:v>
                </c:pt>
                <c:pt idx="272">
                  <c:v>42718</c:v>
                </c:pt>
                <c:pt idx="273">
                  <c:v>42719</c:v>
                </c:pt>
                <c:pt idx="274">
                  <c:v>42720</c:v>
                </c:pt>
                <c:pt idx="275">
                  <c:v>42721</c:v>
                </c:pt>
                <c:pt idx="276">
                  <c:v>42722</c:v>
                </c:pt>
                <c:pt idx="277">
                  <c:v>42723</c:v>
                </c:pt>
                <c:pt idx="278">
                  <c:v>42724</c:v>
                </c:pt>
                <c:pt idx="279">
                  <c:v>42725</c:v>
                </c:pt>
                <c:pt idx="280">
                  <c:v>42726</c:v>
                </c:pt>
                <c:pt idx="281">
                  <c:v>42727</c:v>
                </c:pt>
                <c:pt idx="282">
                  <c:v>42728</c:v>
                </c:pt>
                <c:pt idx="283">
                  <c:v>42729</c:v>
                </c:pt>
                <c:pt idx="284">
                  <c:v>42730</c:v>
                </c:pt>
                <c:pt idx="285">
                  <c:v>42731</c:v>
                </c:pt>
                <c:pt idx="286">
                  <c:v>42732</c:v>
                </c:pt>
                <c:pt idx="287">
                  <c:v>42733</c:v>
                </c:pt>
                <c:pt idx="288">
                  <c:v>42734</c:v>
                </c:pt>
                <c:pt idx="289">
                  <c:v>42735</c:v>
                </c:pt>
                <c:pt idx="290">
                  <c:v>42736</c:v>
                </c:pt>
                <c:pt idx="291">
                  <c:v>42737</c:v>
                </c:pt>
                <c:pt idx="292">
                  <c:v>42738</c:v>
                </c:pt>
                <c:pt idx="293">
                  <c:v>42739</c:v>
                </c:pt>
                <c:pt idx="294">
                  <c:v>42740</c:v>
                </c:pt>
                <c:pt idx="295">
                  <c:v>42741</c:v>
                </c:pt>
                <c:pt idx="296">
                  <c:v>42742</c:v>
                </c:pt>
                <c:pt idx="297">
                  <c:v>42743</c:v>
                </c:pt>
                <c:pt idx="298">
                  <c:v>42744</c:v>
                </c:pt>
                <c:pt idx="299">
                  <c:v>42745</c:v>
                </c:pt>
                <c:pt idx="300">
                  <c:v>42746</c:v>
                </c:pt>
                <c:pt idx="301">
                  <c:v>42747</c:v>
                </c:pt>
                <c:pt idx="302">
                  <c:v>42748</c:v>
                </c:pt>
                <c:pt idx="303">
                  <c:v>42749</c:v>
                </c:pt>
                <c:pt idx="304">
                  <c:v>42750</c:v>
                </c:pt>
                <c:pt idx="305">
                  <c:v>42751</c:v>
                </c:pt>
                <c:pt idx="306">
                  <c:v>42752</c:v>
                </c:pt>
                <c:pt idx="307">
                  <c:v>42753</c:v>
                </c:pt>
                <c:pt idx="308">
                  <c:v>42754</c:v>
                </c:pt>
                <c:pt idx="309">
                  <c:v>42755</c:v>
                </c:pt>
                <c:pt idx="310">
                  <c:v>42756</c:v>
                </c:pt>
                <c:pt idx="311">
                  <c:v>42757</c:v>
                </c:pt>
                <c:pt idx="312">
                  <c:v>42758</c:v>
                </c:pt>
                <c:pt idx="313">
                  <c:v>42759</c:v>
                </c:pt>
                <c:pt idx="314">
                  <c:v>42760</c:v>
                </c:pt>
                <c:pt idx="315">
                  <c:v>42761</c:v>
                </c:pt>
                <c:pt idx="316">
                  <c:v>42762</c:v>
                </c:pt>
                <c:pt idx="317">
                  <c:v>42763</c:v>
                </c:pt>
                <c:pt idx="318">
                  <c:v>42764</c:v>
                </c:pt>
                <c:pt idx="319">
                  <c:v>42765</c:v>
                </c:pt>
                <c:pt idx="320">
                  <c:v>42766</c:v>
                </c:pt>
                <c:pt idx="321">
                  <c:v>42767</c:v>
                </c:pt>
                <c:pt idx="322">
                  <c:v>42768</c:v>
                </c:pt>
                <c:pt idx="323">
                  <c:v>42769</c:v>
                </c:pt>
                <c:pt idx="324">
                  <c:v>42770</c:v>
                </c:pt>
                <c:pt idx="325">
                  <c:v>42771</c:v>
                </c:pt>
                <c:pt idx="326">
                  <c:v>42772</c:v>
                </c:pt>
                <c:pt idx="327">
                  <c:v>42773</c:v>
                </c:pt>
                <c:pt idx="328">
                  <c:v>42774</c:v>
                </c:pt>
                <c:pt idx="329">
                  <c:v>42775</c:v>
                </c:pt>
                <c:pt idx="330">
                  <c:v>42776</c:v>
                </c:pt>
                <c:pt idx="331">
                  <c:v>42777</c:v>
                </c:pt>
                <c:pt idx="332">
                  <c:v>42778</c:v>
                </c:pt>
                <c:pt idx="333">
                  <c:v>42779</c:v>
                </c:pt>
                <c:pt idx="334">
                  <c:v>42780</c:v>
                </c:pt>
                <c:pt idx="335">
                  <c:v>42781</c:v>
                </c:pt>
                <c:pt idx="336">
                  <c:v>42782</c:v>
                </c:pt>
                <c:pt idx="337">
                  <c:v>42783</c:v>
                </c:pt>
                <c:pt idx="338">
                  <c:v>42784</c:v>
                </c:pt>
                <c:pt idx="339">
                  <c:v>42785</c:v>
                </c:pt>
                <c:pt idx="340">
                  <c:v>42786</c:v>
                </c:pt>
                <c:pt idx="341">
                  <c:v>42787</c:v>
                </c:pt>
                <c:pt idx="342">
                  <c:v>42788</c:v>
                </c:pt>
                <c:pt idx="343">
                  <c:v>42789</c:v>
                </c:pt>
                <c:pt idx="344">
                  <c:v>42790</c:v>
                </c:pt>
                <c:pt idx="345">
                  <c:v>42791</c:v>
                </c:pt>
                <c:pt idx="346">
                  <c:v>42792</c:v>
                </c:pt>
                <c:pt idx="347">
                  <c:v>42793</c:v>
                </c:pt>
                <c:pt idx="348">
                  <c:v>42794</c:v>
                </c:pt>
                <c:pt idx="349">
                  <c:v>42795</c:v>
                </c:pt>
                <c:pt idx="350">
                  <c:v>42796</c:v>
                </c:pt>
                <c:pt idx="351">
                  <c:v>42797</c:v>
                </c:pt>
                <c:pt idx="352">
                  <c:v>42798</c:v>
                </c:pt>
                <c:pt idx="353">
                  <c:v>42799</c:v>
                </c:pt>
                <c:pt idx="354">
                  <c:v>42800</c:v>
                </c:pt>
                <c:pt idx="355">
                  <c:v>42801</c:v>
                </c:pt>
                <c:pt idx="356">
                  <c:v>42802</c:v>
                </c:pt>
                <c:pt idx="357">
                  <c:v>42803</c:v>
                </c:pt>
                <c:pt idx="358">
                  <c:v>42804</c:v>
                </c:pt>
                <c:pt idx="359">
                  <c:v>42805</c:v>
                </c:pt>
                <c:pt idx="360">
                  <c:v>42806</c:v>
                </c:pt>
                <c:pt idx="361">
                  <c:v>42807</c:v>
                </c:pt>
                <c:pt idx="362">
                  <c:v>42808</c:v>
                </c:pt>
                <c:pt idx="363">
                  <c:v>42809</c:v>
                </c:pt>
                <c:pt idx="364">
                  <c:v>42810</c:v>
                </c:pt>
                <c:pt idx="365">
                  <c:v>42811</c:v>
                </c:pt>
                <c:pt idx="366">
                  <c:v>42812</c:v>
                </c:pt>
                <c:pt idx="367">
                  <c:v>42813</c:v>
                </c:pt>
                <c:pt idx="368">
                  <c:v>42814</c:v>
                </c:pt>
                <c:pt idx="369">
                  <c:v>42815</c:v>
                </c:pt>
                <c:pt idx="370">
                  <c:v>42816</c:v>
                </c:pt>
                <c:pt idx="371">
                  <c:v>42817</c:v>
                </c:pt>
                <c:pt idx="372">
                  <c:v>42818</c:v>
                </c:pt>
                <c:pt idx="373">
                  <c:v>42819</c:v>
                </c:pt>
                <c:pt idx="374">
                  <c:v>42820</c:v>
                </c:pt>
                <c:pt idx="375">
                  <c:v>42821</c:v>
                </c:pt>
                <c:pt idx="376">
                  <c:v>42822</c:v>
                </c:pt>
                <c:pt idx="377">
                  <c:v>42823</c:v>
                </c:pt>
                <c:pt idx="378">
                  <c:v>42824</c:v>
                </c:pt>
                <c:pt idx="379">
                  <c:v>42825</c:v>
                </c:pt>
                <c:pt idx="380">
                  <c:v>42826</c:v>
                </c:pt>
                <c:pt idx="381">
                  <c:v>42827</c:v>
                </c:pt>
                <c:pt idx="382">
                  <c:v>42828</c:v>
                </c:pt>
                <c:pt idx="383">
                  <c:v>42829</c:v>
                </c:pt>
                <c:pt idx="384">
                  <c:v>42830</c:v>
                </c:pt>
                <c:pt idx="385">
                  <c:v>42831</c:v>
                </c:pt>
                <c:pt idx="386">
                  <c:v>42832</c:v>
                </c:pt>
                <c:pt idx="387">
                  <c:v>42833</c:v>
                </c:pt>
                <c:pt idx="388">
                  <c:v>42834</c:v>
                </c:pt>
                <c:pt idx="389">
                  <c:v>42835</c:v>
                </c:pt>
                <c:pt idx="390">
                  <c:v>42836</c:v>
                </c:pt>
                <c:pt idx="391">
                  <c:v>42837</c:v>
                </c:pt>
                <c:pt idx="392">
                  <c:v>42838</c:v>
                </c:pt>
                <c:pt idx="393">
                  <c:v>42839</c:v>
                </c:pt>
                <c:pt idx="394">
                  <c:v>42840</c:v>
                </c:pt>
                <c:pt idx="395">
                  <c:v>42841</c:v>
                </c:pt>
                <c:pt idx="396">
                  <c:v>42842</c:v>
                </c:pt>
                <c:pt idx="397">
                  <c:v>42843</c:v>
                </c:pt>
                <c:pt idx="398">
                  <c:v>42844</c:v>
                </c:pt>
                <c:pt idx="399">
                  <c:v>42845</c:v>
                </c:pt>
                <c:pt idx="400">
                  <c:v>42846</c:v>
                </c:pt>
                <c:pt idx="401">
                  <c:v>42847</c:v>
                </c:pt>
                <c:pt idx="402">
                  <c:v>42848</c:v>
                </c:pt>
                <c:pt idx="403">
                  <c:v>42849</c:v>
                </c:pt>
                <c:pt idx="404">
                  <c:v>42850</c:v>
                </c:pt>
                <c:pt idx="405">
                  <c:v>42851</c:v>
                </c:pt>
                <c:pt idx="406">
                  <c:v>42852</c:v>
                </c:pt>
                <c:pt idx="407">
                  <c:v>42853</c:v>
                </c:pt>
                <c:pt idx="408">
                  <c:v>42854</c:v>
                </c:pt>
                <c:pt idx="409">
                  <c:v>42855</c:v>
                </c:pt>
                <c:pt idx="410">
                  <c:v>42856</c:v>
                </c:pt>
                <c:pt idx="411">
                  <c:v>42857</c:v>
                </c:pt>
                <c:pt idx="412">
                  <c:v>42858</c:v>
                </c:pt>
                <c:pt idx="413">
                  <c:v>42859</c:v>
                </c:pt>
                <c:pt idx="414">
                  <c:v>42860</c:v>
                </c:pt>
                <c:pt idx="415">
                  <c:v>42861</c:v>
                </c:pt>
                <c:pt idx="416">
                  <c:v>42862</c:v>
                </c:pt>
                <c:pt idx="417">
                  <c:v>42863</c:v>
                </c:pt>
                <c:pt idx="418">
                  <c:v>42864</c:v>
                </c:pt>
                <c:pt idx="419">
                  <c:v>42865</c:v>
                </c:pt>
                <c:pt idx="420">
                  <c:v>42866</c:v>
                </c:pt>
                <c:pt idx="421">
                  <c:v>42867</c:v>
                </c:pt>
                <c:pt idx="422">
                  <c:v>42868</c:v>
                </c:pt>
                <c:pt idx="423">
                  <c:v>42869</c:v>
                </c:pt>
                <c:pt idx="424">
                  <c:v>42870</c:v>
                </c:pt>
                <c:pt idx="425">
                  <c:v>42871</c:v>
                </c:pt>
                <c:pt idx="426">
                  <c:v>42872</c:v>
                </c:pt>
                <c:pt idx="427">
                  <c:v>42873</c:v>
                </c:pt>
                <c:pt idx="428">
                  <c:v>42874</c:v>
                </c:pt>
                <c:pt idx="429">
                  <c:v>42875</c:v>
                </c:pt>
                <c:pt idx="430">
                  <c:v>42876</c:v>
                </c:pt>
                <c:pt idx="431">
                  <c:v>42877</c:v>
                </c:pt>
                <c:pt idx="432">
                  <c:v>42878</c:v>
                </c:pt>
                <c:pt idx="433">
                  <c:v>42879</c:v>
                </c:pt>
                <c:pt idx="434">
                  <c:v>42880</c:v>
                </c:pt>
                <c:pt idx="435">
                  <c:v>42881</c:v>
                </c:pt>
                <c:pt idx="436">
                  <c:v>42882</c:v>
                </c:pt>
                <c:pt idx="437">
                  <c:v>42883</c:v>
                </c:pt>
                <c:pt idx="438">
                  <c:v>42884</c:v>
                </c:pt>
                <c:pt idx="439">
                  <c:v>42885</c:v>
                </c:pt>
                <c:pt idx="440">
                  <c:v>42886</c:v>
                </c:pt>
                <c:pt idx="441">
                  <c:v>42887</c:v>
                </c:pt>
                <c:pt idx="442">
                  <c:v>42888</c:v>
                </c:pt>
                <c:pt idx="443">
                  <c:v>42889</c:v>
                </c:pt>
                <c:pt idx="444">
                  <c:v>42890</c:v>
                </c:pt>
                <c:pt idx="445">
                  <c:v>42891</c:v>
                </c:pt>
                <c:pt idx="446">
                  <c:v>42892</c:v>
                </c:pt>
                <c:pt idx="447">
                  <c:v>42893</c:v>
                </c:pt>
                <c:pt idx="448">
                  <c:v>42894</c:v>
                </c:pt>
                <c:pt idx="449">
                  <c:v>42895</c:v>
                </c:pt>
                <c:pt idx="450">
                  <c:v>42896</c:v>
                </c:pt>
                <c:pt idx="451">
                  <c:v>42897</c:v>
                </c:pt>
                <c:pt idx="452">
                  <c:v>42898</c:v>
                </c:pt>
                <c:pt idx="453">
                  <c:v>42899</c:v>
                </c:pt>
                <c:pt idx="454">
                  <c:v>42900</c:v>
                </c:pt>
                <c:pt idx="455">
                  <c:v>42901</c:v>
                </c:pt>
                <c:pt idx="456">
                  <c:v>42902</c:v>
                </c:pt>
                <c:pt idx="457">
                  <c:v>42903</c:v>
                </c:pt>
                <c:pt idx="458">
                  <c:v>42904</c:v>
                </c:pt>
                <c:pt idx="459">
                  <c:v>42905</c:v>
                </c:pt>
                <c:pt idx="460">
                  <c:v>42906</c:v>
                </c:pt>
                <c:pt idx="461">
                  <c:v>42907</c:v>
                </c:pt>
                <c:pt idx="462">
                  <c:v>42908</c:v>
                </c:pt>
                <c:pt idx="463">
                  <c:v>42909</c:v>
                </c:pt>
                <c:pt idx="464">
                  <c:v>42910</c:v>
                </c:pt>
                <c:pt idx="465">
                  <c:v>42911</c:v>
                </c:pt>
                <c:pt idx="466">
                  <c:v>42912</c:v>
                </c:pt>
                <c:pt idx="467">
                  <c:v>42913</c:v>
                </c:pt>
                <c:pt idx="468">
                  <c:v>42914</c:v>
                </c:pt>
                <c:pt idx="469">
                  <c:v>42915</c:v>
                </c:pt>
                <c:pt idx="470">
                  <c:v>42916</c:v>
                </c:pt>
                <c:pt idx="471">
                  <c:v>42917</c:v>
                </c:pt>
                <c:pt idx="472">
                  <c:v>42918</c:v>
                </c:pt>
                <c:pt idx="473">
                  <c:v>42919</c:v>
                </c:pt>
                <c:pt idx="474">
                  <c:v>42920</c:v>
                </c:pt>
                <c:pt idx="475">
                  <c:v>42921</c:v>
                </c:pt>
                <c:pt idx="476">
                  <c:v>42922</c:v>
                </c:pt>
                <c:pt idx="477">
                  <c:v>42923</c:v>
                </c:pt>
                <c:pt idx="478">
                  <c:v>42924</c:v>
                </c:pt>
                <c:pt idx="479">
                  <c:v>42925</c:v>
                </c:pt>
                <c:pt idx="480">
                  <c:v>42926</c:v>
                </c:pt>
                <c:pt idx="481">
                  <c:v>42927</c:v>
                </c:pt>
                <c:pt idx="482">
                  <c:v>42928</c:v>
                </c:pt>
                <c:pt idx="483">
                  <c:v>42929</c:v>
                </c:pt>
                <c:pt idx="484">
                  <c:v>42930</c:v>
                </c:pt>
                <c:pt idx="485">
                  <c:v>42931</c:v>
                </c:pt>
                <c:pt idx="486">
                  <c:v>42932</c:v>
                </c:pt>
                <c:pt idx="487">
                  <c:v>42933</c:v>
                </c:pt>
                <c:pt idx="488">
                  <c:v>42934</c:v>
                </c:pt>
                <c:pt idx="489">
                  <c:v>42935</c:v>
                </c:pt>
                <c:pt idx="490">
                  <c:v>42936</c:v>
                </c:pt>
                <c:pt idx="491">
                  <c:v>42937</c:v>
                </c:pt>
                <c:pt idx="492">
                  <c:v>42938</c:v>
                </c:pt>
                <c:pt idx="493">
                  <c:v>42939</c:v>
                </c:pt>
                <c:pt idx="494">
                  <c:v>42940</c:v>
                </c:pt>
                <c:pt idx="495">
                  <c:v>42941</c:v>
                </c:pt>
                <c:pt idx="496">
                  <c:v>42942</c:v>
                </c:pt>
                <c:pt idx="497">
                  <c:v>42943</c:v>
                </c:pt>
                <c:pt idx="498">
                  <c:v>42944</c:v>
                </c:pt>
                <c:pt idx="499">
                  <c:v>42945</c:v>
                </c:pt>
                <c:pt idx="500">
                  <c:v>42946</c:v>
                </c:pt>
                <c:pt idx="501">
                  <c:v>42947</c:v>
                </c:pt>
              </c:numCache>
            </c:numRef>
          </c:cat>
          <c:val>
            <c:numRef>
              <c:f>Sheet3!$F$2:$F$503</c:f>
              <c:numCache>
                <c:formatCode>0%</c:formatCode>
                <c:ptCount val="502"/>
                <c:pt idx="0">
                  <c:v>0.33455497382198901</c:v>
                </c:pt>
                <c:pt idx="1">
                  <c:v>0.26109019479456497</c:v>
                </c:pt>
                <c:pt idx="2">
                  <c:v>0.18933610211934201</c:v>
                </c:pt>
                <c:pt idx="3">
                  <c:v>0.164828594206749</c:v>
                </c:pt>
                <c:pt idx="4">
                  <c:v>0.14656531009548501</c:v>
                </c:pt>
                <c:pt idx="5">
                  <c:v>0.12516556291390699</c:v>
                </c:pt>
                <c:pt idx="6">
                  <c:v>0.113872135102533</c:v>
                </c:pt>
                <c:pt idx="7">
                  <c:v>5.7133712090901803E-2</c:v>
                </c:pt>
                <c:pt idx="8">
                  <c:v>4.5694560471604397E-2</c:v>
                </c:pt>
                <c:pt idx="9">
                  <c:v>5.0120725298656993E-2</c:v>
                </c:pt>
                <c:pt idx="10">
                  <c:v>5.4754942912837598E-2</c:v>
                </c:pt>
                <c:pt idx="11">
                  <c:v>6.11176273458445E-2</c:v>
                </c:pt>
                <c:pt idx="12">
                  <c:v>6.5225528729178292E-2</c:v>
                </c:pt>
                <c:pt idx="13">
                  <c:v>6.0989066104925202E-2</c:v>
                </c:pt>
                <c:pt idx="14">
                  <c:v>6.3014049348737403E-2</c:v>
                </c:pt>
                <c:pt idx="15">
                  <c:v>7.8983261004339708E-2</c:v>
                </c:pt>
                <c:pt idx="16">
                  <c:v>7.0219435736677105E-2</c:v>
                </c:pt>
                <c:pt idx="17">
                  <c:v>7.8160331072144706E-2</c:v>
                </c:pt>
                <c:pt idx="18">
                  <c:v>8.2813280079880106E-2</c:v>
                </c:pt>
                <c:pt idx="19">
                  <c:v>8.3183266380385104E-2</c:v>
                </c:pt>
                <c:pt idx="20">
                  <c:v>8.1494920174165403E-2</c:v>
                </c:pt>
                <c:pt idx="21">
                  <c:v>9.606809890555329E-2</c:v>
                </c:pt>
                <c:pt idx="22">
                  <c:v>9.3964671246319895E-2</c:v>
                </c:pt>
                <c:pt idx="23">
                  <c:v>7.70431051297054E-2</c:v>
                </c:pt>
                <c:pt idx="24">
                  <c:v>8.3409903011740602E-2</c:v>
                </c:pt>
                <c:pt idx="25">
                  <c:v>9.2018779342722998E-2</c:v>
                </c:pt>
                <c:pt idx="26">
                  <c:v>8.7064236418332996E-2</c:v>
                </c:pt>
                <c:pt idx="27">
                  <c:v>8.9322191272051987E-2</c:v>
                </c:pt>
                <c:pt idx="28">
                  <c:v>9.4347464671654196E-2</c:v>
                </c:pt>
                <c:pt idx="29">
                  <c:v>9.320905459387481E-2</c:v>
                </c:pt>
                <c:pt idx="30">
                  <c:v>7.1729957805907102E-2</c:v>
                </c:pt>
                <c:pt idx="31">
                  <c:v>8.0976863753213307E-2</c:v>
                </c:pt>
                <c:pt idx="32">
                  <c:v>9.7493036211699094E-2</c:v>
                </c:pt>
                <c:pt idx="33">
                  <c:v>8.6362681235553615E-2</c:v>
                </c:pt>
                <c:pt idx="34">
                  <c:v>8.5720215857202089E-2</c:v>
                </c:pt>
                <c:pt idx="35">
                  <c:v>9.3852770048064707E-2</c:v>
                </c:pt>
                <c:pt idx="36">
                  <c:v>7.9207920792079195E-2</c:v>
                </c:pt>
                <c:pt idx="37">
                  <c:v>6.6419360537007602E-2</c:v>
                </c:pt>
                <c:pt idx="38">
                  <c:v>7.5222075222075191E-2</c:v>
                </c:pt>
                <c:pt idx="39">
                  <c:v>9.1562355122855793E-2</c:v>
                </c:pt>
                <c:pt idx="40">
                  <c:v>0.10364886303543001</c:v>
                </c:pt>
                <c:pt idx="41">
                  <c:v>8.8685770750988102E-2</c:v>
                </c:pt>
                <c:pt idx="42">
                  <c:v>8.2664676245568197E-2</c:v>
                </c:pt>
                <c:pt idx="43">
                  <c:v>8.3379862274334596E-2</c:v>
                </c:pt>
                <c:pt idx="44">
                  <c:v>9.2115335544781796E-2</c:v>
                </c:pt>
                <c:pt idx="45">
                  <c:v>8.9710931443127695E-2</c:v>
                </c:pt>
                <c:pt idx="46">
                  <c:v>9.9874634350187994E-2</c:v>
                </c:pt>
                <c:pt idx="47">
                  <c:v>9.4039943387325006E-2</c:v>
                </c:pt>
                <c:pt idx="48">
                  <c:v>9.3987560469937795E-2</c:v>
                </c:pt>
                <c:pt idx="49">
                  <c:v>8.9657670711827495E-2</c:v>
                </c:pt>
                <c:pt idx="50">
                  <c:v>7.8257003112494394E-2</c:v>
                </c:pt>
                <c:pt idx="51">
                  <c:v>6.0740487971335896E-2</c:v>
                </c:pt>
                <c:pt idx="52">
                  <c:v>7.4624316939890703E-2</c:v>
                </c:pt>
                <c:pt idx="53">
                  <c:v>8.4124830393487088E-2</c:v>
                </c:pt>
                <c:pt idx="54">
                  <c:v>9.0365448504983389E-2</c:v>
                </c:pt>
                <c:pt idx="55">
                  <c:v>8.9438863023768606E-2</c:v>
                </c:pt>
                <c:pt idx="56">
                  <c:v>7.8585961342827998E-2</c:v>
                </c:pt>
                <c:pt idx="57">
                  <c:v>8.2403651115618606E-2</c:v>
                </c:pt>
                <c:pt idx="58">
                  <c:v>6.5464729564151905E-2</c:v>
                </c:pt>
                <c:pt idx="59">
                  <c:v>7.2349339349016994E-2</c:v>
                </c:pt>
                <c:pt idx="60">
                  <c:v>9.0136054421768697E-2</c:v>
                </c:pt>
                <c:pt idx="61">
                  <c:v>9.3609360936093608E-2</c:v>
                </c:pt>
                <c:pt idx="62">
                  <c:v>9.8808341608738803E-2</c:v>
                </c:pt>
                <c:pt idx="63">
                  <c:v>9.4355285002766992E-2</c:v>
                </c:pt>
                <c:pt idx="64">
                  <c:v>8.054956896551721E-2</c:v>
                </c:pt>
                <c:pt idx="65">
                  <c:v>7.8391134824543393E-2</c:v>
                </c:pt>
                <c:pt idx="66">
                  <c:v>8.1195014662756596E-2</c:v>
                </c:pt>
                <c:pt idx="67">
                  <c:v>8.6752025084922912E-2</c:v>
                </c:pt>
                <c:pt idx="68">
                  <c:v>8.3661971830985907E-2</c:v>
                </c:pt>
                <c:pt idx="69">
                  <c:v>8.4607543323139592E-2</c:v>
                </c:pt>
                <c:pt idx="70">
                  <c:v>9.7215515853854809E-2</c:v>
                </c:pt>
                <c:pt idx="71">
                  <c:v>7.9327678290920509E-2</c:v>
                </c:pt>
                <c:pt idx="72">
                  <c:v>8.3190507580751388E-2</c:v>
                </c:pt>
                <c:pt idx="73">
                  <c:v>8.0481383978939391E-2</c:v>
                </c:pt>
                <c:pt idx="74">
                  <c:v>7.9644970414201099E-2</c:v>
                </c:pt>
                <c:pt idx="75">
                  <c:v>7.4452787985301097E-2</c:v>
                </c:pt>
                <c:pt idx="76">
                  <c:v>8.1455516608245696E-2</c:v>
                </c:pt>
                <c:pt idx="77">
                  <c:v>7.5375973908316699E-2</c:v>
                </c:pt>
                <c:pt idx="78">
                  <c:v>6.5623422513881799E-2</c:v>
                </c:pt>
                <c:pt idx="79">
                  <c:v>6.7155067155067097E-2</c:v>
                </c:pt>
                <c:pt idx="80">
                  <c:v>5.9375762009265996E-2</c:v>
                </c:pt>
                <c:pt idx="81">
                  <c:v>6.2510147751258294E-2</c:v>
                </c:pt>
                <c:pt idx="82">
                  <c:v>6.0590094836670098E-2</c:v>
                </c:pt>
                <c:pt idx="83">
                  <c:v>6.3566169868917208E-2</c:v>
                </c:pt>
                <c:pt idx="84">
                  <c:v>6.3988095238095205E-2</c:v>
                </c:pt>
                <c:pt idx="85">
                  <c:v>6.0067681895092997E-2</c:v>
                </c:pt>
                <c:pt idx="86">
                  <c:v>5.6882821387940805E-2</c:v>
                </c:pt>
                <c:pt idx="87">
                  <c:v>5.5022624434389093E-2</c:v>
                </c:pt>
                <c:pt idx="88">
                  <c:v>5.7108626198083004E-2</c:v>
                </c:pt>
                <c:pt idx="89">
                  <c:v>5.5926544240400604E-2</c:v>
                </c:pt>
                <c:pt idx="90">
                  <c:v>6.0238443840200703E-2</c:v>
                </c:pt>
                <c:pt idx="91">
                  <c:v>5.5688733173520105E-2</c:v>
                </c:pt>
                <c:pt idx="92">
                  <c:v>5.9280855199222507E-2</c:v>
                </c:pt>
                <c:pt idx="93">
                  <c:v>6.1593483012119997E-2</c:v>
                </c:pt>
                <c:pt idx="94">
                  <c:v>5.9535822401614501E-2</c:v>
                </c:pt>
                <c:pt idx="95">
                  <c:v>6.0048748061156593E-2</c:v>
                </c:pt>
                <c:pt idx="96">
                  <c:v>7.1303914235851404E-2</c:v>
                </c:pt>
                <c:pt idx="97">
                  <c:v>7.5651769087523191E-2</c:v>
                </c:pt>
                <c:pt idx="98">
                  <c:v>6.8965517241379296E-2</c:v>
                </c:pt>
                <c:pt idx="99">
                  <c:v>5.3490045574478201E-2</c:v>
                </c:pt>
                <c:pt idx="100">
                  <c:v>5.9200410046130102E-2</c:v>
                </c:pt>
                <c:pt idx="101">
                  <c:v>5.95703125E-2</c:v>
                </c:pt>
                <c:pt idx="102">
                  <c:v>6.2588235294117597E-2</c:v>
                </c:pt>
                <c:pt idx="103">
                  <c:v>6.0743211052882301E-2</c:v>
                </c:pt>
                <c:pt idx="104">
                  <c:v>6.3097949886104704E-2</c:v>
                </c:pt>
                <c:pt idx="105">
                  <c:v>6.6004415011037501E-2</c:v>
                </c:pt>
                <c:pt idx="106">
                  <c:v>6.5123666893578402E-2</c:v>
                </c:pt>
                <c:pt idx="107">
                  <c:v>6.9272976680383999E-2</c:v>
                </c:pt>
                <c:pt idx="108">
                  <c:v>6.2722736992159606E-2</c:v>
                </c:pt>
                <c:pt idx="109">
                  <c:v>7.3115349682107103E-2</c:v>
                </c:pt>
                <c:pt idx="110">
                  <c:v>6.3998023227081702E-2</c:v>
                </c:pt>
                <c:pt idx="111">
                  <c:v>6.2236690923018E-2</c:v>
                </c:pt>
                <c:pt idx="112">
                  <c:v>5.8199407083788401E-2</c:v>
                </c:pt>
                <c:pt idx="113">
                  <c:v>4.6131716839617705E-2</c:v>
                </c:pt>
                <c:pt idx="114">
                  <c:v>4.5861520095503296E-2</c:v>
                </c:pt>
                <c:pt idx="115">
                  <c:v>5.03066308930624E-2</c:v>
                </c:pt>
                <c:pt idx="116">
                  <c:v>4.4442174090723298E-2</c:v>
                </c:pt>
                <c:pt idx="117">
                  <c:v>4.5640113053490999E-2</c:v>
                </c:pt>
                <c:pt idx="118">
                  <c:v>4.78177150192554E-2</c:v>
                </c:pt>
                <c:pt idx="119">
                  <c:v>4.9936305732484004E-2</c:v>
                </c:pt>
                <c:pt idx="120">
                  <c:v>5.4771434590267495E-2</c:v>
                </c:pt>
                <c:pt idx="121">
                  <c:v>5.9854014598540103E-2</c:v>
                </c:pt>
                <c:pt idx="122">
                  <c:v>7.2337717437420401E-2</c:v>
                </c:pt>
                <c:pt idx="123">
                  <c:v>6.2854325856544199E-2</c:v>
                </c:pt>
                <c:pt idx="124">
                  <c:v>7.5696202531645496E-2</c:v>
                </c:pt>
                <c:pt idx="125">
                  <c:v>7.6408125577100597E-2</c:v>
                </c:pt>
                <c:pt idx="126">
                  <c:v>7.4162679425837291E-2</c:v>
                </c:pt>
                <c:pt idx="127">
                  <c:v>7.6756496631376306E-2</c:v>
                </c:pt>
                <c:pt idx="128">
                  <c:v>7.32212160413971E-2</c:v>
                </c:pt>
                <c:pt idx="129">
                  <c:v>7.6903023983315902E-2</c:v>
                </c:pt>
                <c:pt idx="130">
                  <c:v>7.4887536385287098E-2</c:v>
                </c:pt>
                <c:pt idx="131">
                  <c:v>7.5262368815592201E-2</c:v>
                </c:pt>
                <c:pt idx="132">
                  <c:v>7.2920012849341409E-2</c:v>
                </c:pt>
                <c:pt idx="133">
                  <c:v>7.1671300586963194E-2</c:v>
                </c:pt>
                <c:pt idx="134">
                  <c:v>5.4800081185305397E-2</c:v>
                </c:pt>
                <c:pt idx="135">
                  <c:v>6.6631130063965802E-2</c:v>
                </c:pt>
                <c:pt idx="136">
                  <c:v>6.5521796565389701E-2</c:v>
                </c:pt>
                <c:pt idx="137">
                  <c:v>6.4292182312103804E-2</c:v>
                </c:pt>
                <c:pt idx="138">
                  <c:v>6.9008782936009996E-2</c:v>
                </c:pt>
                <c:pt idx="139">
                  <c:v>7.2181938035596499E-2</c:v>
                </c:pt>
                <c:pt idx="140">
                  <c:v>6.8254532527550593E-2</c:v>
                </c:pt>
                <c:pt idx="141">
                  <c:v>6.9971870604781994E-2</c:v>
                </c:pt>
                <c:pt idx="142">
                  <c:v>8.5098870056497092E-2</c:v>
                </c:pt>
                <c:pt idx="143">
                  <c:v>7.8331637843336702E-2</c:v>
                </c:pt>
                <c:pt idx="144">
                  <c:v>7.6027928626842503E-2</c:v>
                </c:pt>
                <c:pt idx="145">
                  <c:v>6.8225373706400902E-2</c:v>
                </c:pt>
                <c:pt idx="146">
                  <c:v>6.83607730851825E-2</c:v>
                </c:pt>
                <c:pt idx="147">
                  <c:v>7.67045454545454E-2</c:v>
                </c:pt>
                <c:pt idx="148">
                  <c:v>6.4955150015465493E-2</c:v>
                </c:pt>
                <c:pt idx="149">
                  <c:v>7.9144682032768601E-2</c:v>
                </c:pt>
                <c:pt idx="150">
                  <c:v>6.7929634641407291E-2</c:v>
                </c:pt>
                <c:pt idx="151">
                  <c:v>7.1012006861063404E-2</c:v>
                </c:pt>
                <c:pt idx="152">
                  <c:v>7.3785687801260602E-2</c:v>
                </c:pt>
                <c:pt idx="153">
                  <c:v>6.1170212765957403E-2</c:v>
                </c:pt>
                <c:pt idx="154">
                  <c:v>7.4102368220015202E-2</c:v>
                </c:pt>
                <c:pt idx="155">
                  <c:v>8.8660578386605696E-2</c:v>
                </c:pt>
                <c:pt idx="156">
                  <c:v>8.0577849117174902E-2</c:v>
                </c:pt>
                <c:pt idx="157">
                  <c:v>7.5219798111364297E-2</c:v>
                </c:pt>
                <c:pt idx="158">
                  <c:v>7.4424898511501997E-2</c:v>
                </c:pt>
                <c:pt idx="159">
                  <c:v>7.4999999999999997E-2</c:v>
                </c:pt>
                <c:pt idx="160">
                  <c:v>7.6853932584269605E-2</c:v>
                </c:pt>
                <c:pt idx="161">
                  <c:v>9.9426386233269604E-2</c:v>
                </c:pt>
                <c:pt idx="162">
                  <c:v>8.7837837837837801E-2</c:v>
                </c:pt>
                <c:pt idx="163">
                  <c:v>7.2763684913217594E-2</c:v>
                </c:pt>
                <c:pt idx="164">
                  <c:v>6.8100358422938989E-2</c:v>
                </c:pt>
                <c:pt idx="165">
                  <c:v>7.38060781476121E-2</c:v>
                </c:pt>
                <c:pt idx="166">
                  <c:v>7.3684210526315699E-2</c:v>
                </c:pt>
                <c:pt idx="167">
                  <c:v>8.1894425259003395E-2</c:v>
                </c:pt>
                <c:pt idx="168">
                  <c:v>9.4742063492063502E-2</c:v>
                </c:pt>
                <c:pt idx="169">
                  <c:v>8.1909767849321011E-2</c:v>
                </c:pt>
                <c:pt idx="170">
                  <c:v>6.7024128686326997E-2</c:v>
                </c:pt>
                <c:pt idx="171">
                  <c:v>6.4363636363636303E-2</c:v>
                </c:pt>
                <c:pt idx="172">
                  <c:v>8.1010776662950493E-2</c:v>
                </c:pt>
                <c:pt idx="173">
                  <c:v>9.1467157765500295E-2</c:v>
                </c:pt>
                <c:pt idx="174">
                  <c:v>9.1954022988505704E-2</c:v>
                </c:pt>
                <c:pt idx="175">
                  <c:v>9.2394366197183095E-2</c:v>
                </c:pt>
                <c:pt idx="176">
                  <c:v>0.107800650054171</c:v>
                </c:pt>
                <c:pt idx="177">
                  <c:v>7.9160530191458009E-2</c:v>
                </c:pt>
                <c:pt idx="178">
                  <c:v>8.2588487665355703E-2</c:v>
                </c:pt>
                <c:pt idx="179">
                  <c:v>9.5030038230475108E-2</c:v>
                </c:pt>
                <c:pt idx="180">
                  <c:v>0.10022522522522501</c:v>
                </c:pt>
                <c:pt idx="181">
                  <c:v>0.12614259597806199</c:v>
                </c:pt>
                <c:pt idx="182">
                  <c:v>0.11227544910179599</c:v>
                </c:pt>
                <c:pt idx="183">
                  <c:v>0.14040114613180499</c:v>
                </c:pt>
                <c:pt idx="184">
                  <c:v>0.13271028037383101</c:v>
                </c:pt>
                <c:pt idx="185">
                  <c:v>0.116845180136319</c:v>
                </c:pt>
                <c:pt idx="186">
                  <c:v>0.13323572474377701</c:v>
                </c:pt>
                <c:pt idx="187">
                  <c:v>0.146799116997792</c:v>
                </c:pt>
                <c:pt idx="188">
                  <c:v>0.129345603271983</c:v>
                </c:pt>
                <c:pt idx="189">
                  <c:v>0.12858013406459398</c:v>
                </c:pt>
                <c:pt idx="190">
                  <c:v>0.127725856697819</c:v>
                </c:pt>
                <c:pt idx="191">
                  <c:v>0.10414104141041401</c:v>
                </c:pt>
                <c:pt idx="192">
                  <c:v>0.107990506329113</c:v>
                </c:pt>
                <c:pt idx="193">
                  <c:v>0.10885929357266899</c:v>
                </c:pt>
                <c:pt idx="194">
                  <c:v>0.12890173410404601</c:v>
                </c:pt>
                <c:pt idx="195">
                  <c:v>0.109947643979057</c:v>
                </c:pt>
                <c:pt idx="196">
                  <c:v>0.129438717067583</c:v>
                </c:pt>
                <c:pt idx="197">
                  <c:v>0.110382513661202</c:v>
                </c:pt>
                <c:pt idx="198">
                  <c:v>0.10108739428111101</c:v>
                </c:pt>
                <c:pt idx="199">
                  <c:v>0.105858585858585</c:v>
                </c:pt>
                <c:pt idx="200">
                  <c:v>0.16143724696356201</c:v>
                </c:pt>
                <c:pt idx="201">
                  <c:v>0.12983770287141</c:v>
                </c:pt>
                <c:pt idx="202">
                  <c:v>0.11434236615994701</c:v>
                </c:pt>
                <c:pt idx="203">
                  <c:v>0.103300733496332</c:v>
                </c:pt>
                <c:pt idx="204">
                  <c:v>0.110491637100861</c:v>
                </c:pt>
                <c:pt idx="205">
                  <c:v>0.11852963240810199</c:v>
                </c:pt>
                <c:pt idx="206">
                  <c:v>0.13563829787234</c:v>
                </c:pt>
                <c:pt idx="207">
                  <c:v>0.13182751540040999</c:v>
                </c:pt>
                <c:pt idx="208">
                  <c:v>0.12888665997993901</c:v>
                </c:pt>
                <c:pt idx="209">
                  <c:v>0.12465627864344601</c:v>
                </c:pt>
                <c:pt idx="210">
                  <c:v>0.151392632524708</c:v>
                </c:pt>
                <c:pt idx="211">
                  <c:v>0.13879518072289099</c:v>
                </c:pt>
                <c:pt idx="212">
                  <c:v>0.13861386138613802</c:v>
                </c:pt>
                <c:pt idx="213">
                  <c:v>0.119310344827586</c:v>
                </c:pt>
                <c:pt idx="214">
                  <c:v>0.128953771289537</c:v>
                </c:pt>
                <c:pt idx="215">
                  <c:v>0.12996777658431699</c:v>
                </c:pt>
                <c:pt idx="216">
                  <c:v>0.118548799182422</c:v>
                </c:pt>
                <c:pt idx="217">
                  <c:v>0.11625663289917901</c:v>
                </c:pt>
                <c:pt idx="218">
                  <c:v>0.12994876571960801</c:v>
                </c:pt>
                <c:pt idx="219">
                  <c:v>9.9906629318394002E-2</c:v>
                </c:pt>
                <c:pt idx="220">
                  <c:v>0.104892868564118</c:v>
                </c:pt>
                <c:pt idx="221">
                  <c:v>9.6991701244813197E-2</c:v>
                </c:pt>
                <c:pt idx="222">
                  <c:v>0.102200488997555</c:v>
                </c:pt>
                <c:pt idx="223">
                  <c:v>0.10637362637362599</c:v>
                </c:pt>
                <c:pt idx="224">
                  <c:v>9.9014336917562715E-2</c:v>
                </c:pt>
                <c:pt idx="225">
                  <c:v>0.104688211197086</c:v>
                </c:pt>
                <c:pt idx="226">
                  <c:v>9.3014705882352902E-2</c:v>
                </c:pt>
                <c:pt idx="227">
                  <c:v>8.4446048357993492E-2</c:v>
                </c:pt>
                <c:pt idx="228">
                  <c:v>0.10742496050552899</c:v>
                </c:pt>
                <c:pt idx="229">
                  <c:v>0.10949868073878599</c:v>
                </c:pt>
                <c:pt idx="230">
                  <c:v>0.12335025380710601</c:v>
                </c:pt>
                <c:pt idx="231">
                  <c:v>0.122222222222222</c:v>
                </c:pt>
                <c:pt idx="232">
                  <c:v>0.11500773594636399</c:v>
                </c:pt>
                <c:pt idx="233">
                  <c:v>8.9527027027027001E-2</c:v>
                </c:pt>
                <c:pt idx="234">
                  <c:v>0.11070478723404201</c:v>
                </c:pt>
                <c:pt idx="235">
                  <c:v>0.12338668043366001</c:v>
                </c:pt>
                <c:pt idx="236">
                  <c:v>0.13652392947103201</c:v>
                </c:pt>
                <c:pt idx="237">
                  <c:v>0.114544485881726</c:v>
                </c:pt>
                <c:pt idx="238">
                  <c:v>0.13564668769716001</c:v>
                </c:pt>
                <c:pt idx="239">
                  <c:v>0.11057884231536899</c:v>
                </c:pt>
                <c:pt idx="240">
                  <c:v>0.10534168904804501</c:v>
                </c:pt>
                <c:pt idx="241">
                  <c:v>9.6230725299828596E-2</c:v>
                </c:pt>
                <c:pt idx="242">
                  <c:v>0.10989898989898901</c:v>
                </c:pt>
                <c:pt idx="243">
                  <c:v>0.110416666666666</c:v>
                </c:pt>
                <c:pt idx="244">
                  <c:v>0.102971102971102</c:v>
                </c:pt>
                <c:pt idx="245">
                  <c:v>9.2829076620825096E-2</c:v>
                </c:pt>
                <c:pt idx="246">
                  <c:v>8.8476478204574799E-2</c:v>
                </c:pt>
                <c:pt idx="247">
                  <c:v>7.1897211591033294E-2</c:v>
                </c:pt>
                <c:pt idx="248">
                  <c:v>8.3127572016460899E-2</c:v>
                </c:pt>
                <c:pt idx="249">
                  <c:v>7.7842003853564504E-2</c:v>
                </c:pt>
                <c:pt idx="250">
                  <c:v>8.3028083028082997E-2</c:v>
                </c:pt>
                <c:pt idx="251">
                  <c:v>7.5328265376641307E-2</c:v>
                </c:pt>
                <c:pt idx="252">
                  <c:v>6.8195008705745699E-2</c:v>
                </c:pt>
                <c:pt idx="253">
                  <c:v>7.4053757542512297E-2</c:v>
                </c:pt>
                <c:pt idx="254">
                  <c:v>8.9368258859784208E-2</c:v>
                </c:pt>
                <c:pt idx="255">
                  <c:v>7.6784797123780099E-2</c:v>
                </c:pt>
                <c:pt idx="256">
                  <c:v>8.1038552321007012E-2</c:v>
                </c:pt>
                <c:pt idx="257">
                  <c:v>8.39593460008837E-2</c:v>
                </c:pt>
                <c:pt idx="258">
                  <c:v>9.1214594335093602E-2</c:v>
                </c:pt>
                <c:pt idx="259">
                  <c:v>8.086021505376341E-2</c:v>
                </c:pt>
                <c:pt idx="260">
                  <c:v>8.01828001661819E-2</c:v>
                </c:pt>
                <c:pt idx="261">
                  <c:v>6.9839481836102502E-2</c:v>
                </c:pt>
                <c:pt idx="262">
                  <c:v>6.0076460950300302E-2</c:v>
                </c:pt>
                <c:pt idx="263">
                  <c:v>8.4463894967177197E-2</c:v>
                </c:pt>
                <c:pt idx="264">
                  <c:v>8.1068416119962503E-2</c:v>
                </c:pt>
                <c:pt idx="265">
                  <c:v>8.4579680247550207E-2</c:v>
                </c:pt>
                <c:pt idx="266">
                  <c:v>8.1860800576992396E-2</c:v>
                </c:pt>
                <c:pt idx="267">
                  <c:v>5.5763900211967997E-2</c:v>
                </c:pt>
                <c:pt idx="268">
                  <c:v>3.7195840926144197E-2</c:v>
                </c:pt>
                <c:pt idx="269">
                  <c:v>4.3274244004171E-2</c:v>
                </c:pt>
                <c:pt idx="270">
                  <c:v>5.0790754257907494E-2</c:v>
                </c:pt>
                <c:pt idx="271">
                  <c:v>4.9551675318546401E-2</c:v>
                </c:pt>
                <c:pt idx="272">
                  <c:v>4.7925792321566602E-2</c:v>
                </c:pt>
                <c:pt idx="273">
                  <c:v>4.9680418361417705E-2</c:v>
                </c:pt>
                <c:pt idx="274">
                  <c:v>7.1601208459214499E-2</c:v>
                </c:pt>
                <c:pt idx="275">
                  <c:v>7.0394898209467704E-2</c:v>
                </c:pt>
                <c:pt idx="276">
                  <c:v>6.9767441860465101E-2</c:v>
                </c:pt>
                <c:pt idx="277">
                  <c:v>8.3358593513185808E-2</c:v>
                </c:pt>
                <c:pt idx="278">
                  <c:v>9.6385542168674704E-2</c:v>
                </c:pt>
                <c:pt idx="279">
                  <c:v>9.0248182501880103E-2</c:v>
                </c:pt>
                <c:pt idx="280">
                  <c:v>6.4704286489419408E-2</c:v>
                </c:pt>
                <c:pt idx="281">
                  <c:v>5.0516389762011601E-2</c:v>
                </c:pt>
                <c:pt idx="282">
                  <c:v>5.1871954604329799E-2</c:v>
                </c:pt>
                <c:pt idx="283">
                  <c:v>4.7667612628591698E-2</c:v>
                </c:pt>
                <c:pt idx="284">
                  <c:v>5.3732527014969694E-2</c:v>
                </c:pt>
                <c:pt idx="285">
                  <c:v>6.0379328345223506E-2</c:v>
                </c:pt>
                <c:pt idx="286">
                  <c:v>6.4839618105639096E-2</c:v>
                </c:pt>
                <c:pt idx="287">
                  <c:v>7.4432721491544993E-2</c:v>
                </c:pt>
                <c:pt idx="288">
                  <c:v>7.4753073260854105E-2</c:v>
                </c:pt>
                <c:pt idx="289">
                  <c:v>6.6457277464487097E-2</c:v>
                </c:pt>
                <c:pt idx="290">
                  <c:v>6.5263993648273108E-2</c:v>
                </c:pt>
                <c:pt idx="291">
                  <c:v>6.511450381679379E-2</c:v>
                </c:pt>
                <c:pt idx="292">
                  <c:v>6.8289384719405002E-2</c:v>
                </c:pt>
                <c:pt idx="293">
                  <c:v>6.7238116442168497E-2</c:v>
                </c:pt>
                <c:pt idx="294">
                  <c:v>6.9270833333333309E-2</c:v>
                </c:pt>
                <c:pt idx="295">
                  <c:v>9.5264469675990004E-2</c:v>
                </c:pt>
                <c:pt idx="296">
                  <c:v>8.5191882660237098E-2</c:v>
                </c:pt>
                <c:pt idx="297">
                  <c:v>9.2413793103448202E-2</c:v>
                </c:pt>
                <c:pt idx="298">
                  <c:v>0.10266801756163399</c:v>
                </c:pt>
                <c:pt idx="299">
                  <c:v>0.10004083299305799</c:v>
                </c:pt>
                <c:pt idx="300">
                  <c:v>0.10234375</c:v>
                </c:pt>
                <c:pt idx="301">
                  <c:v>9.2783505154639095E-2</c:v>
                </c:pt>
                <c:pt idx="302">
                  <c:v>9.5322939866369708E-2</c:v>
                </c:pt>
                <c:pt idx="303">
                  <c:v>8.4722222222222199E-2</c:v>
                </c:pt>
                <c:pt idx="304">
                  <c:v>8.128793877012401E-2</c:v>
                </c:pt>
                <c:pt idx="305">
                  <c:v>8.5996513654851794E-2</c:v>
                </c:pt>
                <c:pt idx="306">
                  <c:v>0.10018132366273701</c:v>
                </c:pt>
                <c:pt idx="307">
                  <c:v>0.105447276361819</c:v>
                </c:pt>
                <c:pt idx="308">
                  <c:v>7.8412391093901204E-2</c:v>
                </c:pt>
                <c:pt idx="309">
                  <c:v>0.10093896713615001</c:v>
                </c:pt>
                <c:pt idx="310">
                  <c:v>0.101084183673469</c:v>
                </c:pt>
                <c:pt idx="311">
                  <c:v>9.2434584755403809E-2</c:v>
                </c:pt>
                <c:pt idx="312">
                  <c:v>0.11111111111111099</c:v>
                </c:pt>
                <c:pt idx="313">
                  <c:v>0.10765002290426001</c:v>
                </c:pt>
                <c:pt idx="314">
                  <c:v>0.10469909315746</c:v>
                </c:pt>
                <c:pt idx="315">
                  <c:v>9.96691480562448E-2</c:v>
                </c:pt>
                <c:pt idx="316">
                  <c:v>0.10909791827293701</c:v>
                </c:pt>
                <c:pt idx="317">
                  <c:v>8.2860665844636208E-2</c:v>
                </c:pt>
                <c:pt idx="318">
                  <c:v>8.9679358717434793E-2</c:v>
                </c:pt>
                <c:pt idx="319">
                  <c:v>9.7964376590330804E-2</c:v>
                </c:pt>
                <c:pt idx="320">
                  <c:v>0.100879222582137</c:v>
                </c:pt>
                <c:pt idx="321">
                  <c:v>9.9953725127255894E-2</c:v>
                </c:pt>
                <c:pt idx="322">
                  <c:v>8.3856502242152409E-2</c:v>
                </c:pt>
                <c:pt idx="323">
                  <c:v>8.7015329125338103E-2</c:v>
                </c:pt>
                <c:pt idx="324">
                  <c:v>8.7627174269773497E-2</c:v>
                </c:pt>
                <c:pt idx="325">
                  <c:v>7.3849878934624705E-2</c:v>
                </c:pt>
                <c:pt idx="326">
                  <c:v>8.7574507106831692E-2</c:v>
                </c:pt>
                <c:pt idx="327">
                  <c:v>9.80993255671367E-2</c:v>
                </c:pt>
                <c:pt idx="328">
                  <c:v>9.8194130925507897E-2</c:v>
                </c:pt>
                <c:pt idx="329">
                  <c:v>9.9905749293119697E-2</c:v>
                </c:pt>
                <c:pt idx="330">
                  <c:v>9.4953879544221298E-2</c:v>
                </c:pt>
                <c:pt idx="331">
                  <c:v>8.1288343558282197E-2</c:v>
                </c:pt>
                <c:pt idx="332">
                  <c:v>8.9358245329000802E-2</c:v>
                </c:pt>
                <c:pt idx="333">
                  <c:v>0.100587851077726</c:v>
                </c:pt>
                <c:pt idx="334">
                  <c:v>0.113237639553429</c:v>
                </c:pt>
                <c:pt idx="335">
                  <c:v>0.126572908956328</c:v>
                </c:pt>
                <c:pt idx="336">
                  <c:v>0.107233502538071</c:v>
                </c:pt>
                <c:pt idx="337">
                  <c:v>9.9603567888998989E-2</c:v>
                </c:pt>
                <c:pt idx="338">
                  <c:v>8.2812499999999997E-2</c:v>
                </c:pt>
                <c:pt idx="339">
                  <c:v>8.6087311301509498E-2</c:v>
                </c:pt>
                <c:pt idx="340">
                  <c:v>8.9877439854743488E-2</c:v>
                </c:pt>
                <c:pt idx="341">
                  <c:v>9.7001763668430302E-2</c:v>
                </c:pt>
                <c:pt idx="342">
                  <c:v>0.10934744268077599</c:v>
                </c:pt>
                <c:pt idx="343">
                  <c:v>0.12292738707832999</c:v>
                </c:pt>
                <c:pt idx="344">
                  <c:v>0.11283691183188599</c:v>
                </c:pt>
                <c:pt idx="345">
                  <c:v>0.10278265229380701</c:v>
                </c:pt>
                <c:pt idx="346">
                  <c:v>0.10522172658094901</c:v>
                </c:pt>
                <c:pt idx="347">
                  <c:v>0.12156567557395499</c:v>
                </c:pt>
                <c:pt idx="348">
                  <c:v>0.126028583802511</c:v>
                </c:pt>
                <c:pt idx="349">
                  <c:v>0.124687239366138</c:v>
                </c:pt>
                <c:pt idx="350">
                  <c:v>0.11896551724137901</c:v>
                </c:pt>
                <c:pt idx="351">
                  <c:v>0.111444492070295</c:v>
                </c:pt>
                <c:pt idx="352">
                  <c:v>9.8531211750305991E-2</c:v>
                </c:pt>
                <c:pt idx="353">
                  <c:v>0.100973236009732</c:v>
                </c:pt>
                <c:pt idx="354">
                  <c:v>0.10361134995700701</c:v>
                </c:pt>
                <c:pt idx="355">
                  <c:v>0.10678336980306299</c:v>
                </c:pt>
                <c:pt idx="356">
                  <c:v>0.11903637222484599</c:v>
                </c:pt>
                <c:pt idx="357">
                  <c:v>0.11838681699913201</c:v>
                </c:pt>
                <c:pt idx="358">
                  <c:v>0.10954301075268801</c:v>
                </c:pt>
                <c:pt idx="359">
                  <c:v>7.8330019880715696E-2</c:v>
                </c:pt>
                <c:pt idx="360">
                  <c:v>8.7661671114760795E-2</c:v>
                </c:pt>
                <c:pt idx="361">
                  <c:v>0.10625620655412099</c:v>
                </c:pt>
                <c:pt idx="362">
                  <c:v>0.100798403193612</c:v>
                </c:pt>
                <c:pt idx="363">
                  <c:v>9.4640434192672998E-2</c:v>
                </c:pt>
                <c:pt idx="364">
                  <c:v>7.9069767441860395E-2</c:v>
                </c:pt>
                <c:pt idx="365">
                  <c:v>6.3331381243202506E-2</c:v>
                </c:pt>
                <c:pt idx="366">
                  <c:v>5.5358751125788003E-2</c:v>
                </c:pt>
                <c:pt idx="367">
                  <c:v>5.5383576293127706E-2</c:v>
                </c:pt>
                <c:pt idx="368">
                  <c:v>6.07632456465357E-2</c:v>
                </c:pt>
                <c:pt idx="369">
                  <c:v>6.0788192331101595E-2</c:v>
                </c:pt>
                <c:pt idx="370">
                  <c:v>6.2582128777923698E-2</c:v>
                </c:pt>
                <c:pt idx="371">
                  <c:v>6.9425127491886798E-2</c:v>
                </c:pt>
                <c:pt idx="372">
                  <c:v>7.57839721254355E-2</c:v>
                </c:pt>
                <c:pt idx="373">
                  <c:v>7.7126254622292598E-2</c:v>
                </c:pt>
                <c:pt idx="374">
                  <c:v>8.8631264023934106E-2</c:v>
                </c:pt>
                <c:pt idx="375">
                  <c:v>9.1204330175913395E-2</c:v>
                </c:pt>
                <c:pt idx="376">
                  <c:v>8.8995790739627101E-2</c:v>
                </c:pt>
                <c:pt idx="377">
                  <c:v>9.6450100468854605E-2</c:v>
                </c:pt>
                <c:pt idx="378">
                  <c:v>0.104411764705882</c:v>
                </c:pt>
                <c:pt idx="379">
                  <c:v>9.7338680277068906E-2</c:v>
                </c:pt>
                <c:pt idx="380">
                  <c:v>0.106182795698924</c:v>
                </c:pt>
                <c:pt idx="381">
                  <c:v>9.8755411255411207E-2</c:v>
                </c:pt>
                <c:pt idx="382">
                  <c:v>0.12382386149793</c:v>
                </c:pt>
                <c:pt idx="383">
                  <c:v>0.11145996860282499</c:v>
                </c:pt>
                <c:pt idx="384">
                  <c:v>0.10457220461747299</c:v>
                </c:pt>
                <c:pt idx="385">
                  <c:v>0.112333071484681</c:v>
                </c:pt>
                <c:pt idx="386">
                  <c:v>0.10405872193436901</c:v>
                </c:pt>
                <c:pt idx="387">
                  <c:v>8.8905775075987792E-2</c:v>
                </c:pt>
                <c:pt idx="388">
                  <c:v>9.7783056215360209E-2</c:v>
                </c:pt>
                <c:pt idx="389">
                  <c:v>0.117283950617283</c:v>
                </c:pt>
                <c:pt idx="390">
                  <c:v>9.6791162546028403E-2</c:v>
                </c:pt>
                <c:pt idx="391">
                  <c:v>0.1015625</c:v>
                </c:pt>
                <c:pt idx="392">
                  <c:v>9.9903006789524712E-2</c:v>
                </c:pt>
                <c:pt idx="393">
                  <c:v>9.6941176470588197E-2</c:v>
                </c:pt>
                <c:pt idx="394">
                  <c:v>9.3828190158465399E-2</c:v>
                </c:pt>
                <c:pt idx="395">
                  <c:v>8.1586144029170402E-2</c:v>
                </c:pt>
                <c:pt idx="396">
                  <c:v>0.11223914269599501</c:v>
                </c:pt>
                <c:pt idx="397">
                  <c:v>0.112269938650306</c:v>
                </c:pt>
                <c:pt idx="398">
                  <c:v>0.120741183502689</c:v>
                </c:pt>
                <c:pt idx="399">
                  <c:v>0.16774955699940899</c:v>
                </c:pt>
                <c:pt idx="400">
                  <c:v>0.14763552479815401</c:v>
                </c:pt>
                <c:pt idx="401">
                  <c:v>0.13368983957219199</c:v>
                </c:pt>
                <c:pt idx="402">
                  <c:v>0.102947113443681</c:v>
                </c:pt>
                <c:pt idx="403">
                  <c:v>0.13123028391167099</c:v>
                </c:pt>
                <c:pt idx="404">
                  <c:v>0.163536776212832</c:v>
                </c:pt>
                <c:pt idx="405">
                  <c:v>0.12717291857273499</c:v>
                </c:pt>
                <c:pt idx="406">
                  <c:v>0.14235868806699201</c:v>
                </c:pt>
                <c:pt idx="407">
                  <c:v>0.11988086373790001</c:v>
                </c:pt>
                <c:pt idx="408">
                  <c:v>7.49354005167958E-2</c:v>
                </c:pt>
                <c:pt idx="409">
                  <c:v>7.8485687903970397E-2</c:v>
                </c:pt>
                <c:pt idx="410">
                  <c:v>0.104193138500635</c:v>
                </c:pt>
                <c:pt idx="411">
                  <c:v>0.10955056179775199</c:v>
                </c:pt>
                <c:pt idx="412">
                  <c:v>0.122544434050514</c:v>
                </c:pt>
                <c:pt idx="413">
                  <c:v>0.12529182879377398</c:v>
                </c:pt>
                <c:pt idx="414">
                  <c:v>9.9857346647646186E-2</c:v>
                </c:pt>
                <c:pt idx="415">
                  <c:v>0.1025507548152</c:v>
                </c:pt>
                <c:pt idx="416">
                  <c:v>8.4793936522974803E-2</c:v>
                </c:pt>
                <c:pt idx="417">
                  <c:v>0.12023898431665399</c:v>
                </c:pt>
                <c:pt idx="418">
                  <c:v>9.4582975064488289E-2</c:v>
                </c:pt>
                <c:pt idx="419">
                  <c:v>0.11736716891356</c:v>
                </c:pt>
                <c:pt idx="420">
                  <c:v>0.11460101867572099</c:v>
                </c:pt>
                <c:pt idx="421">
                  <c:v>0.118835893290218</c:v>
                </c:pt>
                <c:pt idx="422">
                  <c:v>0.10933660933660899</c:v>
                </c:pt>
                <c:pt idx="423">
                  <c:v>0.11286089238845101</c:v>
                </c:pt>
                <c:pt idx="424">
                  <c:v>0.12121212121212099</c:v>
                </c:pt>
                <c:pt idx="425">
                  <c:v>0.10566356720202799</c:v>
                </c:pt>
                <c:pt idx="426">
                  <c:v>0.115102040816326</c:v>
                </c:pt>
                <c:pt idx="427">
                  <c:v>0.10729253981558999</c:v>
                </c:pt>
                <c:pt idx="428">
                  <c:v>0.103896103896103</c:v>
                </c:pt>
                <c:pt idx="429">
                  <c:v>8.92461197339246E-2</c:v>
                </c:pt>
                <c:pt idx="430">
                  <c:v>6.64225941422594E-2</c:v>
                </c:pt>
                <c:pt idx="431">
                  <c:v>9.8876404494381995E-2</c:v>
                </c:pt>
                <c:pt idx="432">
                  <c:v>0.100651701665459</c:v>
                </c:pt>
                <c:pt idx="433">
                  <c:v>0.125442948263642</c:v>
                </c:pt>
                <c:pt idx="434">
                  <c:v>0.11054994388327699</c:v>
                </c:pt>
                <c:pt idx="435">
                  <c:v>8.9333333333333306E-2</c:v>
                </c:pt>
                <c:pt idx="436">
                  <c:v>9.3419506462984692E-2</c:v>
                </c:pt>
                <c:pt idx="437">
                  <c:v>0.10588870880605</c:v>
                </c:pt>
                <c:pt idx="438">
                  <c:v>9.9054479963980105E-2</c:v>
                </c:pt>
                <c:pt idx="439">
                  <c:v>9.4210526315789397E-2</c:v>
                </c:pt>
                <c:pt idx="440">
                  <c:v>0.103756708407871</c:v>
                </c:pt>
                <c:pt idx="441">
                  <c:v>0.10144092219020101</c:v>
                </c:pt>
                <c:pt idx="442">
                  <c:v>0.104013566986998</c:v>
                </c:pt>
                <c:pt idx="443">
                  <c:v>9.062336301728649E-2</c:v>
                </c:pt>
                <c:pt idx="444">
                  <c:v>8.8075210291934602E-2</c:v>
                </c:pt>
                <c:pt idx="445">
                  <c:v>9.1650973006905209E-2</c:v>
                </c:pt>
                <c:pt idx="446">
                  <c:v>9.7324985771200898E-2</c:v>
                </c:pt>
                <c:pt idx="447">
                  <c:v>8.3487940630797702E-2</c:v>
                </c:pt>
                <c:pt idx="448">
                  <c:v>7.1245186136071809E-2</c:v>
                </c:pt>
                <c:pt idx="449">
                  <c:v>9.4425483503981805E-2</c:v>
                </c:pt>
                <c:pt idx="450">
                  <c:v>0.10376896720509</c:v>
                </c:pt>
                <c:pt idx="451">
                  <c:v>0.10032972209138</c:v>
                </c:pt>
                <c:pt idx="452">
                  <c:v>0.104921579232017</c:v>
                </c:pt>
                <c:pt idx="453">
                  <c:v>0.10499490316004</c:v>
                </c:pt>
                <c:pt idx="454">
                  <c:v>0.103045685279187</c:v>
                </c:pt>
                <c:pt idx="455">
                  <c:v>0.105910165484633</c:v>
                </c:pt>
                <c:pt idx="456">
                  <c:v>0.10680486705723199</c:v>
                </c:pt>
                <c:pt idx="457">
                  <c:v>0.101751459549624</c:v>
                </c:pt>
                <c:pt idx="458">
                  <c:v>9.9660729431721704E-2</c:v>
                </c:pt>
                <c:pt idx="459">
                  <c:v>0.106904231625835</c:v>
                </c:pt>
                <c:pt idx="460">
                  <c:v>9.8996350364963515E-2</c:v>
                </c:pt>
                <c:pt idx="461">
                  <c:v>8.3989501312335901E-2</c:v>
                </c:pt>
                <c:pt idx="462">
                  <c:v>0.11025641025641</c:v>
                </c:pt>
                <c:pt idx="463">
                  <c:v>9.8749460974558001E-2</c:v>
                </c:pt>
                <c:pt idx="464">
                  <c:v>0.10834371108343699</c:v>
                </c:pt>
                <c:pt idx="465">
                  <c:v>0.12590299277605699</c:v>
                </c:pt>
                <c:pt idx="466">
                  <c:v>0.12296416938110699</c:v>
                </c:pt>
                <c:pt idx="467">
                  <c:v>9.4941956882255291E-2</c:v>
                </c:pt>
                <c:pt idx="468">
                  <c:v>0.106182795698924</c:v>
                </c:pt>
                <c:pt idx="469">
                  <c:v>8.8868940754039491E-2</c:v>
                </c:pt>
                <c:pt idx="470">
                  <c:v>9.7073170731707292E-2</c:v>
                </c:pt>
                <c:pt idx="471">
                  <c:v>8.6259541984732804E-2</c:v>
                </c:pt>
                <c:pt idx="472">
                  <c:v>9.3023255813953487E-2</c:v>
                </c:pt>
                <c:pt idx="473">
                  <c:v>7.6743280093494293E-2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Sheet3!$G$1</c:f>
              <c:strCache>
                <c:ptCount val="1"/>
                <c:pt idx="0">
                  <c:v>Day 30 iTunes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Sheet3!$A$2:$A$503</c:f>
              <c:numCache>
                <c:formatCode>m/d/yyyy</c:formatCode>
                <c:ptCount val="502"/>
                <c:pt idx="0">
                  <c:v>42446</c:v>
                </c:pt>
                <c:pt idx="1">
                  <c:v>42447</c:v>
                </c:pt>
                <c:pt idx="2">
                  <c:v>42448</c:v>
                </c:pt>
                <c:pt idx="3">
                  <c:v>42449</c:v>
                </c:pt>
                <c:pt idx="4">
                  <c:v>42450</c:v>
                </c:pt>
                <c:pt idx="5">
                  <c:v>42451</c:v>
                </c:pt>
                <c:pt idx="6">
                  <c:v>42452</c:v>
                </c:pt>
                <c:pt idx="7">
                  <c:v>42453</c:v>
                </c:pt>
                <c:pt idx="8">
                  <c:v>42454</c:v>
                </c:pt>
                <c:pt idx="9">
                  <c:v>42455</c:v>
                </c:pt>
                <c:pt idx="10">
                  <c:v>42456</c:v>
                </c:pt>
                <c:pt idx="11">
                  <c:v>42457</c:v>
                </c:pt>
                <c:pt idx="12">
                  <c:v>42458</c:v>
                </c:pt>
                <c:pt idx="13">
                  <c:v>42459</c:v>
                </c:pt>
                <c:pt idx="14">
                  <c:v>42460</c:v>
                </c:pt>
                <c:pt idx="15">
                  <c:v>42461</c:v>
                </c:pt>
                <c:pt idx="16">
                  <c:v>42462</c:v>
                </c:pt>
                <c:pt idx="17">
                  <c:v>42463</c:v>
                </c:pt>
                <c:pt idx="18">
                  <c:v>42464</c:v>
                </c:pt>
                <c:pt idx="19">
                  <c:v>42465</c:v>
                </c:pt>
                <c:pt idx="20">
                  <c:v>42466</c:v>
                </c:pt>
                <c:pt idx="21">
                  <c:v>42467</c:v>
                </c:pt>
                <c:pt idx="22">
                  <c:v>42468</c:v>
                </c:pt>
                <c:pt idx="23">
                  <c:v>42469</c:v>
                </c:pt>
                <c:pt idx="24">
                  <c:v>42470</c:v>
                </c:pt>
                <c:pt idx="25">
                  <c:v>42471</c:v>
                </c:pt>
                <c:pt idx="26">
                  <c:v>42472</c:v>
                </c:pt>
                <c:pt idx="27">
                  <c:v>42473</c:v>
                </c:pt>
                <c:pt idx="28">
                  <c:v>42474</c:v>
                </c:pt>
                <c:pt idx="29">
                  <c:v>42475</c:v>
                </c:pt>
                <c:pt idx="30">
                  <c:v>42476</c:v>
                </c:pt>
                <c:pt idx="31">
                  <c:v>42477</c:v>
                </c:pt>
                <c:pt idx="32">
                  <c:v>42478</c:v>
                </c:pt>
                <c:pt idx="33">
                  <c:v>42479</c:v>
                </c:pt>
                <c:pt idx="34">
                  <c:v>42480</c:v>
                </c:pt>
                <c:pt idx="35">
                  <c:v>42481</c:v>
                </c:pt>
                <c:pt idx="36">
                  <c:v>42482</c:v>
                </c:pt>
                <c:pt idx="37">
                  <c:v>42483</c:v>
                </c:pt>
                <c:pt idx="38">
                  <c:v>42484</c:v>
                </c:pt>
                <c:pt idx="39">
                  <c:v>42485</c:v>
                </c:pt>
                <c:pt idx="40">
                  <c:v>42486</c:v>
                </c:pt>
                <c:pt idx="41">
                  <c:v>42487</c:v>
                </c:pt>
                <c:pt idx="42">
                  <c:v>42488</c:v>
                </c:pt>
                <c:pt idx="43">
                  <c:v>42489</c:v>
                </c:pt>
                <c:pt idx="44">
                  <c:v>42490</c:v>
                </c:pt>
                <c:pt idx="45">
                  <c:v>42491</c:v>
                </c:pt>
                <c:pt idx="46">
                  <c:v>42492</c:v>
                </c:pt>
                <c:pt idx="47">
                  <c:v>42493</c:v>
                </c:pt>
                <c:pt idx="48">
                  <c:v>42494</c:v>
                </c:pt>
                <c:pt idx="49">
                  <c:v>42495</c:v>
                </c:pt>
                <c:pt idx="50">
                  <c:v>42496</c:v>
                </c:pt>
                <c:pt idx="51">
                  <c:v>42497</c:v>
                </c:pt>
                <c:pt idx="52">
                  <c:v>42498</c:v>
                </c:pt>
                <c:pt idx="53">
                  <c:v>42499</c:v>
                </c:pt>
                <c:pt idx="54">
                  <c:v>42500</c:v>
                </c:pt>
                <c:pt idx="55">
                  <c:v>42501</c:v>
                </c:pt>
                <c:pt idx="56">
                  <c:v>42502</c:v>
                </c:pt>
                <c:pt idx="57">
                  <c:v>42503</c:v>
                </c:pt>
                <c:pt idx="58">
                  <c:v>42504</c:v>
                </c:pt>
                <c:pt idx="59">
                  <c:v>42505</c:v>
                </c:pt>
                <c:pt idx="60">
                  <c:v>42506</c:v>
                </c:pt>
                <c:pt idx="61">
                  <c:v>42507</c:v>
                </c:pt>
                <c:pt idx="62">
                  <c:v>42508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42681</c:v>
                </c:pt>
                <c:pt idx="236">
                  <c:v>42682</c:v>
                </c:pt>
                <c:pt idx="237">
                  <c:v>42683</c:v>
                </c:pt>
                <c:pt idx="238">
                  <c:v>42684</c:v>
                </c:pt>
                <c:pt idx="239">
                  <c:v>42685</c:v>
                </c:pt>
                <c:pt idx="240">
                  <c:v>42686</c:v>
                </c:pt>
                <c:pt idx="241">
                  <c:v>42687</c:v>
                </c:pt>
                <c:pt idx="242">
                  <c:v>42688</c:v>
                </c:pt>
                <c:pt idx="243">
                  <c:v>42689</c:v>
                </c:pt>
                <c:pt idx="244">
                  <c:v>42690</c:v>
                </c:pt>
                <c:pt idx="245">
                  <c:v>42691</c:v>
                </c:pt>
                <c:pt idx="246">
                  <c:v>42692</c:v>
                </c:pt>
                <c:pt idx="247">
                  <c:v>42693</c:v>
                </c:pt>
                <c:pt idx="248">
                  <c:v>42694</c:v>
                </c:pt>
                <c:pt idx="249">
                  <c:v>42695</c:v>
                </c:pt>
                <c:pt idx="250">
                  <c:v>42696</c:v>
                </c:pt>
                <c:pt idx="251">
                  <c:v>42697</c:v>
                </c:pt>
                <c:pt idx="252">
                  <c:v>42698</c:v>
                </c:pt>
                <c:pt idx="253">
                  <c:v>42699</c:v>
                </c:pt>
                <c:pt idx="254">
                  <c:v>42700</c:v>
                </c:pt>
                <c:pt idx="255">
                  <c:v>42701</c:v>
                </c:pt>
                <c:pt idx="256">
                  <c:v>42702</c:v>
                </c:pt>
                <c:pt idx="257">
                  <c:v>42703</c:v>
                </c:pt>
                <c:pt idx="258">
                  <c:v>42704</c:v>
                </c:pt>
                <c:pt idx="259">
                  <c:v>42705</c:v>
                </c:pt>
                <c:pt idx="260">
                  <c:v>42706</c:v>
                </c:pt>
                <c:pt idx="261">
                  <c:v>42707</c:v>
                </c:pt>
                <c:pt idx="262">
                  <c:v>42708</c:v>
                </c:pt>
                <c:pt idx="263">
                  <c:v>42709</c:v>
                </c:pt>
                <c:pt idx="264">
                  <c:v>42710</c:v>
                </c:pt>
                <c:pt idx="265">
                  <c:v>42711</c:v>
                </c:pt>
                <c:pt idx="266">
                  <c:v>42712</c:v>
                </c:pt>
                <c:pt idx="267">
                  <c:v>42713</c:v>
                </c:pt>
                <c:pt idx="268">
                  <c:v>42714</c:v>
                </c:pt>
                <c:pt idx="269">
                  <c:v>42715</c:v>
                </c:pt>
                <c:pt idx="270">
                  <c:v>42716</c:v>
                </c:pt>
                <c:pt idx="271">
                  <c:v>42717</c:v>
                </c:pt>
                <c:pt idx="272">
                  <c:v>42718</c:v>
                </c:pt>
                <c:pt idx="273">
                  <c:v>42719</c:v>
                </c:pt>
                <c:pt idx="274">
                  <c:v>42720</c:v>
                </c:pt>
                <c:pt idx="275">
                  <c:v>42721</c:v>
                </c:pt>
                <c:pt idx="276">
                  <c:v>42722</c:v>
                </c:pt>
                <c:pt idx="277">
                  <c:v>42723</c:v>
                </c:pt>
                <c:pt idx="278">
                  <c:v>42724</c:v>
                </c:pt>
                <c:pt idx="279">
                  <c:v>42725</c:v>
                </c:pt>
                <c:pt idx="280">
                  <c:v>42726</c:v>
                </c:pt>
                <c:pt idx="281">
                  <c:v>42727</c:v>
                </c:pt>
                <c:pt idx="282">
                  <c:v>42728</c:v>
                </c:pt>
                <c:pt idx="283">
                  <c:v>42729</c:v>
                </c:pt>
                <c:pt idx="284">
                  <c:v>42730</c:v>
                </c:pt>
                <c:pt idx="285">
                  <c:v>42731</c:v>
                </c:pt>
                <c:pt idx="286">
                  <c:v>42732</c:v>
                </c:pt>
                <c:pt idx="287">
                  <c:v>42733</c:v>
                </c:pt>
                <c:pt idx="288">
                  <c:v>42734</c:v>
                </c:pt>
                <c:pt idx="289">
                  <c:v>42735</c:v>
                </c:pt>
                <c:pt idx="290">
                  <c:v>42736</c:v>
                </c:pt>
                <c:pt idx="291">
                  <c:v>42737</c:v>
                </c:pt>
                <c:pt idx="292">
                  <c:v>42738</c:v>
                </c:pt>
                <c:pt idx="293">
                  <c:v>42739</c:v>
                </c:pt>
                <c:pt idx="294">
                  <c:v>42740</c:v>
                </c:pt>
                <c:pt idx="295">
                  <c:v>42741</c:v>
                </c:pt>
                <c:pt idx="296">
                  <c:v>42742</c:v>
                </c:pt>
                <c:pt idx="297">
                  <c:v>42743</c:v>
                </c:pt>
                <c:pt idx="298">
                  <c:v>42744</c:v>
                </c:pt>
                <c:pt idx="299">
                  <c:v>42745</c:v>
                </c:pt>
                <c:pt idx="300">
                  <c:v>42746</c:v>
                </c:pt>
                <c:pt idx="301">
                  <c:v>42747</c:v>
                </c:pt>
                <c:pt idx="302">
                  <c:v>42748</c:v>
                </c:pt>
                <c:pt idx="303">
                  <c:v>42749</c:v>
                </c:pt>
                <c:pt idx="304">
                  <c:v>42750</c:v>
                </c:pt>
                <c:pt idx="305">
                  <c:v>42751</c:v>
                </c:pt>
                <c:pt idx="306">
                  <c:v>42752</c:v>
                </c:pt>
                <c:pt idx="307">
                  <c:v>42753</c:v>
                </c:pt>
                <c:pt idx="308">
                  <c:v>42754</c:v>
                </c:pt>
                <c:pt idx="309">
                  <c:v>42755</c:v>
                </c:pt>
                <c:pt idx="310">
                  <c:v>42756</c:v>
                </c:pt>
                <c:pt idx="311">
                  <c:v>42757</c:v>
                </c:pt>
                <c:pt idx="312">
                  <c:v>42758</c:v>
                </c:pt>
                <c:pt idx="313">
                  <c:v>42759</c:v>
                </c:pt>
                <c:pt idx="314">
                  <c:v>42760</c:v>
                </c:pt>
                <c:pt idx="315">
                  <c:v>42761</c:v>
                </c:pt>
                <c:pt idx="316">
                  <c:v>42762</c:v>
                </c:pt>
                <c:pt idx="317">
                  <c:v>42763</c:v>
                </c:pt>
                <c:pt idx="318">
                  <c:v>42764</c:v>
                </c:pt>
                <c:pt idx="319">
                  <c:v>42765</c:v>
                </c:pt>
                <c:pt idx="320">
                  <c:v>42766</c:v>
                </c:pt>
                <c:pt idx="321">
                  <c:v>42767</c:v>
                </c:pt>
                <c:pt idx="322">
                  <c:v>42768</c:v>
                </c:pt>
                <c:pt idx="323">
                  <c:v>42769</c:v>
                </c:pt>
                <c:pt idx="324">
                  <c:v>42770</c:v>
                </c:pt>
                <c:pt idx="325">
                  <c:v>42771</c:v>
                </c:pt>
                <c:pt idx="326">
                  <c:v>42772</c:v>
                </c:pt>
                <c:pt idx="327">
                  <c:v>42773</c:v>
                </c:pt>
                <c:pt idx="328">
                  <c:v>42774</c:v>
                </c:pt>
                <c:pt idx="329">
                  <c:v>42775</c:v>
                </c:pt>
                <c:pt idx="330">
                  <c:v>42776</c:v>
                </c:pt>
                <c:pt idx="331">
                  <c:v>42777</c:v>
                </c:pt>
                <c:pt idx="332">
                  <c:v>42778</c:v>
                </c:pt>
                <c:pt idx="333">
                  <c:v>42779</c:v>
                </c:pt>
                <c:pt idx="334">
                  <c:v>42780</c:v>
                </c:pt>
                <c:pt idx="335">
                  <c:v>42781</c:v>
                </c:pt>
                <c:pt idx="336">
                  <c:v>42782</c:v>
                </c:pt>
                <c:pt idx="337">
                  <c:v>42783</c:v>
                </c:pt>
                <c:pt idx="338">
                  <c:v>42784</c:v>
                </c:pt>
                <c:pt idx="339">
                  <c:v>42785</c:v>
                </c:pt>
                <c:pt idx="340">
                  <c:v>42786</c:v>
                </c:pt>
                <c:pt idx="341">
                  <c:v>42787</c:v>
                </c:pt>
                <c:pt idx="342">
                  <c:v>42788</c:v>
                </c:pt>
                <c:pt idx="343">
                  <c:v>42789</c:v>
                </c:pt>
                <c:pt idx="344">
                  <c:v>42790</c:v>
                </c:pt>
                <c:pt idx="345">
                  <c:v>42791</c:v>
                </c:pt>
                <c:pt idx="346">
                  <c:v>42792</c:v>
                </c:pt>
                <c:pt idx="347">
                  <c:v>42793</c:v>
                </c:pt>
                <c:pt idx="348">
                  <c:v>42794</c:v>
                </c:pt>
                <c:pt idx="349">
                  <c:v>42795</c:v>
                </c:pt>
                <c:pt idx="350">
                  <c:v>42796</c:v>
                </c:pt>
                <c:pt idx="351">
                  <c:v>42797</c:v>
                </c:pt>
                <c:pt idx="352">
                  <c:v>42798</c:v>
                </c:pt>
                <c:pt idx="353">
                  <c:v>42799</c:v>
                </c:pt>
                <c:pt idx="354">
                  <c:v>42800</c:v>
                </c:pt>
                <c:pt idx="355">
                  <c:v>42801</c:v>
                </c:pt>
                <c:pt idx="356">
                  <c:v>42802</c:v>
                </c:pt>
                <c:pt idx="357">
                  <c:v>42803</c:v>
                </c:pt>
                <c:pt idx="358">
                  <c:v>42804</c:v>
                </c:pt>
                <c:pt idx="359">
                  <c:v>42805</c:v>
                </c:pt>
                <c:pt idx="360">
                  <c:v>42806</c:v>
                </c:pt>
                <c:pt idx="361">
                  <c:v>42807</c:v>
                </c:pt>
                <c:pt idx="362">
                  <c:v>42808</c:v>
                </c:pt>
                <c:pt idx="363">
                  <c:v>42809</c:v>
                </c:pt>
                <c:pt idx="364">
                  <c:v>42810</c:v>
                </c:pt>
                <c:pt idx="365">
                  <c:v>42811</c:v>
                </c:pt>
                <c:pt idx="366">
                  <c:v>42812</c:v>
                </c:pt>
                <c:pt idx="367">
                  <c:v>42813</c:v>
                </c:pt>
                <c:pt idx="368">
                  <c:v>42814</c:v>
                </c:pt>
                <c:pt idx="369">
                  <c:v>42815</c:v>
                </c:pt>
                <c:pt idx="370">
                  <c:v>42816</c:v>
                </c:pt>
                <c:pt idx="371">
                  <c:v>42817</c:v>
                </c:pt>
                <c:pt idx="372">
                  <c:v>42818</c:v>
                </c:pt>
                <c:pt idx="373">
                  <c:v>42819</c:v>
                </c:pt>
                <c:pt idx="374">
                  <c:v>42820</c:v>
                </c:pt>
                <c:pt idx="375">
                  <c:v>42821</c:v>
                </c:pt>
                <c:pt idx="376">
                  <c:v>42822</c:v>
                </c:pt>
                <c:pt idx="377">
                  <c:v>42823</c:v>
                </c:pt>
                <c:pt idx="378">
                  <c:v>42824</c:v>
                </c:pt>
                <c:pt idx="379">
                  <c:v>42825</c:v>
                </c:pt>
                <c:pt idx="380">
                  <c:v>42826</c:v>
                </c:pt>
                <c:pt idx="381">
                  <c:v>42827</c:v>
                </c:pt>
                <c:pt idx="382">
                  <c:v>42828</c:v>
                </c:pt>
                <c:pt idx="383">
                  <c:v>42829</c:v>
                </c:pt>
                <c:pt idx="384">
                  <c:v>42830</c:v>
                </c:pt>
                <c:pt idx="385">
                  <c:v>42831</c:v>
                </c:pt>
                <c:pt idx="386">
                  <c:v>42832</c:v>
                </c:pt>
                <c:pt idx="387">
                  <c:v>42833</c:v>
                </c:pt>
                <c:pt idx="388">
                  <c:v>42834</c:v>
                </c:pt>
                <c:pt idx="389">
                  <c:v>42835</c:v>
                </c:pt>
                <c:pt idx="390">
                  <c:v>42836</c:v>
                </c:pt>
                <c:pt idx="391">
                  <c:v>42837</c:v>
                </c:pt>
                <c:pt idx="392">
                  <c:v>42838</c:v>
                </c:pt>
                <c:pt idx="393">
                  <c:v>42839</c:v>
                </c:pt>
                <c:pt idx="394">
                  <c:v>42840</c:v>
                </c:pt>
                <c:pt idx="395">
                  <c:v>42841</c:v>
                </c:pt>
                <c:pt idx="396">
                  <c:v>42842</c:v>
                </c:pt>
                <c:pt idx="397">
                  <c:v>42843</c:v>
                </c:pt>
                <c:pt idx="398">
                  <c:v>42844</c:v>
                </c:pt>
                <c:pt idx="399">
                  <c:v>42845</c:v>
                </c:pt>
                <c:pt idx="400">
                  <c:v>42846</c:v>
                </c:pt>
                <c:pt idx="401">
                  <c:v>42847</c:v>
                </c:pt>
                <c:pt idx="402">
                  <c:v>42848</c:v>
                </c:pt>
                <c:pt idx="403">
                  <c:v>42849</c:v>
                </c:pt>
                <c:pt idx="404">
                  <c:v>42850</c:v>
                </c:pt>
                <c:pt idx="405">
                  <c:v>42851</c:v>
                </c:pt>
                <c:pt idx="406">
                  <c:v>42852</c:v>
                </c:pt>
                <c:pt idx="407">
                  <c:v>42853</c:v>
                </c:pt>
                <c:pt idx="408">
                  <c:v>42854</c:v>
                </c:pt>
                <c:pt idx="409">
                  <c:v>42855</c:v>
                </c:pt>
                <c:pt idx="410">
                  <c:v>42856</c:v>
                </c:pt>
                <c:pt idx="411">
                  <c:v>42857</c:v>
                </c:pt>
                <c:pt idx="412">
                  <c:v>42858</c:v>
                </c:pt>
                <c:pt idx="413">
                  <c:v>42859</c:v>
                </c:pt>
                <c:pt idx="414">
                  <c:v>42860</c:v>
                </c:pt>
                <c:pt idx="415">
                  <c:v>42861</c:v>
                </c:pt>
                <c:pt idx="416">
                  <c:v>42862</c:v>
                </c:pt>
                <c:pt idx="417">
                  <c:v>42863</c:v>
                </c:pt>
                <c:pt idx="418">
                  <c:v>42864</c:v>
                </c:pt>
                <c:pt idx="419">
                  <c:v>42865</c:v>
                </c:pt>
                <c:pt idx="420">
                  <c:v>42866</c:v>
                </c:pt>
                <c:pt idx="421">
                  <c:v>42867</c:v>
                </c:pt>
                <c:pt idx="422">
                  <c:v>42868</c:v>
                </c:pt>
                <c:pt idx="423">
                  <c:v>42869</c:v>
                </c:pt>
                <c:pt idx="424">
                  <c:v>42870</c:v>
                </c:pt>
                <c:pt idx="425">
                  <c:v>42871</c:v>
                </c:pt>
                <c:pt idx="426">
                  <c:v>42872</c:v>
                </c:pt>
                <c:pt idx="427">
                  <c:v>42873</c:v>
                </c:pt>
                <c:pt idx="428">
                  <c:v>42874</c:v>
                </c:pt>
                <c:pt idx="429">
                  <c:v>42875</c:v>
                </c:pt>
                <c:pt idx="430">
                  <c:v>42876</c:v>
                </c:pt>
                <c:pt idx="431">
                  <c:v>42877</c:v>
                </c:pt>
                <c:pt idx="432">
                  <c:v>42878</c:v>
                </c:pt>
                <c:pt idx="433">
                  <c:v>42879</c:v>
                </c:pt>
                <c:pt idx="434">
                  <c:v>42880</c:v>
                </c:pt>
                <c:pt idx="435">
                  <c:v>42881</c:v>
                </c:pt>
                <c:pt idx="436">
                  <c:v>42882</c:v>
                </c:pt>
                <c:pt idx="437">
                  <c:v>42883</c:v>
                </c:pt>
                <c:pt idx="438">
                  <c:v>42884</c:v>
                </c:pt>
                <c:pt idx="439">
                  <c:v>42885</c:v>
                </c:pt>
                <c:pt idx="440">
                  <c:v>42886</c:v>
                </c:pt>
                <c:pt idx="441">
                  <c:v>42887</c:v>
                </c:pt>
                <c:pt idx="442">
                  <c:v>42888</c:v>
                </c:pt>
                <c:pt idx="443">
                  <c:v>42889</c:v>
                </c:pt>
                <c:pt idx="444">
                  <c:v>42890</c:v>
                </c:pt>
                <c:pt idx="445">
                  <c:v>42891</c:v>
                </c:pt>
                <c:pt idx="446">
                  <c:v>42892</c:v>
                </c:pt>
                <c:pt idx="447">
                  <c:v>42893</c:v>
                </c:pt>
                <c:pt idx="448">
                  <c:v>42894</c:v>
                </c:pt>
                <c:pt idx="449">
                  <c:v>42895</c:v>
                </c:pt>
                <c:pt idx="450">
                  <c:v>42896</c:v>
                </c:pt>
                <c:pt idx="451">
                  <c:v>42897</c:v>
                </c:pt>
                <c:pt idx="452">
                  <c:v>42898</c:v>
                </c:pt>
                <c:pt idx="453">
                  <c:v>42899</c:v>
                </c:pt>
                <c:pt idx="454">
                  <c:v>42900</c:v>
                </c:pt>
                <c:pt idx="455">
                  <c:v>42901</c:v>
                </c:pt>
                <c:pt idx="456">
                  <c:v>42902</c:v>
                </c:pt>
                <c:pt idx="457">
                  <c:v>42903</c:v>
                </c:pt>
                <c:pt idx="458">
                  <c:v>42904</c:v>
                </c:pt>
                <c:pt idx="459">
                  <c:v>42905</c:v>
                </c:pt>
                <c:pt idx="460">
                  <c:v>42906</c:v>
                </c:pt>
                <c:pt idx="461">
                  <c:v>42907</c:v>
                </c:pt>
                <c:pt idx="462">
                  <c:v>42908</c:v>
                </c:pt>
                <c:pt idx="463">
                  <c:v>42909</c:v>
                </c:pt>
                <c:pt idx="464">
                  <c:v>42910</c:v>
                </c:pt>
                <c:pt idx="465">
                  <c:v>42911</c:v>
                </c:pt>
                <c:pt idx="466">
                  <c:v>42912</c:v>
                </c:pt>
                <c:pt idx="467">
                  <c:v>42913</c:v>
                </c:pt>
                <c:pt idx="468">
                  <c:v>42914</c:v>
                </c:pt>
                <c:pt idx="469">
                  <c:v>42915</c:v>
                </c:pt>
                <c:pt idx="470">
                  <c:v>42916</c:v>
                </c:pt>
                <c:pt idx="471">
                  <c:v>42917</c:v>
                </c:pt>
                <c:pt idx="472">
                  <c:v>42918</c:v>
                </c:pt>
                <c:pt idx="473">
                  <c:v>42919</c:v>
                </c:pt>
                <c:pt idx="474">
                  <c:v>42920</c:v>
                </c:pt>
                <c:pt idx="475">
                  <c:v>42921</c:v>
                </c:pt>
                <c:pt idx="476">
                  <c:v>42922</c:v>
                </c:pt>
                <c:pt idx="477">
                  <c:v>42923</c:v>
                </c:pt>
                <c:pt idx="478">
                  <c:v>42924</c:v>
                </c:pt>
                <c:pt idx="479">
                  <c:v>42925</c:v>
                </c:pt>
                <c:pt idx="480">
                  <c:v>42926</c:v>
                </c:pt>
                <c:pt idx="481">
                  <c:v>42927</c:v>
                </c:pt>
                <c:pt idx="482">
                  <c:v>42928</c:v>
                </c:pt>
                <c:pt idx="483">
                  <c:v>42929</c:v>
                </c:pt>
                <c:pt idx="484">
                  <c:v>42930</c:v>
                </c:pt>
                <c:pt idx="485">
                  <c:v>42931</c:v>
                </c:pt>
                <c:pt idx="486">
                  <c:v>42932</c:v>
                </c:pt>
                <c:pt idx="487">
                  <c:v>42933</c:v>
                </c:pt>
                <c:pt idx="488">
                  <c:v>42934</c:v>
                </c:pt>
                <c:pt idx="489">
                  <c:v>42935</c:v>
                </c:pt>
                <c:pt idx="490">
                  <c:v>42936</c:v>
                </c:pt>
                <c:pt idx="491">
                  <c:v>42937</c:v>
                </c:pt>
                <c:pt idx="492">
                  <c:v>42938</c:v>
                </c:pt>
                <c:pt idx="493">
                  <c:v>42939</c:v>
                </c:pt>
                <c:pt idx="494">
                  <c:v>42940</c:v>
                </c:pt>
                <c:pt idx="495">
                  <c:v>42941</c:v>
                </c:pt>
                <c:pt idx="496">
                  <c:v>42942</c:v>
                </c:pt>
                <c:pt idx="497">
                  <c:v>42943</c:v>
                </c:pt>
                <c:pt idx="498">
                  <c:v>42944</c:v>
                </c:pt>
                <c:pt idx="499">
                  <c:v>42945</c:v>
                </c:pt>
                <c:pt idx="500">
                  <c:v>42946</c:v>
                </c:pt>
                <c:pt idx="501">
                  <c:v>42947</c:v>
                </c:pt>
              </c:numCache>
            </c:numRef>
          </c:cat>
          <c:val>
            <c:numRef>
              <c:f>Sheet3!$G$2:$G$503</c:f>
              <c:numCache>
                <c:formatCode>0%</c:formatCode>
                <c:ptCount val="502"/>
                <c:pt idx="0">
                  <c:v>0.19951778179626201</c:v>
                </c:pt>
                <c:pt idx="1">
                  <c:v>0.14237695528890301</c:v>
                </c:pt>
                <c:pt idx="2">
                  <c:v>0.118341182019934</c:v>
                </c:pt>
                <c:pt idx="3">
                  <c:v>0.107878262181324</c:v>
                </c:pt>
                <c:pt idx="4">
                  <c:v>0.11015574535275899</c:v>
                </c:pt>
                <c:pt idx="5">
                  <c:v>0.11277432647582099</c:v>
                </c:pt>
                <c:pt idx="6">
                  <c:v>0.10090366467704801</c:v>
                </c:pt>
                <c:pt idx="7">
                  <c:v>0.10258464167467601</c:v>
                </c:pt>
                <c:pt idx="8">
                  <c:v>0.10631237167549999</c:v>
                </c:pt>
                <c:pt idx="9">
                  <c:v>0.110038072244405</c:v>
                </c:pt>
                <c:pt idx="10">
                  <c:v>0.11989426110684701</c:v>
                </c:pt>
                <c:pt idx="11">
                  <c:v>0.13607946245982999</c:v>
                </c:pt>
                <c:pt idx="12">
                  <c:v>0.13539707796904302</c:v>
                </c:pt>
                <c:pt idx="13">
                  <c:v>0.13528231584981301</c:v>
                </c:pt>
                <c:pt idx="14">
                  <c:v>0.14117992368652701</c:v>
                </c:pt>
                <c:pt idx="15">
                  <c:v>0.13381140193617699</c:v>
                </c:pt>
                <c:pt idx="16">
                  <c:v>0.12411158493247999</c:v>
                </c:pt>
                <c:pt idx="17">
                  <c:v>0.121617120492963</c:v>
                </c:pt>
                <c:pt idx="18">
                  <c:v>0.12927706031154299</c:v>
                </c:pt>
                <c:pt idx="19">
                  <c:v>0.140961368327926</c:v>
                </c:pt>
                <c:pt idx="20">
                  <c:v>0.13643456936910101</c:v>
                </c:pt>
                <c:pt idx="21">
                  <c:v>0.13202913972333602</c:v>
                </c:pt>
                <c:pt idx="22">
                  <c:v>0.131612151800446</c:v>
                </c:pt>
                <c:pt idx="23">
                  <c:v>0.11598527171152799</c:v>
                </c:pt>
                <c:pt idx="24">
                  <c:v>0.119913928012519</c:v>
                </c:pt>
                <c:pt idx="25">
                  <c:v>0.133523327000211</c:v>
                </c:pt>
                <c:pt idx="26">
                  <c:v>0.13389997536338999</c:v>
                </c:pt>
                <c:pt idx="27">
                  <c:v>0.13578056768558899</c:v>
                </c:pt>
                <c:pt idx="28">
                  <c:v>0.13246406875092601</c:v>
                </c:pt>
                <c:pt idx="29">
                  <c:v>0.13096127971296101</c:v>
                </c:pt>
                <c:pt idx="30">
                  <c:v>0.102619193779414</c:v>
                </c:pt>
                <c:pt idx="31">
                  <c:v>0.109725434979382</c:v>
                </c:pt>
                <c:pt idx="32">
                  <c:v>0.127395560457741</c:v>
                </c:pt>
                <c:pt idx="33">
                  <c:v>0.127834373973052</c:v>
                </c:pt>
                <c:pt idx="34">
                  <c:v>0.126247987117552</c:v>
                </c:pt>
                <c:pt idx="35">
                  <c:v>0.13839358743661001</c:v>
                </c:pt>
                <c:pt idx="36">
                  <c:v>0.11681255659523</c:v>
                </c:pt>
                <c:pt idx="37">
                  <c:v>0.10575863795693501</c:v>
                </c:pt>
                <c:pt idx="38">
                  <c:v>0.101926662523306</c:v>
                </c:pt>
                <c:pt idx="39">
                  <c:v>0.120315845824411</c:v>
                </c:pt>
                <c:pt idx="40">
                  <c:v>0.124097273397199</c:v>
                </c:pt>
                <c:pt idx="41">
                  <c:v>0.12768031189083801</c:v>
                </c:pt>
                <c:pt idx="42">
                  <c:v>0.116769473533209</c:v>
                </c:pt>
                <c:pt idx="43">
                  <c:v>0.115501059642749</c:v>
                </c:pt>
                <c:pt idx="44">
                  <c:v>0.12628653766982201</c:v>
                </c:pt>
                <c:pt idx="45">
                  <c:v>0.126986884391557</c:v>
                </c:pt>
                <c:pt idx="46">
                  <c:v>0.13970983342289001</c:v>
                </c:pt>
                <c:pt idx="47">
                  <c:v>0.13269986893840099</c:v>
                </c:pt>
                <c:pt idx="48">
                  <c:v>0.144790952707333</c:v>
                </c:pt>
                <c:pt idx="49">
                  <c:v>0.19314583721363299</c:v>
                </c:pt>
                <c:pt idx="50">
                  <c:v>0.14911504424778699</c:v>
                </c:pt>
                <c:pt idx="51">
                  <c:v>0.11838550770697599</c:v>
                </c:pt>
                <c:pt idx="52">
                  <c:v>0.10766045548654199</c:v>
                </c:pt>
                <c:pt idx="53">
                  <c:v>0.13557894736842099</c:v>
                </c:pt>
                <c:pt idx="54">
                  <c:v>0.144960079840319</c:v>
                </c:pt>
                <c:pt idx="55">
                  <c:v>0.14807403701850899</c:v>
                </c:pt>
                <c:pt idx="56">
                  <c:v>0.126453488372093</c:v>
                </c:pt>
                <c:pt idx="57">
                  <c:v>0.124898949070331</c:v>
                </c:pt>
                <c:pt idx="58">
                  <c:v>0.10200580628134</c:v>
                </c:pt>
                <c:pt idx="59">
                  <c:v>0.103811841038118</c:v>
                </c:pt>
                <c:pt idx="60">
                  <c:v>0.141757322175732</c:v>
                </c:pt>
                <c:pt idx="61">
                  <c:v>0.14395070948468999</c:v>
                </c:pt>
                <c:pt idx="62">
                  <c:v>0.13173652694610699</c:v>
                </c:pt>
                <c:pt idx="63">
                  <c:v>0.140150699677072</c:v>
                </c:pt>
                <c:pt idx="64">
                  <c:v>0.151929653150952</c:v>
                </c:pt>
                <c:pt idx="65">
                  <c:v>0.14860493327941701</c:v>
                </c:pt>
                <c:pt idx="66">
                  <c:v>0.14464181143860999</c:v>
                </c:pt>
                <c:pt idx="67">
                  <c:v>0.170746449078271</c:v>
                </c:pt>
                <c:pt idx="68">
                  <c:v>0.170520231213872</c:v>
                </c:pt>
                <c:pt idx="69">
                  <c:v>0.16037273173124</c:v>
                </c:pt>
                <c:pt idx="70">
                  <c:v>0.17861827721906401</c:v>
                </c:pt>
                <c:pt idx="71">
                  <c:v>0.15887850467289699</c:v>
                </c:pt>
                <c:pt idx="72">
                  <c:v>0.14938319198149499</c:v>
                </c:pt>
                <c:pt idx="73">
                  <c:v>0.13393528969149701</c:v>
                </c:pt>
                <c:pt idx="74">
                  <c:v>0.156761006289308</c:v>
                </c:pt>
                <c:pt idx="75">
                  <c:v>0.154771293375394</c:v>
                </c:pt>
                <c:pt idx="76">
                  <c:v>0.157577064022418</c:v>
                </c:pt>
                <c:pt idx="77">
                  <c:v>0.15107913669064701</c:v>
                </c:pt>
                <c:pt idx="78">
                  <c:v>0.14022140221402199</c:v>
                </c:pt>
                <c:pt idx="79">
                  <c:v>0.150670794633642</c:v>
                </c:pt>
                <c:pt idx="80">
                  <c:v>0.146147186147186</c:v>
                </c:pt>
                <c:pt idx="81">
                  <c:v>0.15191210648637202</c:v>
                </c:pt>
                <c:pt idx="82">
                  <c:v>0.142254220456802</c:v>
                </c:pt>
                <c:pt idx="83">
                  <c:v>0.13904338153503801</c:v>
                </c:pt>
                <c:pt idx="84">
                  <c:v>0.12912157060155999</c:v>
                </c:pt>
                <c:pt idx="85">
                  <c:v>0.13722517058377501</c:v>
                </c:pt>
                <c:pt idx="86">
                  <c:v>0.13679573382796101</c:v>
                </c:pt>
                <c:pt idx="87">
                  <c:v>0.136265631737818</c:v>
                </c:pt>
                <c:pt idx="88">
                  <c:v>0.13875990166621099</c:v>
                </c:pt>
                <c:pt idx="89">
                  <c:v>0.12847033206314601</c:v>
                </c:pt>
                <c:pt idx="90">
                  <c:v>0.15890142226581599</c:v>
                </c:pt>
                <c:pt idx="91">
                  <c:v>0.14395066978524299</c:v>
                </c:pt>
                <c:pt idx="92">
                  <c:v>0.12394828647650299</c:v>
                </c:pt>
                <c:pt idx="93">
                  <c:v>0.120709602776706</c:v>
                </c:pt>
                <c:pt idx="94">
                  <c:v>0.121448034254573</c:v>
                </c:pt>
                <c:pt idx="95">
                  <c:v>0.11344939735986199</c:v>
                </c:pt>
                <c:pt idx="96">
                  <c:v>0.112185686653771</c:v>
                </c:pt>
                <c:pt idx="97">
                  <c:v>0.125934445083381</c:v>
                </c:pt>
                <c:pt idx="98">
                  <c:v>0.14433593750000001</c:v>
                </c:pt>
                <c:pt idx="99">
                  <c:v>0.14045898852528599</c:v>
                </c:pt>
                <c:pt idx="100">
                  <c:v>0.120551518539221</c:v>
                </c:pt>
                <c:pt idx="101">
                  <c:v>9.9681020733652301E-2</c:v>
                </c:pt>
                <c:pt idx="102">
                  <c:v>9.479803249366521E-2</c:v>
                </c:pt>
                <c:pt idx="103">
                  <c:v>9.5000000000000001E-2</c:v>
                </c:pt>
                <c:pt idx="104">
                  <c:v>0.104921205418855</c:v>
                </c:pt>
                <c:pt idx="105">
                  <c:v>0.108489208633093</c:v>
                </c:pt>
                <c:pt idx="106">
                  <c:v>0.10042021333907901</c:v>
                </c:pt>
                <c:pt idx="107">
                  <c:v>0.10196036650330199</c:v>
                </c:pt>
                <c:pt idx="108">
                  <c:v>9.6452722742911307E-2</c:v>
                </c:pt>
                <c:pt idx="109">
                  <c:v>0.10515587529976</c:v>
                </c:pt>
                <c:pt idx="110">
                  <c:v>9.9854516598333498E-2</c:v>
                </c:pt>
                <c:pt idx="111">
                  <c:v>0.105706874189364</c:v>
                </c:pt>
                <c:pt idx="112">
                  <c:v>0.118309399477806</c:v>
                </c:pt>
                <c:pt idx="113">
                  <c:v>0.11105577689243001</c:v>
                </c:pt>
                <c:pt idx="114">
                  <c:v>0.118685976686683</c:v>
                </c:pt>
                <c:pt idx="115">
                  <c:v>0.131231907365712</c:v>
                </c:pt>
                <c:pt idx="116">
                  <c:v>0.121880534535501</c:v>
                </c:pt>
                <c:pt idx="117">
                  <c:v>0.11742892459826899</c:v>
                </c:pt>
                <c:pt idx="118">
                  <c:v>0.111377025036818</c:v>
                </c:pt>
                <c:pt idx="119">
                  <c:v>0.114773629864972</c:v>
                </c:pt>
                <c:pt idx="120">
                  <c:v>0.11384297520661101</c:v>
                </c:pt>
                <c:pt idx="121">
                  <c:v>0.13464757299609398</c:v>
                </c:pt>
                <c:pt idx="122">
                  <c:v>0.15207006369426701</c:v>
                </c:pt>
                <c:pt idx="123">
                  <c:v>0.13724515166583701</c:v>
                </c:pt>
                <c:pt idx="124">
                  <c:v>0.132454021920861</c:v>
                </c:pt>
                <c:pt idx="125">
                  <c:v>0.12942612942612899</c:v>
                </c:pt>
                <c:pt idx="126">
                  <c:v>0.118627450980392</c:v>
                </c:pt>
                <c:pt idx="127">
                  <c:v>0.13123223973133499</c:v>
                </c:pt>
                <c:pt idx="128">
                  <c:v>0.13303549267808301</c:v>
                </c:pt>
                <c:pt idx="129">
                  <c:v>0.12043058981834401</c:v>
                </c:pt>
                <c:pt idx="130">
                  <c:v>0.12096249729026599</c:v>
                </c:pt>
                <c:pt idx="131">
                  <c:v>0.111990111248454</c:v>
                </c:pt>
                <c:pt idx="132">
                  <c:v>0.112291786329695</c:v>
                </c:pt>
                <c:pt idx="133">
                  <c:v>0.114262339787292</c:v>
                </c:pt>
                <c:pt idx="134">
                  <c:v>0.117834394904458</c:v>
                </c:pt>
                <c:pt idx="135">
                  <c:v>0.12481180367359199</c:v>
                </c:pt>
                <c:pt idx="136">
                  <c:v>0.11880882579848701</c:v>
                </c:pt>
                <c:pt idx="137">
                  <c:v>0.10450534138411501</c:v>
                </c:pt>
                <c:pt idx="138">
                  <c:v>0.10735171261487</c:v>
                </c:pt>
                <c:pt idx="139">
                  <c:v>0.113441000260484</c:v>
                </c:pt>
                <c:pt idx="140">
                  <c:v>0.11604185984898599</c:v>
                </c:pt>
                <c:pt idx="141">
                  <c:v>0.130314903497315</c:v>
                </c:pt>
                <c:pt idx="142">
                  <c:v>0.133253659994024</c:v>
                </c:pt>
                <c:pt idx="143">
                  <c:v>0.133445429532253</c:v>
                </c:pt>
                <c:pt idx="144">
                  <c:v>0.127065235905297</c:v>
                </c:pt>
                <c:pt idx="145">
                  <c:v>0.11944091486658101</c:v>
                </c:pt>
                <c:pt idx="146">
                  <c:v>0.111025443330763</c:v>
                </c:pt>
                <c:pt idx="147">
                  <c:v>0.12323809523809499</c:v>
                </c:pt>
                <c:pt idx="148">
                  <c:v>0.122434017595307</c:v>
                </c:pt>
                <c:pt idx="149">
                  <c:v>0.11470060368738701</c:v>
                </c:pt>
                <c:pt idx="150">
                  <c:v>0.124192821745006</c:v>
                </c:pt>
                <c:pt idx="151">
                  <c:v>0.124894229141986</c:v>
                </c:pt>
                <c:pt idx="152">
                  <c:v>0.11545258197526</c:v>
                </c:pt>
                <c:pt idx="153">
                  <c:v>0.117164493058477</c:v>
                </c:pt>
                <c:pt idx="154">
                  <c:v>0.13399503722084299</c:v>
                </c:pt>
                <c:pt idx="155">
                  <c:v>0.126376256582096</c:v>
                </c:pt>
                <c:pt idx="156">
                  <c:v>0.11984717474361499</c:v>
                </c:pt>
                <c:pt idx="157">
                  <c:v>0.113183161004431</c:v>
                </c:pt>
                <c:pt idx="158">
                  <c:v>0.126126126126126</c:v>
                </c:pt>
                <c:pt idx="159">
                  <c:v>0.13617822403514201</c:v>
                </c:pt>
                <c:pt idx="160">
                  <c:v>0.13195548489666101</c:v>
                </c:pt>
                <c:pt idx="161">
                  <c:v>0.127864496844902</c:v>
                </c:pt>
                <c:pt idx="162">
                  <c:v>0.132398221005815</c:v>
                </c:pt>
                <c:pt idx="163">
                  <c:v>0.121104636432733</c:v>
                </c:pt>
                <c:pt idx="164">
                  <c:v>0.12005683163627699</c:v>
                </c:pt>
                <c:pt idx="165">
                  <c:v>0.134554420570623</c:v>
                </c:pt>
                <c:pt idx="166">
                  <c:v>0.14409421544856199</c:v>
                </c:pt>
                <c:pt idx="167">
                  <c:v>0.13901791639017899</c:v>
                </c:pt>
                <c:pt idx="168">
                  <c:v>0.14419306184011998</c:v>
                </c:pt>
                <c:pt idx="169">
                  <c:v>0.14739393939393899</c:v>
                </c:pt>
                <c:pt idx="170">
                  <c:v>0.14046440807004099</c:v>
                </c:pt>
                <c:pt idx="171">
                  <c:v>0.14324034334763899</c:v>
                </c:pt>
                <c:pt idx="172">
                  <c:v>0.148078431372549</c:v>
                </c:pt>
                <c:pt idx="173">
                  <c:v>0.162853297442799</c:v>
                </c:pt>
                <c:pt idx="174">
                  <c:v>0.16055045871559601</c:v>
                </c:pt>
                <c:pt idx="175">
                  <c:v>0.14291632145815999</c:v>
                </c:pt>
                <c:pt idx="176">
                  <c:v>0.14783281733746101</c:v>
                </c:pt>
                <c:pt idx="177">
                  <c:v>0.14045499505440101</c:v>
                </c:pt>
                <c:pt idx="178">
                  <c:v>0.13626712989770301</c:v>
                </c:pt>
                <c:pt idx="179">
                  <c:v>0.14377338321753</c:v>
                </c:pt>
                <c:pt idx="180">
                  <c:v>0.16772681620354798</c:v>
                </c:pt>
                <c:pt idx="181">
                  <c:v>0.20845808383233499</c:v>
                </c:pt>
                <c:pt idx="182">
                  <c:v>0.21683827983040502</c:v>
                </c:pt>
                <c:pt idx="183">
                  <c:v>0.26674727932285303</c:v>
                </c:pt>
                <c:pt idx="184">
                  <c:v>0.232537178909418</c:v>
                </c:pt>
                <c:pt idx="185">
                  <c:v>0.16835953805482098</c:v>
                </c:pt>
                <c:pt idx="186">
                  <c:v>0.17365676717297598</c:v>
                </c:pt>
                <c:pt idx="187">
                  <c:v>0.191483025610482</c:v>
                </c:pt>
                <c:pt idx="188">
                  <c:v>0.17241379310344801</c:v>
                </c:pt>
                <c:pt idx="189">
                  <c:v>0.18342799866354798</c:v>
                </c:pt>
                <c:pt idx="190">
                  <c:v>0.21273463378726501</c:v>
                </c:pt>
                <c:pt idx="191">
                  <c:v>0.163723916532905</c:v>
                </c:pt>
                <c:pt idx="192">
                  <c:v>0.15877670716380299</c:v>
                </c:pt>
                <c:pt idx="193">
                  <c:v>0.163335237007424</c:v>
                </c:pt>
                <c:pt idx="194">
                  <c:v>0.20610687022900698</c:v>
                </c:pt>
                <c:pt idx="195">
                  <c:v>0.229487713452728</c:v>
                </c:pt>
                <c:pt idx="196">
                  <c:v>0.21150519031141801</c:v>
                </c:pt>
                <c:pt idx="197">
                  <c:v>0.15183933933933902</c:v>
                </c:pt>
                <c:pt idx="198">
                  <c:v>0.100200575564663</c:v>
                </c:pt>
                <c:pt idx="199">
                  <c:v>0.13173652694610699</c:v>
                </c:pt>
                <c:pt idx="200">
                  <c:v>0.16364215218083403</c:v>
                </c:pt>
                <c:pt idx="201">
                  <c:v>0.19661995053586101</c:v>
                </c:pt>
                <c:pt idx="202">
                  <c:v>0.19379115710254</c:v>
                </c:pt>
                <c:pt idx="203">
                  <c:v>0.17762512266928301</c:v>
                </c:pt>
                <c:pt idx="204">
                  <c:v>0.17933130699088098</c:v>
                </c:pt>
                <c:pt idx="205">
                  <c:v>0.15937423612808599</c:v>
                </c:pt>
                <c:pt idx="206">
                  <c:v>0.150058616647127</c:v>
                </c:pt>
                <c:pt idx="207">
                  <c:v>0.157877057440376</c:v>
                </c:pt>
                <c:pt idx="208">
                  <c:v>0.25117554858934099</c:v>
                </c:pt>
                <c:pt idx="209">
                  <c:v>0.232779936418226</c:v>
                </c:pt>
                <c:pt idx="210">
                  <c:v>0.19808637186449399</c:v>
                </c:pt>
                <c:pt idx="211">
                  <c:v>0.145796590241034</c:v>
                </c:pt>
                <c:pt idx="212">
                  <c:v>0.11196200077549401</c:v>
                </c:pt>
                <c:pt idx="213">
                  <c:v>0.109114635615338</c:v>
                </c:pt>
                <c:pt idx="214">
                  <c:v>0.133129918098602</c:v>
                </c:pt>
                <c:pt idx="215">
                  <c:v>0.13155421913174201</c:v>
                </c:pt>
                <c:pt idx="216">
                  <c:v>0.14598961338718899</c:v>
                </c:pt>
                <c:pt idx="217">
                  <c:v>0.14044687642498802</c:v>
                </c:pt>
                <c:pt idx="218">
                  <c:v>0.18920889537003202</c:v>
                </c:pt>
                <c:pt idx="219">
                  <c:v>0.174150012976901</c:v>
                </c:pt>
                <c:pt idx="220">
                  <c:v>0.18176840952641601</c:v>
                </c:pt>
                <c:pt idx="221">
                  <c:v>0.21994009413778301</c:v>
                </c:pt>
                <c:pt idx="222">
                  <c:v>0.205770046669495</c:v>
                </c:pt>
                <c:pt idx="223">
                  <c:v>0.24075630252100802</c:v>
                </c:pt>
                <c:pt idx="224">
                  <c:v>0.21050119331742198</c:v>
                </c:pt>
                <c:pt idx="225">
                  <c:v>0.20500708549834598</c:v>
                </c:pt>
                <c:pt idx="226">
                  <c:v>0.17280813214739499</c:v>
                </c:pt>
                <c:pt idx="227">
                  <c:v>0.16163556531284301</c:v>
                </c:pt>
                <c:pt idx="228">
                  <c:v>0.195921985815602</c:v>
                </c:pt>
                <c:pt idx="229">
                  <c:v>0.20831141504471301</c:v>
                </c:pt>
                <c:pt idx="230">
                  <c:v>0.19778270509977802</c:v>
                </c:pt>
                <c:pt idx="231">
                  <c:v>0.199081803005008</c:v>
                </c:pt>
                <c:pt idx="232">
                  <c:v>0.19461502125649499</c:v>
                </c:pt>
                <c:pt idx="233">
                  <c:v>0.16559648529908699</c:v>
                </c:pt>
                <c:pt idx="234">
                  <c:v>0.17026143790849599</c:v>
                </c:pt>
                <c:pt idx="235">
                  <c:v>0.27123050259965298</c:v>
                </c:pt>
                <c:pt idx="236">
                  <c:v>0.43575275711720901</c:v>
                </c:pt>
                <c:pt idx="237">
                  <c:v>0.37986526946107702</c:v>
                </c:pt>
                <c:pt idx="238">
                  <c:v>0.31542288557213899</c:v>
                </c:pt>
                <c:pt idx="239">
                  <c:v>0.201831501831501</c:v>
                </c:pt>
                <c:pt idx="240">
                  <c:v>0.19225291939618303</c:v>
                </c:pt>
                <c:pt idx="241">
                  <c:v>0.16666666666666599</c:v>
                </c:pt>
                <c:pt idx="242">
                  <c:v>0.194885703215807</c:v>
                </c:pt>
                <c:pt idx="243">
                  <c:v>0.200616095494801</c:v>
                </c:pt>
                <c:pt idx="244">
                  <c:v>0.19668150546337501</c:v>
                </c:pt>
                <c:pt idx="245">
                  <c:v>0.184419014084507</c:v>
                </c:pt>
                <c:pt idx="246">
                  <c:v>0.20395371263259399</c:v>
                </c:pt>
                <c:pt idx="247">
                  <c:v>0.17498192335502502</c:v>
                </c:pt>
                <c:pt idx="248">
                  <c:v>0.16421328099443802</c:v>
                </c:pt>
                <c:pt idx="249">
                  <c:v>0.15768194070080799</c:v>
                </c:pt>
                <c:pt idx="250">
                  <c:v>0.17475728155339801</c:v>
                </c:pt>
                <c:pt idx="251">
                  <c:v>0.17883369330453502</c:v>
                </c:pt>
                <c:pt idx="252">
                  <c:v>0.17718360071301198</c:v>
                </c:pt>
                <c:pt idx="253">
                  <c:v>0.16759568933481903</c:v>
                </c:pt>
                <c:pt idx="254">
                  <c:v>0.18417596848325601</c:v>
                </c:pt>
                <c:pt idx="255">
                  <c:v>0.183647396997764</c:v>
                </c:pt>
                <c:pt idx="256">
                  <c:v>0.204825737265415</c:v>
                </c:pt>
                <c:pt idx="257">
                  <c:v>0.191823899371069</c:v>
                </c:pt>
                <c:pt idx="258">
                  <c:v>0.211664482306684</c:v>
                </c:pt>
                <c:pt idx="259">
                  <c:v>0.20912806539509499</c:v>
                </c:pt>
                <c:pt idx="260">
                  <c:v>0.19215155615696802</c:v>
                </c:pt>
                <c:pt idx="261">
                  <c:v>0.17663817663817599</c:v>
                </c:pt>
                <c:pt idx="262">
                  <c:v>0.16202172886159602</c:v>
                </c:pt>
                <c:pt idx="263">
                  <c:v>0.19431279620853001</c:v>
                </c:pt>
                <c:pt idx="264">
                  <c:v>0.19142176330420899</c:v>
                </c:pt>
                <c:pt idx="265">
                  <c:v>0.25526641883519202</c:v>
                </c:pt>
                <c:pt idx="266">
                  <c:v>0.20522875816993399</c:v>
                </c:pt>
                <c:pt idx="267">
                  <c:v>0.14739364889155099</c:v>
                </c:pt>
                <c:pt idx="268">
                  <c:v>0.10460478607686699</c:v>
                </c:pt>
                <c:pt idx="269">
                  <c:v>0.10033444816053499</c:v>
                </c:pt>
                <c:pt idx="270">
                  <c:v>0.13489350512752998</c:v>
                </c:pt>
                <c:pt idx="271">
                  <c:v>0.12995116657623401</c:v>
                </c:pt>
                <c:pt idx="272">
                  <c:v>9.3795620437956195E-2</c:v>
                </c:pt>
                <c:pt idx="273">
                  <c:v>0.121510673234811</c:v>
                </c:pt>
                <c:pt idx="274">
                  <c:v>0.188157382158161</c:v>
                </c:pt>
                <c:pt idx="275">
                  <c:v>0.14768883878241199</c:v>
                </c:pt>
                <c:pt idx="276">
                  <c:v>0.14281524926686201</c:v>
                </c:pt>
                <c:pt idx="277">
                  <c:v>0.150898909519599</c:v>
                </c:pt>
                <c:pt idx="278">
                  <c:v>0.18336886993603399</c:v>
                </c:pt>
                <c:pt idx="279">
                  <c:v>0.172910662824207</c:v>
                </c:pt>
                <c:pt idx="280">
                  <c:v>0.16474049169993599</c:v>
                </c:pt>
                <c:pt idx="281">
                  <c:v>0.15256410256410199</c:v>
                </c:pt>
                <c:pt idx="282">
                  <c:v>0.14842399255220098</c:v>
                </c:pt>
                <c:pt idx="283">
                  <c:v>0.206307490144546</c:v>
                </c:pt>
                <c:pt idx="284">
                  <c:v>0.18675239234449698</c:v>
                </c:pt>
                <c:pt idx="285">
                  <c:v>0.182895723930982</c:v>
                </c:pt>
                <c:pt idx="286">
                  <c:v>0.16610489416206001</c:v>
                </c:pt>
                <c:pt idx="287">
                  <c:v>0.16588419405320798</c:v>
                </c:pt>
                <c:pt idx="288">
                  <c:v>0.175557056043214</c:v>
                </c:pt>
                <c:pt idx="289">
                  <c:v>0.173925220557344</c:v>
                </c:pt>
                <c:pt idx="290">
                  <c:v>0.16561197715696799</c:v>
                </c:pt>
                <c:pt idx="291">
                  <c:v>0.17457986620982202</c:v>
                </c:pt>
                <c:pt idx="292">
                  <c:v>0.18921544814185001</c:v>
                </c:pt>
                <c:pt idx="293">
                  <c:v>0.168781025923883</c:v>
                </c:pt>
                <c:pt idx="294">
                  <c:v>0.18431999999999998</c:v>
                </c:pt>
                <c:pt idx="295">
                  <c:v>0.17736530033513698</c:v>
                </c:pt>
                <c:pt idx="296">
                  <c:v>0.13726661687826699</c:v>
                </c:pt>
                <c:pt idx="297">
                  <c:v>0.15008513743614599</c:v>
                </c:pt>
                <c:pt idx="298">
                  <c:v>0.16156670746634</c:v>
                </c:pt>
                <c:pt idx="299">
                  <c:v>0.17330488383119899</c:v>
                </c:pt>
                <c:pt idx="300">
                  <c:v>0.17971851317213999</c:v>
                </c:pt>
                <c:pt idx="301">
                  <c:v>0.18520770010131699</c:v>
                </c:pt>
                <c:pt idx="302">
                  <c:v>0.16418247515808398</c:v>
                </c:pt>
                <c:pt idx="303">
                  <c:v>0.135911773842808</c:v>
                </c:pt>
                <c:pt idx="304">
                  <c:v>0.15479640079304502</c:v>
                </c:pt>
                <c:pt idx="305">
                  <c:v>0.144470667565745</c:v>
                </c:pt>
                <c:pt idx="306">
                  <c:v>0.16754617414247999</c:v>
                </c:pt>
                <c:pt idx="307">
                  <c:v>0.16375107542299902</c:v>
                </c:pt>
                <c:pt idx="308">
                  <c:v>0.160564326503191</c:v>
                </c:pt>
                <c:pt idx="309">
                  <c:v>0.140590288797207</c:v>
                </c:pt>
                <c:pt idx="310">
                  <c:v>0.13582799255736999</c:v>
                </c:pt>
                <c:pt idx="311">
                  <c:v>0.13641324117861001</c:v>
                </c:pt>
                <c:pt idx="312">
                  <c:v>0.14394160583941601</c:v>
                </c:pt>
                <c:pt idx="313">
                  <c:v>0.13773833004602198</c:v>
                </c:pt>
                <c:pt idx="314">
                  <c:v>0.16297221354979702</c:v>
                </c:pt>
                <c:pt idx="315">
                  <c:v>0.17278447823807</c:v>
                </c:pt>
                <c:pt idx="316">
                  <c:v>0.16048824593128297</c:v>
                </c:pt>
                <c:pt idx="317">
                  <c:v>0.13895505796410901</c:v>
                </c:pt>
                <c:pt idx="318">
                  <c:v>0.161824324324324</c:v>
                </c:pt>
                <c:pt idx="319">
                  <c:v>0.166971040960083</c:v>
                </c:pt>
                <c:pt idx="320">
                  <c:v>0.13755020080321201</c:v>
                </c:pt>
                <c:pt idx="321">
                  <c:v>0.14855355746677001</c:v>
                </c:pt>
                <c:pt idx="322">
                  <c:v>0.14261697954609098</c:v>
                </c:pt>
                <c:pt idx="323">
                  <c:v>0.15751295336787499</c:v>
                </c:pt>
                <c:pt idx="324">
                  <c:v>0.12691560543923999</c:v>
                </c:pt>
                <c:pt idx="325">
                  <c:v>0.133187772925764</c:v>
                </c:pt>
                <c:pt idx="326">
                  <c:v>0.13590263691683499</c:v>
                </c:pt>
                <c:pt idx="327">
                  <c:v>0.155728155339805</c:v>
                </c:pt>
                <c:pt idx="328">
                  <c:v>0.16332752613240401</c:v>
                </c:pt>
                <c:pt idx="329">
                  <c:v>0.18368256798929999</c:v>
                </c:pt>
                <c:pt idx="330">
                  <c:v>0.183852140077821</c:v>
                </c:pt>
                <c:pt idx="331">
                  <c:v>0.17147310989867498</c:v>
                </c:pt>
                <c:pt idx="332">
                  <c:v>0.18949771689497702</c:v>
                </c:pt>
                <c:pt idx="333">
                  <c:v>0.196367206676485</c:v>
                </c:pt>
                <c:pt idx="334">
                  <c:v>0.18015824710894701</c:v>
                </c:pt>
                <c:pt idx="335">
                  <c:v>0.175990675990676</c:v>
                </c:pt>
                <c:pt idx="336">
                  <c:v>0.177787729511867</c:v>
                </c:pt>
                <c:pt idx="337">
                  <c:v>0.168134507606084</c:v>
                </c:pt>
                <c:pt idx="338">
                  <c:v>0.14562239428231</c:v>
                </c:pt>
                <c:pt idx="339">
                  <c:v>0.15247922040699302</c:v>
                </c:pt>
                <c:pt idx="340">
                  <c:v>0.15084643288996299</c:v>
                </c:pt>
                <c:pt idx="341">
                  <c:v>0.16372795969773299</c:v>
                </c:pt>
                <c:pt idx="342">
                  <c:v>0.163682864450127</c:v>
                </c:pt>
                <c:pt idx="343">
                  <c:v>0.188711762171477</c:v>
                </c:pt>
                <c:pt idx="344">
                  <c:v>0.18112342376767199</c:v>
                </c:pt>
                <c:pt idx="345">
                  <c:v>0.16320948256211501</c:v>
                </c:pt>
                <c:pt idx="346">
                  <c:v>0.147320355683729</c:v>
                </c:pt>
                <c:pt idx="347">
                  <c:v>0.18452380952380898</c:v>
                </c:pt>
                <c:pt idx="348">
                  <c:v>0.19088564058469401</c:v>
                </c:pt>
                <c:pt idx="349">
                  <c:v>0.18057851239669401</c:v>
                </c:pt>
                <c:pt idx="350">
                  <c:v>0.178915135608049</c:v>
                </c:pt>
                <c:pt idx="351">
                  <c:v>0.16232127838519697</c:v>
                </c:pt>
                <c:pt idx="352">
                  <c:v>0.141019042717447</c:v>
                </c:pt>
                <c:pt idx="353">
                  <c:v>0.14501216545012099</c:v>
                </c:pt>
                <c:pt idx="354">
                  <c:v>0.16551193225558103</c:v>
                </c:pt>
                <c:pt idx="355">
                  <c:v>0.175663311985361</c:v>
                </c:pt>
                <c:pt idx="356">
                  <c:v>0.20078277886496998</c:v>
                </c:pt>
                <c:pt idx="357">
                  <c:v>0.21117452688495</c:v>
                </c:pt>
                <c:pt idx="358">
                  <c:v>0.13876811594202801</c:v>
                </c:pt>
                <c:pt idx="359">
                  <c:v>0.106645569620253</c:v>
                </c:pt>
                <c:pt idx="360">
                  <c:v>0.11402763018065799</c:v>
                </c:pt>
                <c:pt idx="361">
                  <c:v>0.13414394979407698</c:v>
                </c:pt>
                <c:pt idx="362">
                  <c:v>0.137650389242745</c:v>
                </c:pt>
                <c:pt idx="363">
                  <c:v>0.123419755731733</c:v>
                </c:pt>
                <c:pt idx="364">
                  <c:v>0.133399454500371</c:v>
                </c:pt>
                <c:pt idx="365">
                  <c:v>0.13244718727747401</c:v>
                </c:pt>
                <c:pt idx="366">
                  <c:v>0.10770022294632099</c:v>
                </c:pt>
                <c:pt idx="367">
                  <c:v>0.114019778941244</c:v>
                </c:pt>
                <c:pt idx="368">
                  <c:v>0.122621878715814</c:v>
                </c:pt>
                <c:pt idx="369">
                  <c:v>0.11596958174904901</c:v>
                </c:pt>
                <c:pt idx="370">
                  <c:v>0.119006553984132</c:v>
                </c:pt>
                <c:pt idx="371">
                  <c:v>0.12477212882317099</c:v>
                </c:pt>
                <c:pt idx="372">
                  <c:v>0.118982552028589</c:v>
                </c:pt>
                <c:pt idx="373">
                  <c:v>0.105400830897061</c:v>
                </c:pt>
                <c:pt idx="374">
                  <c:v>0.12119289340101499</c:v>
                </c:pt>
                <c:pt idx="375">
                  <c:v>0.13346866277594502</c:v>
                </c:pt>
                <c:pt idx="376">
                  <c:v>0.151707048458149</c:v>
                </c:pt>
                <c:pt idx="377">
                  <c:v>0.14831177027453399</c:v>
                </c:pt>
                <c:pt idx="378">
                  <c:v>0.139778129952456</c:v>
                </c:pt>
                <c:pt idx="379">
                  <c:v>0.14363532110091701</c:v>
                </c:pt>
                <c:pt idx="380">
                  <c:v>0.14128887985362801</c:v>
                </c:pt>
                <c:pt idx="381">
                  <c:v>0.146223789200222</c:v>
                </c:pt>
                <c:pt idx="382">
                  <c:v>0.14920919128618298</c:v>
                </c:pt>
                <c:pt idx="383">
                  <c:v>0.14525939177101901</c:v>
                </c:pt>
                <c:pt idx="384">
                  <c:v>0.14504116032928199</c:v>
                </c:pt>
                <c:pt idx="385">
                  <c:v>0.15353311135775</c:v>
                </c:pt>
                <c:pt idx="386">
                  <c:v>0.13251748251748199</c:v>
                </c:pt>
                <c:pt idx="387">
                  <c:v>0.116544210793007</c:v>
                </c:pt>
                <c:pt idx="388">
                  <c:v>0.12987987987987901</c:v>
                </c:pt>
                <c:pt idx="389">
                  <c:v>0.12847483095416901</c:v>
                </c:pt>
                <c:pt idx="390">
                  <c:v>0.13286163522012498</c:v>
                </c:pt>
                <c:pt idx="391">
                  <c:v>0.19750283768444898</c:v>
                </c:pt>
                <c:pt idx="392">
                  <c:v>0.166913946587537</c:v>
                </c:pt>
                <c:pt idx="393">
                  <c:v>0.14281250000000001</c:v>
                </c:pt>
                <c:pt idx="394">
                  <c:v>0.14932126696832498</c:v>
                </c:pt>
                <c:pt idx="395">
                  <c:v>0.13506231054227</c:v>
                </c:pt>
                <c:pt idx="396">
                  <c:v>0.15777859507171699</c:v>
                </c:pt>
                <c:pt idx="397">
                  <c:v>0.161232693166592</c:v>
                </c:pt>
                <c:pt idx="398">
                  <c:v>0.15151515151515102</c:v>
                </c:pt>
                <c:pt idx="399">
                  <c:v>0.149598867390278</c:v>
                </c:pt>
                <c:pt idx="400">
                  <c:v>0.14591254752851701</c:v>
                </c:pt>
                <c:pt idx="401">
                  <c:v>0.12523422860712</c:v>
                </c:pt>
                <c:pt idx="402">
                  <c:v>0.13889716840536501</c:v>
                </c:pt>
                <c:pt idx="403">
                  <c:v>0.15830721003134701</c:v>
                </c:pt>
                <c:pt idx="404">
                  <c:v>0.16614583333333299</c:v>
                </c:pt>
                <c:pt idx="405">
                  <c:v>0.17486910994764301</c:v>
                </c:pt>
                <c:pt idx="406">
                  <c:v>0.156611039794608</c:v>
                </c:pt>
                <c:pt idx="407">
                  <c:v>0.15060532687651298</c:v>
                </c:pt>
                <c:pt idx="408">
                  <c:v>0.138334916112693</c:v>
                </c:pt>
                <c:pt idx="409">
                  <c:v>0.126719344454199</c:v>
                </c:pt>
                <c:pt idx="410">
                  <c:v>0.18671620993961899</c:v>
                </c:pt>
                <c:pt idx="411">
                  <c:v>0.15846994535519099</c:v>
                </c:pt>
                <c:pt idx="412">
                  <c:v>0.139408569704284</c:v>
                </c:pt>
                <c:pt idx="413">
                  <c:v>0.144132653061224</c:v>
                </c:pt>
                <c:pt idx="414">
                  <c:v>0.150684931506849</c:v>
                </c:pt>
                <c:pt idx="415">
                  <c:v>0.11529850746268601</c:v>
                </c:pt>
                <c:pt idx="416">
                  <c:v>0.13678877630553299</c:v>
                </c:pt>
                <c:pt idx="417">
                  <c:v>0.15026517383618099</c:v>
                </c:pt>
                <c:pt idx="418">
                  <c:v>0.12980769230769199</c:v>
                </c:pt>
                <c:pt idx="419">
                  <c:v>0.14424514200298899</c:v>
                </c:pt>
                <c:pt idx="420">
                  <c:v>0.115133013519406</c:v>
                </c:pt>
                <c:pt idx="421">
                  <c:v>0.11013645224171499</c:v>
                </c:pt>
                <c:pt idx="422">
                  <c:v>9.7521982414068689E-2</c:v>
                </c:pt>
                <c:pt idx="423">
                  <c:v>9.6695821185617092E-2</c:v>
                </c:pt>
                <c:pt idx="424">
                  <c:v>0.107950401167031</c:v>
                </c:pt>
                <c:pt idx="425">
                  <c:v>0.116191904047976</c:v>
                </c:pt>
                <c:pt idx="426">
                  <c:v>0.12353381582231</c:v>
                </c:pt>
                <c:pt idx="427">
                  <c:v>0.11597633136094601</c:v>
                </c:pt>
                <c:pt idx="428">
                  <c:v>0.14584300975383099</c:v>
                </c:pt>
                <c:pt idx="429">
                  <c:v>0.13099236641221298</c:v>
                </c:pt>
                <c:pt idx="430">
                  <c:v>0.13256032591664002</c:v>
                </c:pt>
                <c:pt idx="431">
                  <c:v>0.15896980461811699</c:v>
                </c:pt>
                <c:pt idx="432">
                  <c:v>0.16986564299424101</c:v>
                </c:pt>
                <c:pt idx="433">
                  <c:v>0.34007760532150699</c:v>
                </c:pt>
                <c:pt idx="434">
                  <c:v>0.25550176056337998</c:v>
                </c:pt>
                <c:pt idx="435">
                  <c:v>0.15370419193250701</c:v>
                </c:pt>
                <c:pt idx="436">
                  <c:v>0.14634719285882</c:v>
                </c:pt>
                <c:pt idx="437">
                  <c:v>0.139430284857571</c:v>
                </c:pt>
                <c:pt idx="438">
                  <c:v>0.136415655756466</c:v>
                </c:pt>
                <c:pt idx="439">
                  <c:v>0.15258082813386198</c:v>
                </c:pt>
                <c:pt idx="440">
                  <c:v>0.14317961947758701</c:v>
                </c:pt>
                <c:pt idx="441">
                  <c:v>0.14034516444154899</c:v>
                </c:pt>
                <c:pt idx="442">
                  <c:v>0.16122984626921599</c:v>
                </c:pt>
                <c:pt idx="443">
                  <c:v>0.14124293785310699</c:v>
                </c:pt>
                <c:pt idx="444">
                  <c:v>0.14342235410484599</c:v>
                </c:pt>
                <c:pt idx="445">
                  <c:v>0.15793330890436</c:v>
                </c:pt>
                <c:pt idx="446">
                  <c:v>0.162121212121212</c:v>
                </c:pt>
                <c:pt idx="447">
                  <c:v>0.16919831223628598</c:v>
                </c:pt>
                <c:pt idx="448">
                  <c:v>0.15215588723051401</c:v>
                </c:pt>
                <c:pt idx="449">
                  <c:v>0.15412769418462699</c:v>
                </c:pt>
                <c:pt idx="450">
                  <c:v>0.144757433489827</c:v>
                </c:pt>
                <c:pt idx="451">
                  <c:v>0.144184168012924</c:v>
                </c:pt>
                <c:pt idx="452">
                  <c:v>0.14595062797747901</c:v>
                </c:pt>
                <c:pt idx="453">
                  <c:v>0.16218905472636799</c:v>
                </c:pt>
                <c:pt idx="454">
                  <c:v>0.16394254581475898</c:v>
                </c:pt>
                <c:pt idx="455">
                  <c:v>0.15108245048364799</c:v>
                </c:pt>
                <c:pt idx="456">
                  <c:v>0.12568093385213999</c:v>
                </c:pt>
                <c:pt idx="457">
                  <c:v>0.14190264078905501</c:v>
                </c:pt>
                <c:pt idx="458">
                  <c:v>0.14068441064638701</c:v>
                </c:pt>
                <c:pt idx="459">
                  <c:v>0.14776274713839699</c:v>
                </c:pt>
                <c:pt idx="460">
                  <c:v>0.13337964571031599</c:v>
                </c:pt>
                <c:pt idx="461">
                  <c:v>0.12274774774774701</c:v>
                </c:pt>
                <c:pt idx="462">
                  <c:v>0.13177115033475301</c:v>
                </c:pt>
                <c:pt idx="463">
                  <c:v>0.14859844647078599</c:v>
                </c:pt>
                <c:pt idx="464">
                  <c:v>0.159472817133443</c:v>
                </c:pt>
                <c:pt idx="465">
                  <c:v>0.17970765262252703</c:v>
                </c:pt>
                <c:pt idx="466">
                  <c:v>0.146095717884131</c:v>
                </c:pt>
                <c:pt idx="467">
                  <c:v>0.14247401944351298</c:v>
                </c:pt>
                <c:pt idx="468">
                  <c:v>0.14285714285714199</c:v>
                </c:pt>
                <c:pt idx="469">
                  <c:v>0.141204627044276</c:v>
                </c:pt>
                <c:pt idx="470">
                  <c:v>0.16230141691713101</c:v>
                </c:pt>
                <c:pt idx="471">
                  <c:v>0.14525139664804398</c:v>
                </c:pt>
                <c:pt idx="472">
                  <c:v>0.139079333986287</c:v>
                </c:pt>
                <c:pt idx="473">
                  <c:v>0.124422543886664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79082272"/>
        <c:axId val="-679070304"/>
      </c:lineChart>
      <c:dateAx>
        <c:axId val="-6790822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9070304"/>
        <c:crosses val="autoZero"/>
        <c:auto val="1"/>
        <c:lblOffset val="100"/>
        <c:baseTimeUnit val="days"/>
      </c:dateAx>
      <c:valAx>
        <c:axId val="-679070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908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Ads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Sheet2!$A$134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Sheet2!$B$133:$SI$133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Sheet2!$B$134:$SI$134</c:f>
              <c:numCache>
                <c:formatCode>#,###\ \€</c:formatCode>
                <c:ptCount val="502"/>
                <c:pt idx="0">
                  <c:v>6260.2785919999997</c:v>
                </c:pt>
                <c:pt idx="1">
                  <c:v>7020.9346839999998</c:v>
                </c:pt>
                <c:pt idx="2">
                  <c:v>6422.2338380000001</c:v>
                </c:pt>
                <c:pt idx="3">
                  <c:v>5785.7630509999999</c:v>
                </c:pt>
                <c:pt idx="4">
                  <c:v>4752.6075579999997</c:v>
                </c:pt>
                <c:pt idx="5">
                  <c:v>4984.5454049999998</c:v>
                </c:pt>
                <c:pt idx="6">
                  <c:v>5751.1152119999997</c:v>
                </c:pt>
                <c:pt idx="7">
                  <c:v>6020.295048</c:v>
                </c:pt>
                <c:pt idx="8">
                  <c:v>6334.1788539999998</c:v>
                </c:pt>
                <c:pt idx="9">
                  <c:v>5302.359762</c:v>
                </c:pt>
                <c:pt idx="10">
                  <c:v>5491.9802380000001</c:v>
                </c:pt>
                <c:pt idx="11">
                  <c:v>5280.6207720000002</c:v>
                </c:pt>
                <c:pt idx="12">
                  <c:v>5811.8291909999998</c:v>
                </c:pt>
                <c:pt idx="13">
                  <c:v>6002.5616550000004</c:v>
                </c:pt>
                <c:pt idx="14">
                  <c:v>5172.2603449999997</c:v>
                </c:pt>
                <c:pt idx="15">
                  <c:v>5751.314155</c:v>
                </c:pt>
                <c:pt idx="16">
                  <c:v>5462.3463309999997</c:v>
                </c:pt>
                <c:pt idx="17">
                  <c:v>5188.8193119999996</c:v>
                </c:pt>
                <c:pt idx="18">
                  <c:v>5614.220961</c:v>
                </c:pt>
                <c:pt idx="19">
                  <c:v>5406.6097650000002</c:v>
                </c:pt>
                <c:pt idx="20">
                  <c:v>2053.3864250000001</c:v>
                </c:pt>
                <c:pt idx="21">
                  <c:v>770.19930999999997</c:v>
                </c:pt>
                <c:pt idx="22">
                  <c:v>1153.8429470000001</c:v>
                </c:pt>
                <c:pt idx="23">
                  <c:v>1139.6975070000001</c:v>
                </c:pt>
                <c:pt idx="24">
                  <c:v>1205.968476</c:v>
                </c:pt>
                <c:pt idx="25">
                  <c:v>971.16878999999994</c:v>
                </c:pt>
                <c:pt idx="26">
                  <c:v>1236.815932</c:v>
                </c:pt>
                <c:pt idx="27">
                  <c:v>2955.0154600000001</c:v>
                </c:pt>
                <c:pt idx="28">
                  <c:v>4397.4513829999996</c:v>
                </c:pt>
                <c:pt idx="29">
                  <c:v>5014.6143009999996</c:v>
                </c:pt>
                <c:pt idx="30">
                  <c:v>4408.150834</c:v>
                </c:pt>
                <c:pt idx="31">
                  <c:v>4420.0885969999999</c:v>
                </c:pt>
                <c:pt idx="32">
                  <c:v>4317.959973</c:v>
                </c:pt>
                <c:pt idx="33">
                  <c:v>4135.6046109999997</c:v>
                </c:pt>
                <c:pt idx="34">
                  <c:v>4306.6043790000003</c:v>
                </c:pt>
                <c:pt idx="35">
                  <c:v>4412.192712</c:v>
                </c:pt>
                <c:pt idx="36">
                  <c:v>4288.4562619999997</c:v>
                </c:pt>
                <c:pt idx="37">
                  <c:v>4271.1782119999998</c:v>
                </c:pt>
                <c:pt idx="38">
                  <c:v>3961.810845</c:v>
                </c:pt>
                <c:pt idx="39">
                  <c:v>3820.0511369999999</c:v>
                </c:pt>
                <c:pt idx="40">
                  <c:v>3978.0716870000001</c:v>
                </c:pt>
                <c:pt idx="41">
                  <c:v>4047.7332070000002</c:v>
                </c:pt>
                <c:pt idx="42">
                  <c:v>4348.6737649999995</c:v>
                </c:pt>
                <c:pt idx="43">
                  <c:v>4479.0761279999997</c:v>
                </c:pt>
                <c:pt idx="44">
                  <c:v>4271.5558590000001</c:v>
                </c:pt>
                <c:pt idx="45">
                  <c:v>4032.6457140000002</c:v>
                </c:pt>
                <c:pt idx="46">
                  <c:v>4196.6459729999997</c:v>
                </c:pt>
                <c:pt idx="47">
                  <c:v>4319.7958930000004</c:v>
                </c:pt>
                <c:pt idx="48">
                  <c:v>4368.0424999999996</c:v>
                </c:pt>
                <c:pt idx="49">
                  <c:v>4243.4814139999999</c:v>
                </c:pt>
                <c:pt idx="50">
                  <c:v>4269.4388060000001</c:v>
                </c:pt>
                <c:pt idx="51">
                  <c:v>4414.3196790000002</c:v>
                </c:pt>
                <c:pt idx="52">
                  <c:v>4151.8387220000004</c:v>
                </c:pt>
                <c:pt idx="53">
                  <c:v>3998.7241159999999</c:v>
                </c:pt>
                <c:pt idx="54">
                  <c:v>4213.9489249999997</c:v>
                </c:pt>
                <c:pt idx="55">
                  <c:v>3993.4191540000002</c:v>
                </c:pt>
                <c:pt idx="56">
                  <c:v>4308.3359129999999</c:v>
                </c:pt>
                <c:pt idx="57">
                  <c:v>4480.1971469999999</c:v>
                </c:pt>
                <c:pt idx="58">
                  <c:v>4388.2464609999997</c:v>
                </c:pt>
                <c:pt idx="59">
                  <c:v>4055.431971</c:v>
                </c:pt>
                <c:pt idx="60">
                  <c:v>4199.421515</c:v>
                </c:pt>
                <c:pt idx="61">
                  <c:v>4617.3193739999997</c:v>
                </c:pt>
                <c:pt idx="62">
                  <c:v>5089.6893929999997</c:v>
                </c:pt>
                <c:pt idx="63">
                  <c:v>5248.0316430000003</c:v>
                </c:pt>
                <c:pt idx="64">
                  <c:v>5095.9577259999996</c:v>
                </c:pt>
                <c:pt idx="65">
                  <c:v>4179.0912019999996</c:v>
                </c:pt>
                <c:pt idx="66">
                  <c:v>4176.4795260000001</c:v>
                </c:pt>
                <c:pt idx="67">
                  <c:v>3729.3487270000001</c:v>
                </c:pt>
                <c:pt idx="68">
                  <c:v>3862.292199</c:v>
                </c:pt>
                <c:pt idx="69">
                  <c:v>3341.1044539999998</c:v>
                </c:pt>
                <c:pt idx="70">
                  <c:v>3739.0525969999999</c:v>
                </c:pt>
                <c:pt idx="71">
                  <c:v>4189.3131309999999</c:v>
                </c:pt>
                <c:pt idx="72">
                  <c:v>4121.6546600000001</c:v>
                </c:pt>
                <c:pt idx="73">
                  <c:v>3679.8566510000001</c:v>
                </c:pt>
                <c:pt idx="74">
                  <c:v>3299.3080839999998</c:v>
                </c:pt>
                <c:pt idx="75">
                  <c:v>3416.205348</c:v>
                </c:pt>
                <c:pt idx="76">
                  <c:v>3297.5437659999998</c:v>
                </c:pt>
                <c:pt idx="77">
                  <c:v>3145.0586830000002</c:v>
                </c:pt>
                <c:pt idx="78">
                  <c:v>3427.7940610000001</c:v>
                </c:pt>
                <c:pt idx="79">
                  <c:v>3337.800119</c:v>
                </c:pt>
                <c:pt idx="80">
                  <c:v>3047.107465</c:v>
                </c:pt>
                <c:pt idx="81">
                  <c:v>3219.1228310000001</c:v>
                </c:pt>
                <c:pt idx="82">
                  <c:v>3076.1218549999999</c:v>
                </c:pt>
                <c:pt idx="83">
                  <c:v>3124.6565489999998</c:v>
                </c:pt>
                <c:pt idx="84">
                  <c:v>3336.2474069999998</c:v>
                </c:pt>
                <c:pt idx="85">
                  <c:v>3832.8682880000001</c:v>
                </c:pt>
                <c:pt idx="86">
                  <c:v>3651.1887080000001</c:v>
                </c:pt>
                <c:pt idx="87">
                  <c:v>3093.649844</c:v>
                </c:pt>
                <c:pt idx="88">
                  <c:v>3476.2141550000001</c:v>
                </c:pt>
                <c:pt idx="89">
                  <c:v>3455.1256790000002</c:v>
                </c:pt>
                <c:pt idx="90">
                  <c:v>3610.4153040000001</c:v>
                </c:pt>
                <c:pt idx="91">
                  <c:v>3514.0865229999999</c:v>
                </c:pt>
                <c:pt idx="92">
                  <c:v>3734.7724229999999</c:v>
                </c:pt>
                <c:pt idx="93">
                  <c:v>3724.760237</c:v>
                </c:pt>
                <c:pt idx="94">
                  <c:v>3626.152251</c:v>
                </c:pt>
                <c:pt idx="95">
                  <c:v>3319.9276100000002</c:v>
                </c:pt>
                <c:pt idx="96">
                  <c:v>3235.250732</c:v>
                </c:pt>
                <c:pt idx="97">
                  <c:v>3546.9905530000001</c:v>
                </c:pt>
                <c:pt idx="98">
                  <c:v>3514.3451239999999</c:v>
                </c:pt>
                <c:pt idx="99">
                  <c:v>3866.1290560000002</c:v>
                </c:pt>
                <c:pt idx="100">
                  <c:v>3930.9322560000001</c:v>
                </c:pt>
                <c:pt idx="101">
                  <c:v>1961.119606</c:v>
                </c:pt>
                <c:pt idx="102">
                  <c:v>3364.0786170000001</c:v>
                </c:pt>
                <c:pt idx="103">
                  <c:v>3453.3671410000002</c:v>
                </c:pt>
                <c:pt idx="104">
                  <c:v>3700.6715600000002</c:v>
                </c:pt>
                <c:pt idx="105">
                  <c:v>3932.7876959999999</c:v>
                </c:pt>
                <c:pt idx="106">
                  <c:v>4382.0804969999999</c:v>
                </c:pt>
                <c:pt idx="107">
                  <c:v>4133.1280989999996</c:v>
                </c:pt>
                <c:pt idx="108">
                  <c:v>4090.2071580000002</c:v>
                </c:pt>
                <c:pt idx="109">
                  <c:v>3531.753248</c:v>
                </c:pt>
                <c:pt idx="110">
                  <c:v>4174.2105529999999</c:v>
                </c:pt>
                <c:pt idx="111">
                  <c:v>4006.8408730000001</c:v>
                </c:pt>
                <c:pt idx="112">
                  <c:v>4119.4761630000003</c:v>
                </c:pt>
                <c:pt idx="113">
                  <c:v>5081.5786529999996</c:v>
                </c:pt>
                <c:pt idx="114">
                  <c:v>4819.5170390000003</c:v>
                </c:pt>
                <c:pt idx="115">
                  <c:v>4239.339696</c:v>
                </c:pt>
                <c:pt idx="116">
                  <c:v>4628.4870259999998</c:v>
                </c:pt>
                <c:pt idx="117">
                  <c:v>4614.1915509999999</c:v>
                </c:pt>
                <c:pt idx="118">
                  <c:v>4599.745801</c:v>
                </c:pt>
                <c:pt idx="119">
                  <c:v>3784.308098</c:v>
                </c:pt>
                <c:pt idx="120">
                  <c:v>4525.6418709999998</c:v>
                </c:pt>
                <c:pt idx="121">
                  <c:v>4191.3651309999996</c:v>
                </c:pt>
                <c:pt idx="122">
                  <c:v>3812.0818319999998</c:v>
                </c:pt>
                <c:pt idx="123">
                  <c:v>3618.001851</c:v>
                </c:pt>
                <c:pt idx="124">
                  <c:v>3684.7885510000001</c:v>
                </c:pt>
                <c:pt idx="125">
                  <c:v>3836.7571069999999</c:v>
                </c:pt>
                <c:pt idx="126">
                  <c:v>4171.9657090000001</c:v>
                </c:pt>
                <c:pt idx="127">
                  <c:v>5437.3622839999998</c:v>
                </c:pt>
                <c:pt idx="128">
                  <c:v>5438.4831839999997</c:v>
                </c:pt>
                <c:pt idx="129">
                  <c:v>3458.0359429999999</c:v>
                </c:pt>
                <c:pt idx="130">
                  <c:v>2328.522496</c:v>
                </c:pt>
                <c:pt idx="131">
                  <c:v>2482.66624</c:v>
                </c:pt>
                <c:pt idx="132">
                  <c:v>2498.128557</c:v>
                </c:pt>
                <c:pt idx="133">
                  <c:v>2611.373141</c:v>
                </c:pt>
                <c:pt idx="134">
                  <c:v>2937.3773219999998</c:v>
                </c:pt>
                <c:pt idx="135">
                  <c:v>2751.3514810000001</c:v>
                </c:pt>
                <c:pt idx="136">
                  <c:v>2618.0242589999998</c:v>
                </c:pt>
                <c:pt idx="137">
                  <c:v>2370.8262490000002</c:v>
                </c:pt>
                <c:pt idx="138">
                  <c:v>2476.9463449999998</c:v>
                </c:pt>
                <c:pt idx="139">
                  <c:v>2502.5387609999998</c:v>
                </c:pt>
                <c:pt idx="140">
                  <c:v>2492.1313220000002</c:v>
                </c:pt>
                <c:pt idx="141">
                  <c:v>2656.2350329999999</c:v>
                </c:pt>
                <c:pt idx="142">
                  <c:v>2491.2657450000002</c:v>
                </c:pt>
                <c:pt idx="143">
                  <c:v>1848.7471350000001</c:v>
                </c:pt>
                <c:pt idx="144">
                  <c:v>2158.952115</c:v>
                </c:pt>
                <c:pt idx="145">
                  <c:v>2314.3452940000002</c:v>
                </c:pt>
                <c:pt idx="146">
                  <c:v>2899.2237559999999</c:v>
                </c:pt>
                <c:pt idx="147">
                  <c:v>2517.2257639999998</c:v>
                </c:pt>
                <c:pt idx="148">
                  <c:v>2843.920036</c:v>
                </c:pt>
                <c:pt idx="149">
                  <c:v>2866.4285920000002</c:v>
                </c:pt>
                <c:pt idx="150">
                  <c:v>2534.5211429999999</c:v>
                </c:pt>
                <c:pt idx="151">
                  <c:v>2358.5563990000001</c:v>
                </c:pt>
                <c:pt idx="152">
                  <c:v>2571.640805</c:v>
                </c:pt>
                <c:pt idx="153">
                  <c:v>2125.2516479999999</c:v>
                </c:pt>
                <c:pt idx="154">
                  <c:v>2621.8113290000001</c:v>
                </c:pt>
                <c:pt idx="155">
                  <c:v>3580.7501050000001</c:v>
                </c:pt>
                <c:pt idx="156">
                  <c:v>3420.6688859999999</c:v>
                </c:pt>
                <c:pt idx="157">
                  <c:v>3231.7287670000001</c:v>
                </c:pt>
                <c:pt idx="158">
                  <c:v>3523.0695129999999</c:v>
                </c:pt>
                <c:pt idx="159">
                  <c:v>3657.477187</c:v>
                </c:pt>
                <c:pt idx="160">
                  <c:v>3547.166905</c:v>
                </c:pt>
                <c:pt idx="161">
                  <c:v>4002.866869</c:v>
                </c:pt>
                <c:pt idx="162">
                  <c:v>4707.0854769999996</c:v>
                </c:pt>
                <c:pt idx="163">
                  <c:v>4150.7821720000002</c:v>
                </c:pt>
                <c:pt idx="164">
                  <c:v>611.28496199999995</c:v>
                </c:pt>
                <c:pt idx="165">
                  <c:v>234.158243</c:v>
                </c:pt>
                <c:pt idx="166">
                  <c:v>287.360705</c:v>
                </c:pt>
                <c:pt idx="167">
                  <c:v>273.79550799999998</c:v>
                </c:pt>
                <c:pt idx="168">
                  <c:v>254.654944</c:v>
                </c:pt>
                <c:pt idx="169">
                  <c:v>256.90106300000002</c:v>
                </c:pt>
                <c:pt idx="170">
                  <c:v>312.56632300000001</c:v>
                </c:pt>
                <c:pt idx="171">
                  <c:v>378.63874700000002</c:v>
                </c:pt>
                <c:pt idx="172">
                  <c:v>255.865692</c:v>
                </c:pt>
                <c:pt idx="173">
                  <c:v>189.722363</c:v>
                </c:pt>
                <c:pt idx="174">
                  <c:v>194.182906</c:v>
                </c:pt>
                <c:pt idx="175">
                  <c:v>230.31199000000001</c:v>
                </c:pt>
                <c:pt idx="176">
                  <c:v>223.07919000000001</c:v>
                </c:pt>
                <c:pt idx="177">
                  <c:v>205.43677199999999</c:v>
                </c:pt>
                <c:pt idx="178">
                  <c:v>207.32044300000001</c:v>
                </c:pt>
                <c:pt idx="179">
                  <c:v>227.67713699999999</c:v>
                </c:pt>
                <c:pt idx="180">
                  <c:v>268.97715099999999</c:v>
                </c:pt>
                <c:pt idx="181">
                  <c:v>333.65961099999998</c:v>
                </c:pt>
                <c:pt idx="182">
                  <c:v>315.51522199999999</c:v>
                </c:pt>
                <c:pt idx="183">
                  <c:v>267.27857299999999</c:v>
                </c:pt>
                <c:pt idx="184">
                  <c:v>265.89188100000001</c:v>
                </c:pt>
                <c:pt idx="185">
                  <c:v>228.536609</c:v>
                </c:pt>
                <c:pt idx="186">
                  <c:v>81.074697999999998</c:v>
                </c:pt>
                <c:pt idx="187">
                  <c:v>601.02574800000002</c:v>
                </c:pt>
                <c:pt idx="188">
                  <c:v>552.81459400000006</c:v>
                </c:pt>
                <c:pt idx="189">
                  <c:v>559.80376899999999</c:v>
                </c:pt>
                <c:pt idx="190">
                  <c:v>753.88964999999996</c:v>
                </c:pt>
                <c:pt idx="191">
                  <c:v>707.72246500000006</c:v>
                </c:pt>
                <c:pt idx="192">
                  <c:v>795.12829199999999</c:v>
                </c:pt>
                <c:pt idx="193">
                  <c:v>685.17217600000004</c:v>
                </c:pt>
                <c:pt idx="194">
                  <c:v>804.28473399999996</c:v>
                </c:pt>
                <c:pt idx="195">
                  <c:v>847.18078000000003</c:v>
                </c:pt>
                <c:pt idx="196">
                  <c:v>917.30698900000004</c:v>
                </c:pt>
                <c:pt idx="197">
                  <c:v>696.23949100000004</c:v>
                </c:pt>
                <c:pt idx="198">
                  <c:v>1158.8816240000001</c:v>
                </c:pt>
                <c:pt idx="199">
                  <c:v>1044.4836270000001</c:v>
                </c:pt>
                <c:pt idx="200">
                  <c:v>625.89016400000003</c:v>
                </c:pt>
                <c:pt idx="201">
                  <c:v>601.82368499999995</c:v>
                </c:pt>
                <c:pt idx="202">
                  <c:v>501.13179100000002</c:v>
                </c:pt>
                <c:pt idx="203">
                  <c:v>323.496869</c:v>
                </c:pt>
                <c:pt idx="204">
                  <c:v>233.82745199999999</c:v>
                </c:pt>
                <c:pt idx="205">
                  <c:v>246.030496</c:v>
                </c:pt>
                <c:pt idx="206">
                  <c:v>305.17954300000002</c:v>
                </c:pt>
                <c:pt idx="207">
                  <c:v>321.265601</c:v>
                </c:pt>
                <c:pt idx="208">
                  <c:v>244.515974</c:v>
                </c:pt>
                <c:pt idx="209">
                  <c:v>271.58919400000002</c:v>
                </c:pt>
                <c:pt idx="210">
                  <c:v>232.83056400000001</c:v>
                </c:pt>
                <c:pt idx="211">
                  <c:v>202.064156</c:v>
                </c:pt>
                <c:pt idx="212">
                  <c:v>453.57968199999999</c:v>
                </c:pt>
                <c:pt idx="213">
                  <c:v>755.08106799999996</c:v>
                </c:pt>
                <c:pt idx="214">
                  <c:v>755.22962399999994</c:v>
                </c:pt>
                <c:pt idx="215">
                  <c:v>756.18162600000005</c:v>
                </c:pt>
                <c:pt idx="216">
                  <c:v>735.52563799999996</c:v>
                </c:pt>
                <c:pt idx="217">
                  <c:v>560.80015300000002</c:v>
                </c:pt>
                <c:pt idx="218">
                  <c:v>492.34844099999998</c:v>
                </c:pt>
                <c:pt idx="219">
                  <c:v>573.12050299999999</c:v>
                </c:pt>
                <c:pt idx="220">
                  <c:v>650.07453699999996</c:v>
                </c:pt>
                <c:pt idx="221">
                  <c:v>639.23169700000005</c:v>
                </c:pt>
                <c:pt idx="222">
                  <c:v>648.47312999999997</c:v>
                </c:pt>
                <c:pt idx="223">
                  <c:v>672.60452499999997</c:v>
                </c:pt>
                <c:pt idx="224">
                  <c:v>588.80127400000003</c:v>
                </c:pt>
                <c:pt idx="225">
                  <c:v>564.14487099999997</c:v>
                </c:pt>
                <c:pt idx="226">
                  <c:v>569.79663000000005</c:v>
                </c:pt>
                <c:pt idx="227">
                  <c:v>780.70004600000004</c:v>
                </c:pt>
                <c:pt idx="228">
                  <c:v>652.78625399999999</c:v>
                </c:pt>
                <c:pt idx="229">
                  <c:v>622.02810699999998</c:v>
                </c:pt>
                <c:pt idx="230">
                  <c:v>963.25791800000002</c:v>
                </c:pt>
                <c:pt idx="231">
                  <c:v>838.01060600000005</c:v>
                </c:pt>
                <c:pt idx="232">
                  <c:v>808.32680400000004</c:v>
                </c:pt>
                <c:pt idx="233">
                  <c:v>834.65332899999999</c:v>
                </c:pt>
                <c:pt idx="234">
                  <c:v>837.60024899999996</c:v>
                </c:pt>
                <c:pt idx="235">
                  <c:v>599.64710100000002</c:v>
                </c:pt>
                <c:pt idx="236">
                  <c:v>675.65718400000003</c:v>
                </c:pt>
                <c:pt idx="237">
                  <c:v>663.504366</c:v>
                </c:pt>
                <c:pt idx="238">
                  <c:v>701.98412399999995</c:v>
                </c:pt>
                <c:pt idx="239">
                  <c:v>670.17517899999996</c:v>
                </c:pt>
                <c:pt idx="240">
                  <c:v>642.03817300000003</c:v>
                </c:pt>
                <c:pt idx="241">
                  <c:v>795.42411400000003</c:v>
                </c:pt>
                <c:pt idx="242">
                  <c:v>909.34034699999995</c:v>
                </c:pt>
                <c:pt idx="243">
                  <c:v>872.06767600000001</c:v>
                </c:pt>
                <c:pt idx="244">
                  <c:v>946.21694300000001</c:v>
                </c:pt>
                <c:pt idx="245">
                  <c:v>669.74733600000002</c:v>
                </c:pt>
                <c:pt idx="246">
                  <c:v>814.14517599999999</c:v>
                </c:pt>
                <c:pt idx="247">
                  <c:v>890.10429999999997</c:v>
                </c:pt>
                <c:pt idx="248">
                  <c:v>918.70370700000001</c:v>
                </c:pt>
                <c:pt idx="249">
                  <c:v>916.10057500000005</c:v>
                </c:pt>
                <c:pt idx="250">
                  <c:v>962.84508900000003</c:v>
                </c:pt>
                <c:pt idx="251">
                  <c:v>963.06361400000003</c:v>
                </c:pt>
                <c:pt idx="252">
                  <c:v>653.85277399999995</c:v>
                </c:pt>
                <c:pt idx="253">
                  <c:v>586.92042900000001</c:v>
                </c:pt>
                <c:pt idx="254">
                  <c:v>629.39029400000004</c:v>
                </c:pt>
                <c:pt idx="255">
                  <c:v>658.78128200000003</c:v>
                </c:pt>
                <c:pt idx="256">
                  <c:v>666.33124999999995</c:v>
                </c:pt>
                <c:pt idx="257">
                  <c:v>694.98138600000004</c:v>
                </c:pt>
                <c:pt idx="258">
                  <c:v>668.64055299999995</c:v>
                </c:pt>
                <c:pt idx="259">
                  <c:v>544.71193200000005</c:v>
                </c:pt>
                <c:pt idx="260">
                  <c:v>467.73797400000001</c:v>
                </c:pt>
                <c:pt idx="261">
                  <c:v>478.91233</c:v>
                </c:pt>
                <c:pt idx="262">
                  <c:v>543.68918199999996</c:v>
                </c:pt>
                <c:pt idx="263">
                  <c:v>523.53800899999999</c:v>
                </c:pt>
                <c:pt idx="264">
                  <c:v>571.033231</c:v>
                </c:pt>
                <c:pt idx="265">
                  <c:v>625.79704600000002</c:v>
                </c:pt>
                <c:pt idx="266">
                  <c:v>756.49832100000003</c:v>
                </c:pt>
                <c:pt idx="267">
                  <c:v>679.34501</c:v>
                </c:pt>
                <c:pt idx="268">
                  <c:v>818.16884800000003</c:v>
                </c:pt>
                <c:pt idx="269">
                  <c:v>743.30981899999995</c:v>
                </c:pt>
                <c:pt idx="270">
                  <c:v>506.96342900000002</c:v>
                </c:pt>
                <c:pt idx="271">
                  <c:v>505.28658999999999</c:v>
                </c:pt>
                <c:pt idx="272">
                  <c:v>468.67119300000002</c:v>
                </c:pt>
                <c:pt idx="273">
                  <c:v>751.54946299999995</c:v>
                </c:pt>
                <c:pt idx="274">
                  <c:v>668.38770299999999</c:v>
                </c:pt>
                <c:pt idx="275">
                  <c:v>850.00435100000004</c:v>
                </c:pt>
                <c:pt idx="276">
                  <c:v>921.97266400000001</c:v>
                </c:pt>
                <c:pt idx="277">
                  <c:v>759.97413100000006</c:v>
                </c:pt>
                <c:pt idx="278">
                  <c:v>565.00250600000004</c:v>
                </c:pt>
                <c:pt idx="279">
                  <c:v>616.83194400000002</c:v>
                </c:pt>
                <c:pt idx="280">
                  <c:v>608.05426</c:v>
                </c:pt>
                <c:pt idx="281">
                  <c:v>499.70200899999998</c:v>
                </c:pt>
                <c:pt idx="282">
                  <c:v>578.091769</c:v>
                </c:pt>
                <c:pt idx="283">
                  <c:v>575.06677200000001</c:v>
                </c:pt>
                <c:pt idx="284">
                  <c:v>589.44187699999998</c:v>
                </c:pt>
                <c:pt idx="285">
                  <c:v>487.44055700000001</c:v>
                </c:pt>
                <c:pt idx="286">
                  <c:v>638.65285100000006</c:v>
                </c:pt>
                <c:pt idx="287">
                  <c:v>612.50736600000005</c:v>
                </c:pt>
                <c:pt idx="288">
                  <c:v>734.00445200000001</c:v>
                </c:pt>
                <c:pt idx="289">
                  <c:v>757.45449299999996</c:v>
                </c:pt>
                <c:pt idx="290">
                  <c:v>785.43008799999996</c:v>
                </c:pt>
                <c:pt idx="291">
                  <c:v>798.79897300000005</c:v>
                </c:pt>
                <c:pt idx="292">
                  <c:v>564.01529500000004</c:v>
                </c:pt>
                <c:pt idx="293">
                  <c:v>460.810834</c:v>
                </c:pt>
                <c:pt idx="294">
                  <c:v>447.32773700000001</c:v>
                </c:pt>
                <c:pt idx="295">
                  <c:v>566.75392199999999</c:v>
                </c:pt>
                <c:pt idx="296">
                  <c:v>464.21371699999997</c:v>
                </c:pt>
                <c:pt idx="297">
                  <c:v>470.09507400000001</c:v>
                </c:pt>
                <c:pt idx="298">
                  <c:v>406.54787299999998</c:v>
                </c:pt>
                <c:pt idx="299">
                  <c:v>325.60121800000002</c:v>
                </c:pt>
                <c:pt idx="300">
                  <c:v>316.54948999999999</c:v>
                </c:pt>
                <c:pt idx="301">
                  <c:v>294.56799100000001</c:v>
                </c:pt>
                <c:pt idx="302">
                  <c:v>380.62719399999997</c:v>
                </c:pt>
                <c:pt idx="303">
                  <c:v>354.788993</c:v>
                </c:pt>
                <c:pt idx="304">
                  <c:v>390.37197800000001</c:v>
                </c:pt>
                <c:pt idx="305">
                  <c:v>493.71417700000001</c:v>
                </c:pt>
                <c:pt idx="306">
                  <c:v>483.98928699999999</c:v>
                </c:pt>
                <c:pt idx="307">
                  <c:v>487.49092200000001</c:v>
                </c:pt>
                <c:pt idx="308">
                  <c:v>509.38696599999997</c:v>
                </c:pt>
                <c:pt idx="309">
                  <c:v>516.81300599999997</c:v>
                </c:pt>
                <c:pt idx="310">
                  <c:v>485.95668999999998</c:v>
                </c:pt>
                <c:pt idx="311">
                  <c:v>531.559079</c:v>
                </c:pt>
                <c:pt idx="312">
                  <c:v>509.71142500000002</c:v>
                </c:pt>
                <c:pt idx="313">
                  <c:v>486.77467799999999</c:v>
                </c:pt>
                <c:pt idx="314">
                  <c:v>471.91818999999998</c:v>
                </c:pt>
                <c:pt idx="315">
                  <c:v>472.21616399999999</c:v>
                </c:pt>
                <c:pt idx="316">
                  <c:v>469.56130200000001</c:v>
                </c:pt>
                <c:pt idx="317">
                  <c:v>464.76476600000001</c:v>
                </c:pt>
                <c:pt idx="318">
                  <c:v>396.93229600000001</c:v>
                </c:pt>
                <c:pt idx="319">
                  <c:v>401.55256300000002</c:v>
                </c:pt>
                <c:pt idx="320">
                  <c:v>417.20979699999998</c:v>
                </c:pt>
                <c:pt idx="321">
                  <c:v>319.20954499999999</c:v>
                </c:pt>
                <c:pt idx="322">
                  <c:v>404.460442</c:v>
                </c:pt>
                <c:pt idx="323">
                  <c:v>423.06755500000003</c:v>
                </c:pt>
                <c:pt idx="324">
                  <c:v>462.64903700000002</c:v>
                </c:pt>
                <c:pt idx="325">
                  <c:v>424.577223</c:v>
                </c:pt>
                <c:pt idx="326">
                  <c:v>380.9051</c:v>
                </c:pt>
                <c:pt idx="327">
                  <c:v>274.88896099999999</c:v>
                </c:pt>
                <c:pt idx="328">
                  <c:v>335.690517</c:v>
                </c:pt>
                <c:pt idx="329">
                  <c:v>529.58237099999997</c:v>
                </c:pt>
                <c:pt idx="330">
                  <c:v>387.07867800000002</c:v>
                </c:pt>
                <c:pt idx="331">
                  <c:v>574.37218299999995</c:v>
                </c:pt>
                <c:pt idx="332">
                  <c:v>289.350841</c:v>
                </c:pt>
                <c:pt idx="333">
                  <c:v>205.11736500000001</c:v>
                </c:pt>
                <c:pt idx="334">
                  <c:v>214.43813</c:v>
                </c:pt>
                <c:pt idx="335">
                  <c:v>181.51064400000001</c:v>
                </c:pt>
                <c:pt idx="336">
                  <c:v>197.19104300000001</c:v>
                </c:pt>
                <c:pt idx="337">
                  <c:v>179.82830000000001</c:v>
                </c:pt>
                <c:pt idx="338">
                  <c:v>160.14021</c:v>
                </c:pt>
                <c:pt idx="339">
                  <c:v>168.79118</c:v>
                </c:pt>
                <c:pt idx="340">
                  <c:v>158.76334700000001</c:v>
                </c:pt>
                <c:pt idx="341">
                  <c:v>235.13302899999999</c:v>
                </c:pt>
                <c:pt idx="342">
                  <c:v>230.04066700000001</c:v>
                </c:pt>
                <c:pt idx="343">
                  <c:v>248.015502</c:v>
                </c:pt>
                <c:pt idx="344">
                  <c:v>239.128851</c:v>
                </c:pt>
                <c:pt idx="345">
                  <c:v>243.95062799999999</c:v>
                </c:pt>
                <c:pt idx="346">
                  <c:v>216.418554</c:v>
                </c:pt>
                <c:pt idx="347">
                  <c:v>117.850334</c:v>
                </c:pt>
                <c:pt idx="348">
                  <c:v>116.149304</c:v>
                </c:pt>
                <c:pt idx="349">
                  <c:v>120.723418</c:v>
                </c:pt>
                <c:pt idx="350">
                  <c:v>122.718756</c:v>
                </c:pt>
                <c:pt idx="351">
                  <c:v>110.524472</c:v>
                </c:pt>
                <c:pt idx="352">
                  <c:v>107.94113900000001</c:v>
                </c:pt>
                <c:pt idx="353">
                  <c:v>98.297546999999994</c:v>
                </c:pt>
                <c:pt idx="354">
                  <c:v>67.299957000000006</c:v>
                </c:pt>
                <c:pt idx="355">
                  <c:v>63.069724999999998</c:v>
                </c:pt>
                <c:pt idx="356">
                  <c:v>57.371144999999999</c:v>
                </c:pt>
                <c:pt idx="357">
                  <c:v>66.713021999999995</c:v>
                </c:pt>
                <c:pt idx="358">
                  <c:v>44.686478000000001</c:v>
                </c:pt>
                <c:pt idx="359">
                  <c:v>45.981107000000002</c:v>
                </c:pt>
                <c:pt idx="360">
                  <c:v>50.509906000000001</c:v>
                </c:pt>
                <c:pt idx="361">
                  <c:v>57.3566</c:v>
                </c:pt>
                <c:pt idx="362">
                  <c:v>93.186698000000007</c:v>
                </c:pt>
                <c:pt idx="363">
                  <c:v>107.000936</c:v>
                </c:pt>
                <c:pt idx="364">
                  <c:v>132.500562</c:v>
                </c:pt>
                <c:pt idx="365">
                  <c:v>183.169478</c:v>
                </c:pt>
                <c:pt idx="366">
                  <c:v>214.06334899999999</c:v>
                </c:pt>
                <c:pt idx="367">
                  <c:v>575.908546</c:v>
                </c:pt>
                <c:pt idx="368">
                  <c:v>384.269541</c:v>
                </c:pt>
                <c:pt idx="369">
                  <c:v>393.50390099999998</c:v>
                </c:pt>
                <c:pt idx="370">
                  <c:v>427.597735</c:v>
                </c:pt>
                <c:pt idx="371">
                  <c:v>470.22213299999999</c:v>
                </c:pt>
                <c:pt idx="372">
                  <c:v>463.44848200000001</c:v>
                </c:pt>
                <c:pt idx="373">
                  <c:v>472.47768400000001</c:v>
                </c:pt>
                <c:pt idx="374">
                  <c:v>484.96844199999998</c:v>
                </c:pt>
                <c:pt idx="375">
                  <c:v>468.76165600000002</c:v>
                </c:pt>
                <c:pt idx="376">
                  <c:v>482.65354200000002</c:v>
                </c:pt>
                <c:pt idx="377">
                  <c:v>427.71762999999999</c:v>
                </c:pt>
                <c:pt idx="378">
                  <c:v>418.56535300000002</c:v>
                </c:pt>
                <c:pt idx="379">
                  <c:v>239.56146000000001</c:v>
                </c:pt>
                <c:pt idx="380">
                  <c:v>237.48007200000001</c:v>
                </c:pt>
                <c:pt idx="381">
                  <c:v>314.744392</c:v>
                </c:pt>
                <c:pt idx="382">
                  <c:v>306.51254</c:v>
                </c:pt>
                <c:pt idx="383">
                  <c:v>314.76573999999999</c:v>
                </c:pt>
                <c:pt idx="384">
                  <c:v>346.26650799999999</c:v>
                </c:pt>
                <c:pt idx="385">
                  <c:v>216.34377699999999</c:v>
                </c:pt>
                <c:pt idx="386">
                  <c:v>202.94627600000001</c:v>
                </c:pt>
                <c:pt idx="387">
                  <c:v>204.88986399999999</c:v>
                </c:pt>
                <c:pt idx="388">
                  <c:v>199.60908499999999</c:v>
                </c:pt>
                <c:pt idx="389">
                  <c:v>194.35843800000001</c:v>
                </c:pt>
                <c:pt idx="390">
                  <c:v>200.58191299999999</c:v>
                </c:pt>
                <c:pt idx="391">
                  <c:v>464.89095900000001</c:v>
                </c:pt>
                <c:pt idx="392">
                  <c:v>432.86505499999998</c:v>
                </c:pt>
                <c:pt idx="393">
                  <c:v>432.01740999999998</c:v>
                </c:pt>
                <c:pt idx="394">
                  <c:v>442.84112900000002</c:v>
                </c:pt>
                <c:pt idx="395">
                  <c:v>480.24065000000002</c:v>
                </c:pt>
                <c:pt idx="396">
                  <c:v>493.60132499999997</c:v>
                </c:pt>
                <c:pt idx="397">
                  <c:v>268.12231200000002</c:v>
                </c:pt>
                <c:pt idx="398">
                  <c:v>483.32172300000002</c:v>
                </c:pt>
                <c:pt idx="399">
                  <c:v>1154.378516</c:v>
                </c:pt>
                <c:pt idx="400">
                  <c:v>359.855233</c:v>
                </c:pt>
                <c:pt idx="401">
                  <c:v>366.48883799999999</c:v>
                </c:pt>
                <c:pt idx="402">
                  <c:v>379.52464300000003</c:v>
                </c:pt>
                <c:pt idx="403">
                  <c:v>416.50878499999999</c:v>
                </c:pt>
                <c:pt idx="404">
                  <c:v>494.02479899999997</c:v>
                </c:pt>
                <c:pt idx="405">
                  <c:v>704.934123</c:v>
                </c:pt>
                <c:pt idx="406">
                  <c:v>798.74775499999998</c:v>
                </c:pt>
                <c:pt idx="407">
                  <c:v>1016.552907</c:v>
                </c:pt>
                <c:pt idx="408">
                  <c:v>1116.660294</c:v>
                </c:pt>
                <c:pt idx="409">
                  <c:v>1055.640527</c:v>
                </c:pt>
                <c:pt idx="410">
                  <c:v>2454.2480270000001</c:v>
                </c:pt>
                <c:pt idx="411">
                  <c:v>2413.5558689999998</c:v>
                </c:pt>
                <c:pt idx="412">
                  <c:v>2170.46056</c:v>
                </c:pt>
                <c:pt idx="413">
                  <c:v>2317.1240189999999</c:v>
                </c:pt>
                <c:pt idx="414">
                  <c:v>2259.8916669999999</c:v>
                </c:pt>
                <c:pt idx="415">
                  <c:v>2229.6615240000001</c:v>
                </c:pt>
                <c:pt idx="416">
                  <c:v>2483.9055760000001</c:v>
                </c:pt>
                <c:pt idx="417">
                  <c:v>2553.812015</c:v>
                </c:pt>
                <c:pt idx="418">
                  <c:v>2292.1756869999999</c:v>
                </c:pt>
                <c:pt idx="419">
                  <c:v>2662.1041190000001</c:v>
                </c:pt>
                <c:pt idx="420">
                  <c:v>2432.8434900000002</c:v>
                </c:pt>
                <c:pt idx="421">
                  <c:v>2489.2657869999998</c:v>
                </c:pt>
                <c:pt idx="422">
                  <c:v>2515.6121199999998</c:v>
                </c:pt>
                <c:pt idx="423">
                  <c:v>2676.3609000000001</c:v>
                </c:pt>
                <c:pt idx="424">
                  <c:v>1892.905538</c:v>
                </c:pt>
                <c:pt idx="425">
                  <c:v>1649.7048380000001</c:v>
                </c:pt>
                <c:pt idx="426">
                  <c:v>1539.1096319999999</c:v>
                </c:pt>
                <c:pt idx="427">
                  <c:v>1118.996496</c:v>
                </c:pt>
                <c:pt idx="428">
                  <c:v>1179.310551</c:v>
                </c:pt>
                <c:pt idx="429">
                  <c:v>1175.711685</c:v>
                </c:pt>
                <c:pt idx="430">
                  <c:v>1146.418731</c:v>
                </c:pt>
                <c:pt idx="431">
                  <c:v>1192.181184</c:v>
                </c:pt>
                <c:pt idx="432">
                  <c:v>1114.075124</c:v>
                </c:pt>
                <c:pt idx="433">
                  <c:v>1094.886201</c:v>
                </c:pt>
                <c:pt idx="434">
                  <c:v>1179.2780359999999</c:v>
                </c:pt>
                <c:pt idx="435">
                  <c:v>1127.083255</c:v>
                </c:pt>
                <c:pt idx="436">
                  <c:v>1080.85689</c:v>
                </c:pt>
                <c:pt idx="437">
                  <c:v>1154.7981789999999</c:v>
                </c:pt>
                <c:pt idx="438">
                  <c:v>1027.5888210000001</c:v>
                </c:pt>
                <c:pt idx="439">
                  <c:v>851.54104700000005</c:v>
                </c:pt>
                <c:pt idx="440">
                  <c:v>690.44885399999998</c:v>
                </c:pt>
                <c:pt idx="441">
                  <c:v>486.17419599999999</c:v>
                </c:pt>
                <c:pt idx="442">
                  <c:v>569.555834</c:v>
                </c:pt>
                <c:pt idx="443">
                  <c:v>571.19377699999995</c:v>
                </c:pt>
                <c:pt idx="444">
                  <c:v>577.27793899999995</c:v>
                </c:pt>
                <c:pt idx="445">
                  <c:v>475.56911400000001</c:v>
                </c:pt>
                <c:pt idx="446">
                  <c:v>480.00963300000001</c:v>
                </c:pt>
                <c:pt idx="447">
                  <c:v>311.55514099999999</c:v>
                </c:pt>
                <c:pt idx="448">
                  <c:v>283.31213700000001</c:v>
                </c:pt>
                <c:pt idx="449">
                  <c:v>335.70593000000002</c:v>
                </c:pt>
                <c:pt idx="450">
                  <c:v>319.22901200000001</c:v>
                </c:pt>
                <c:pt idx="451">
                  <c:v>315.67692799999998</c:v>
                </c:pt>
                <c:pt idx="452">
                  <c:v>356.29111699999999</c:v>
                </c:pt>
                <c:pt idx="453">
                  <c:v>219.141355</c:v>
                </c:pt>
                <c:pt idx="454">
                  <c:v>218.242356</c:v>
                </c:pt>
                <c:pt idx="455">
                  <c:v>233.53966199999999</c:v>
                </c:pt>
                <c:pt idx="456">
                  <c:v>78.787295</c:v>
                </c:pt>
                <c:pt idx="457">
                  <c:v>103.327102</c:v>
                </c:pt>
                <c:pt idx="458">
                  <c:v>94.050669999999997</c:v>
                </c:pt>
                <c:pt idx="459">
                  <c:v>125.05861</c:v>
                </c:pt>
                <c:pt idx="460">
                  <c:v>110.580316</c:v>
                </c:pt>
                <c:pt idx="461">
                  <c:v>91.519724999999994</c:v>
                </c:pt>
                <c:pt idx="462">
                  <c:v>117.285304</c:v>
                </c:pt>
                <c:pt idx="463">
                  <c:v>88.413753999999997</c:v>
                </c:pt>
                <c:pt idx="464">
                  <c:v>91.997439999999997</c:v>
                </c:pt>
                <c:pt idx="465">
                  <c:v>60.060108999999997</c:v>
                </c:pt>
                <c:pt idx="466">
                  <c:v>10.965260000000001</c:v>
                </c:pt>
                <c:pt idx="467">
                  <c:v>8.6748779999999996</c:v>
                </c:pt>
                <c:pt idx="468">
                  <c:v>2.0865480000000001</c:v>
                </c:pt>
                <c:pt idx="469">
                  <c:v>2.4983399999999998</c:v>
                </c:pt>
                <c:pt idx="470">
                  <c:v>16.326038</c:v>
                </c:pt>
                <c:pt idx="471">
                  <c:v>16.138891000000001</c:v>
                </c:pt>
                <c:pt idx="472">
                  <c:v>14.55668</c:v>
                </c:pt>
                <c:pt idx="473">
                  <c:v>8.0328420000000005</c:v>
                </c:pt>
                <c:pt idx="474">
                  <c:v>5.6439519999999996</c:v>
                </c:pt>
                <c:pt idx="475">
                  <c:v>9.8700980000000005</c:v>
                </c:pt>
                <c:pt idx="476">
                  <c:v>10.855382000000001</c:v>
                </c:pt>
                <c:pt idx="477">
                  <c:v>13.143475</c:v>
                </c:pt>
                <c:pt idx="478">
                  <c:v>12.89162</c:v>
                </c:pt>
                <c:pt idx="479">
                  <c:v>13.723822</c:v>
                </c:pt>
                <c:pt idx="480">
                  <c:v>5.376995</c:v>
                </c:pt>
                <c:pt idx="481">
                  <c:v>5.4819990000000001</c:v>
                </c:pt>
                <c:pt idx="482">
                  <c:v>6.4940569999999997</c:v>
                </c:pt>
                <c:pt idx="483">
                  <c:v>6.1145670000000001</c:v>
                </c:pt>
                <c:pt idx="484">
                  <c:v>2.7325789999999999</c:v>
                </c:pt>
                <c:pt idx="485">
                  <c:v>2.5723349999999998</c:v>
                </c:pt>
                <c:pt idx="486">
                  <c:v>3.2723469999999999</c:v>
                </c:pt>
                <c:pt idx="487">
                  <c:v>7.3037179999999999</c:v>
                </c:pt>
                <c:pt idx="488">
                  <c:v>8.5651379999999993</c:v>
                </c:pt>
                <c:pt idx="489">
                  <c:v>13.511231</c:v>
                </c:pt>
                <c:pt idx="490">
                  <c:v>16.34487</c:v>
                </c:pt>
                <c:pt idx="491">
                  <c:v>19.262993999999999</c:v>
                </c:pt>
                <c:pt idx="492">
                  <c:v>23.269089999999998</c:v>
                </c:pt>
                <c:pt idx="493">
                  <c:v>29.569203000000002</c:v>
                </c:pt>
                <c:pt idx="494">
                  <c:v>21.961838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Sheet2!$A$135</c:f>
              <c:strCache>
                <c:ptCount val="1"/>
                <c:pt idx="0">
                  <c:v>GP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Sheet2!$B$133:$SI$133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Sheet2!$B$135:$SI$135</c:f>
              <c:numCache>
                <c:formatCode>#,###\ \€</c:formatCode>
                <c:ptCount val="502"/>
                <c:pt idx="0">
                  <c:v>2335.2270100000001</c:v>
                </c:pt>
                <c:pt idx="1">
                  <c:v>2683.3299550000002</c:v>
                </c:pt>
                <c:pt idx="2">
                  <c:v>2659.558818</c:v>
                </c:pt>
                <c:pt idx="3">
                  <c:v>2051.6028930000002</c:v>
                </c:pt>
                <c:pt idx="4">
                  <c:v>1691.9984569999999</c:v>
                </c:pt>
                <c:pt idx="5">
                  <c:v>1847.7184110000001</c:v>
                </c:pt>
                <c:pt idx="6">
                  <c:v>1927.876661</c:v>
                </c:pt>
                <c:pt idx="7">
                  <c:v>1861.0449020000001</c:v>
                </c:pt>
                <c:pt idx="8">
                  <c:v>2054.8429150000002</c:v>
                </c:pt>
                <c:pt idx="9">
                  <c:v>1865.2526539999999</c:v>
                </c:pt>
                <c:pt idx="10">
                  <c:v>1739.248049</c:v>
                </c:pt>
                <c:pt idx="11">
                  <c:v>1681.625638</c:v>
                </c:pt>
                <c:pt idx="12">
                  <c:v>1543.484119</c:v>
                </c:pt>
                <c:pt idx="13">
                  <c:v>1609.8265759999999</c:v>
                </c:pt>
                <c:pt idx="14">
                  <c:v>1642.2834539999999</c:v>
                </c:pt>
                <c:pt idx="15">
                  <c:v>1714.910466</c:v>
                </c:pt>
                <c:pt idx="16">
                  <c:v>1646.447193</c:v>
                </c:pt>
                <c:pt idx="17">
                  <c:v>1736.0361029999999</c:v>
                </c:pt>
                <c:pt idx="18">
                  <c:v>1768.0124069999999</c:v>
                </c:pt>
                <c:pt idx="19">
                  <c:v>1582.5841519999999</c:v>
                </c:pt>
                <c:pt idx="20">
                  <c:v>742.07791799999995</c:v>
                </c:pt>
                <c:pt idx="21">
                  <c:v>384.04230100000001</c:v>
                </c:pt>
                <c:pt idx="22">
                  <c:v>372.98054400000001</c:v>
                </c:pt>
                <c:pt idx="23">
                  <c:v>397.56052699999998</c:v>
                </c:pt>
                <c:pt idx="24">
                  <c:v>392.990657</c:v>
                </c:pt>
                <c:pt idx="25">
                  <c:v>279.13248700000003</c:v>
                </c:pt>
                <c:pt idx="26">
                  <c:v>238.06728100000001</c:v>
                </c:pt>
                <c:pt idx="27">
                  <c:v>705.90545899999995</c:v>
                </c:pt>
                <c:pt idx="28">
                  <c:v>1107.3319320000001</c:v>
                </c:pt>
                <c:pt idx="29">
                  <c:v>1278.5700340000001</c:v>
                </c:pt>
                <c:pt idx="30">
                  <c:v>1211.5240249999999</c:v>
                </c:pt>
                <c:pt idx="31">
                  <c:v>1246.074161</c:v>
                </c:pt>
                <c:pt idx="32">
                  <c:v>1386.3013940000001</c:v>
                </c:pt>
                <c:pt idx="33">
                  <c:v>1366.534913</c:v>
                </c:pt>
                <c:pt idx="34">
                  <c:v>1372.444156</c:v>
                </c:pt>
                <c:pt idx="35">
                  <c:v>1480.87536</c:v>
                </c:pt>
                <c:pt idx="36">
                  <c:v>1455.1617879999999</c:v>
                </c:pt>
                <c:pt idx="37">
                  <c:v>1323.175084</c:v>
                </c:pt>
                <c:pt idx="38">
                  <c:v>1458.984322</c:v>
                </c:pt>
                <c:pt idx="39">
                  <c:v>1440.4519849999999</c:v>
                </c:pt>
                <c:pt idx="40">
                  <c:v>1769.2830269999999</c:v>
                </c:pt>
                <c:pt idx="41">
                  <c:v>1638.2552840000001</c:v>
                </c:pt>
                <c:pt idx="42">
                  <c:v>1503.2854159999999</c:v>
                </c:pt>
                <c:pt idx="43">
                  <c:v>1531.724929</c:v>
                </c:pt>
                <c:pt idx="44">
                  <c:v>1611.0810280000001</c:v>
                </c:pt>
                <c:pt idx="45">
                  <c:v>1589.4182310000001</c:v>
                </c:pt>
                <c:pt idx="46">
                  <c:v>1500.9832859999999</c:v>
                </c:pt>
                <c:pt idx="47">
                  <c:v>1506.780906</c:v>
                </c:pt>
                <c:pt idx="48">
                  <c:v>1514.837759</c:v>
                </c:pt>
                <c:pt idx="49">
                  <c:v>1593.357446</c:v>
                </c:pt>
                <c:pt idx="50">
                  <c:v>1606.7891440000001</c:v>
                </c:pt>
                <c:pt idx="51">
                  <c:v>1533.006572</c:v>
                </c:pt>
                <c:pt idx="52">
                  <c:v>1492.782027</c:v>
                </c:pt>
                <c:pt idx="53">
                  <c:v>1499.0402429999999</c:v>
                </c:pt>
                <c:pt idx="54">
                  <c:v>1585.478527</c:v>
                </c:pt>
                <c:pt idx="55">
                  <c:v>1475.6061079999999</c:v>
                </c:pt>
                <c:pt idx="56">
                  <c:v>1548.657862</c:v>
                </c:pt>
                <c:pt idx="57">
                  <c:v>1532.2420770000001</c:v>
                </c:pt>
                <c:pt idx="58">
                  <c:v>1441.289526</c:v>
                </c:pt>
                <c:pt idx="59">
                  <c:v>1476.789094</c:v>
                </c:pt>
                <c:pt idx="60">
                  <c:v>1606.4212580000001</c:v>
                </c:pt>
                <c:pt idx="61">
                  <c:v>1762.478595</c:v>
                </c:pt>
                <c:pt idx="62">
                  <c:v>1883.2309479999999</c:v>
                </c:pt>
                <c:pt idx="63">
                  <c:v>1629.2812100000001</c:v>
                </c:pt>
                <c:pt idx="64">
                  <c:v>1725.352312</c:v>
                </c:pt>
                <c:pt idx="65">
                  <c:v>1676.011792</c:v>
                </c:pt>
                <c:pt idx="66">
                  <c:v>1758.7037560000001</c:v>
                </c:pt>
                <c:pt idx="67">
                  <c:v>1717.7132630000001</c:v>
                </c:pt>
                <c:pt idx="68">
                  <c:v>1667.5095180000001</c:v>
                </c:pt>
                <c:pt idx="69">
                  <c:v>1542.5725359999999</c:v>
                </c:pt>
                <c:pt idx="70">
                  <c:v>1546.2530400000001</c:v>
                </c:pt>
                <c:pt idx="71">
                  <c:v>1628.383718</c:v>
                </c:pt>
                <c:pt idx="72">
                  <c:v>1554.3653139999999</c:v>
                </c:pt>
                <c:pt idx="73">
                  <c:v>1669.0605439999999</c:v>
                </c:pt>
                <c:pt idx="74">
                  <c:v>1751.8089869999999</c:v>
                </c:pt>
                <c:pt idx="75">
                  <c:v>1714.6437719999999</c:v>
                </c:pt>
                <c:pt idx="76">
                  <c:v>1556.878148</c:v>
                </c:pt>
                <c:pt idx="77">
                  <c:v>1542.239231</c:v>
                </c:pt>
                <c:pt idx="78">
                  <c:v>1617.76487</c:v>
                </c:pt>
                <c:pt idx="79">
                  <c:v>1682.387172</c:v>
                </c:pt>
                <c:pt idx="80">
                  <c:v>1704.2544230000001</c:v>
                </c:pt>
                <c:pt idx="81">
                  <c:v>1787.4019410000001</c:v>
                </c:pt>
                <c:pt idx="82">
                  <c:v>1828.084505</c:v>
                </c:pt>
                <c:pt idx="83">
                  <c:v>1714.705244</c:v>
                </c:pt>
                <c:pt idx="84">
                  <c:v>1811.320262</c:v>
                </c:pt>
                <c:pt idx="85">
                  <c:v>1935.6485970000001</c:v>
                </c:pt>
                <c:pt idx="86">
                  <c:v>1877.983808</c:v>
                </c:pt>
                <c:pt idx="87">
                  <c:v>1862.521064</c:v>
                </c:pt>
                <c:pt idx="88">
                  <c:v>1846.285842</c:v>
                </c:pt>
                <c:pt idx="89">
                  <c:v>2118.7126159999998</c:v>
                </c:pt>
                <c:pt idx="90">
                  <c:v>2092.6934540000002</c:v>
                </c:pt>
                <c:pt idx="91">
                  <c:v>1547.420404</c:v>
                </c:pt>
                <c:pt idx="92">
                  <c:v>1607.6287279999999</c:v>
                </c:pt>
                <c:pt idx="93">
                  <c:v>1781.2546809999999</c:v>
                </c:pt>
                <c:pt idx="94">
                  <c:v>1813.0713020000001</c:v>
                </c:pt>
                <c:pt idx="95">
                  <c:v>1826.716741</c:v>
                </c:pt>
                <c:pt idx="96">
                  <c:v>2047.5213000000001</c:v>
                </c:pt>
                <c:pt idx="97">
                  <c:v>1889.1233749999999</c:v>
                </c:pt>
                <c:pt idx="98">
                  <c:v>1978.581148</c:v>
                </c:pt>
                <c:pt idx="99">
                  <c:v>2121.7668709999998</c:v>
                </c:pt>
                <c:pt idx="100">
                  <c:v>2033.5134410000001</c:v>
                </c:pt>
                <c:pt idx="101">
                  <c:v>1175.317002</c:v>
                </c:pt>
                <c:pt idx="102">
                  <c:v>2218.57924</c:v>
                </c:pt>
                <c:pt idx="103">
                  <c:v>2179.0621460000002</c:v>
                </c:pt>
                <c:pt idx="104">
                  <c:v>2176.9885180000001</c:v>
                </c:pt>
                <c:pt idx="105">
                  <c:v>2377.9633560000002</c:v>
                </c:pt>
                <c:pt idx="106">
                  <c:v>2267.5012259999999</c:v>
                </c:pt>
                <c:pt idx="107">
                  <c:v>2374.8632579999999</c:v>
                </c:pt>
                <c:pt idx="108">
                  <c:v>2319.2013069999998</c:v>
                </c:pt>
                <c:pt idx="109">
                  <c:v>2164.271393</c:v>
                </c:pt>
                <c:pt idx="110">
                  <c:v>2001.712949</c:v>
                </c:pt>
                <c:pt idx="111">
                  <c:v>2119.7811689999999</c:v>
                </c:pt>
                <c:pt idx="112">
                  <c:v>1923.58015</c:v>
                </c:pt>
                <c:pt idx="113">
                  <c:v>2111.2555069999999</c:v>
                </c:pt>
                <c:pt idx="114">
                  <c:v>2039.632552</c:v>
                </c:pt>
                <c:pt idx="115">
                  <c:v>2080.8099940000002</c:v>
                </c:pt>
                <c:pt idx="116">
                  <c:v>1932.9419700000001</c:v>
                </c:pt>
                <c:pt idx="117">
                  <c:v>2080.1789699999999</c:v>
                </c:pt>
                <c:pt idx="118">
                  <c:v>1955.3258269999999</c:v>
                </c:pt>
                <c:pt idx="119">
                  <c:v>1496.1522170000001</c:v>
                </c:pt>
                <c:pt idx="120">
                  <c:v>1983.731348</c:v>
                </c:pt>
                <c:pt idx="121">
                  <c:v>1803.6109779999999</c:v>
                </c:pt>
                <c:pt idx="122">
                  <c:v>1681.0825830000001</c:v>
                </c:pt>
                <c:pt idx="123">
                  <c:v>1703.770123</c:v>
                </c:pt>
                <c:pt idx="124">
                  <c:v>1616.5251760000001</c:v>
                </c:pt>
                <c:pt idx="125">
                  <c:v>1624.91858</c:v>
                </c:pt>
                <c:pt idx="126">
                  <c:v>1892.0355489999999</c:v>
                </c:pt>
                <c:pt idx="127">
                  <c:v>2013.626964</c:v>
                </c:pt>
                <c:pt idx="128">
                  <c:v>2036.9251569999999</c:v>
                </c:pt>
                <c:pt idx="129">
                  <c:v>1719.013987</c:v>
                </c:pt>
                <c:pt idx="130">
                  <c:v>1866.3581919999999</c:v>
                </c:pt>
                <c:pt idx="131">
                  <c:v>1987.8976769999999</c:v>
                </c:pt>
                <c:pt idx="132">
                  <c:v>2193.5002949999998</c:v>
                </c:pt>
                <c:pt idx="133">
                  <c:v>2164.9451359999998</c:v>
                </c:pt>
                <c:pt idx="134">
                  <c:v>2625.0790550000002</c:v>
                </c:pt>
                <c:pt idx="135">
                  <c:v>1997.611011</c:v>
                </c:pt>
                <c:pt idx="136">
                  <c:v>1668.5568949999999</c:v>
                </c:pt>
                <c:pt idx="137">
                  <c:v>1792.7755770000001</c:v>
                </c:pt>
                <c:pt idx="138">
                  <c:v>1889.1639290000001</c:v>
                </c:pt>
                <c:pt idx="139">
                  <c:v>1996.7111420000001</c:v>
                </c:pt>
                <c:pt idx="140">
                  <c:v>1922.3481059999999</c:v>
                </c:pt>
                <c:pt idx="141">
                  <c:v>2200.5589709999999</c:v>
                </c:pt>
                <c:pt idx="142">
                  <c:v>1981.4016549999999</c:v>
                </c:pt>
                <c:pt idx="143">
                  <c:v>1791.0725990000001</c:v>
                </c:pt>
                <c:pt idx="144">
                  <c:v>1742.7659639999999</c:v>
                </c:pt>
                <c:pt idx="145">
                  <c:v>1208.978734</c:v>
                </c:pt>
                <c:pt idx="146">
                  <c:v>1454.5430980000001</c:v>
                </c:pt>
                <c:pt idx="147">
                  <c:v>1100.3183939999999</c:v>
                </c:pt>
                <c:pt idx="148">
                  <c:v>1285.3509329999999</c:v>
                </c:pt>
                <c:pt idx="149">
                  <c:v>1169.7574219999999</c:v>
                </c:pt>
                <c:pt idx="150">
                  <c:v>1180.1388360000001</c:v>
                </c:pt>
                <c:pt idx="151">
                  <c:v>1262.1077130000001</c:v>
                </c:pt>
                <c:pt idx="152">
                  <c:v>1008.057783</c:v>
                </c:pt>
                <c:pt idx="153">
                  <c:v>870.73910799999999</c:v>
                </c:pt>
                <c:pt idx="154">
                  <c:v>857.29243499999995</c:v>
                </c:pt>
                <c:pt idx="155">
                  <c:v>1026.3536670000001</c:v>
                </c:pt>
                <c:pt idx="156">
                  <c:v>1006.632299</c:v>
                </c:pt>
                <c:pt idx="157">
                  <c:v>878.98063500000001</c:v>
                </c:pt>
                <c:pt idx="158">
                  <c:v>896.86959400000001</c:v>
                </c:pt>
                <c:pt idx="159">
                  <c:v>995.87132599999995</c:v>
                </c:pt>
                <c:pt idx="160">
                  <c:v>1116.416747</c:v>
                </c:pt>
                <c:pt idx="161">
                  <c:v>1223.737075</c:v>
                </c:pt>
                <c:pt idx="162">
                  <c:v>1361.5701939999999</c:v>
                </c:pt>
                <c:pt idx="163">
                  <c:v>1168.3286459999999</c:v>
                </c:pt>
                <c:pt idx="164">
                  <c:v>273.56231500000001</c:v>
                </c:pt>
                <c:pt idx="165">
                  <c:v>102.699352</c:v>
                </c:pt>
                <c:pt idx="166">
                  <c:v>126.96544900000001</c:v>
                </c:pt>
                <c:pt idx="167">
                  <c:v>120.626158</c:v>
                </c:pt>
                <c:pt idx="168">
                  <c:v>120.504942</c:v>
                </c:pt>
                <c:pt idx="169">
                  <c:v>131.85508899999999</c:v>
                </c:pt>
                <c:pt idx="170">
                  <c:v>180.172709</c:v>
                </c:pt>
                <c:pt idx="171">
                  <c:v>218.32694699999999</c:v>
                </c:pt>
                <c:pt idx="172">
                  <c:v>113.14459600000001</c:v>
                </c:pt>
                <c:pt idx="173">
                  <c:v>81.392442000000003</c:v>
                </c:pt>
                <c:pt idx="174">
                  <c:v>75.827568999999997</c:v>
                </c:pt>
                <c:pt idx="175">
                  <c:v>87.616304</c:v>
                </c:pt>
                <c:pt idx="176">
                  <c:v>86.392685999999998</c:v>
                </c:pt>
                <c:pt idx="177">
                  <c:v>82.451293000000007</c:v>
                </c:pt>
                <c:pt idx="178">
                  <c:v>79.619786000000005</c:v>
                </c:pt>
                <c:pt idx="179">
                  <c:v>86.586706000000007</c:v>
                </c:pt>
                <c:pt idx="180">
                  <c:v>68.046851000000004</c:v>
                </c:pt>
                <c:pt idx="181">
                  <c:v>126.95932500000001</c:v>
                </c:pt>
                <c:pt idx="182">
                  <c:v>140.47281799999999</c:v>
                </c:pt>
                <c:pt idx="183">
                  <c:v>129.37001799999999</c:v>
                </c:pt>
                <c:pt idx="184">
                  <c:v>127.559625</c:v>
                </c:pt>
                <c:pt idx="185">
                  <c:v>169.564752</c:v>
                </c:pt>
                <c:pt idx="186">
                  <c:v>0</c:v>
                </c:pt>
                <c:pt idx="187">
                  <c:v>53.858204999999998</c:v>
                </c:pt>
                <c:pt idx="188">
                  <c:v>147.591173</c:v>
                </c:pt>
                <c:pt idx="189">
                  <c:v>193.65410499999999</c:v>
                </c:pt>
                <c:pt idx="190">
                  <c:v>194.28075899999999</c:v>
                </c:pt>
                <c:pt idx="191">
                  <c:v>157.347657</c:v>
                </c:pt>
                <c:pt idx="192">
                  <c:v>210.70598799999999</c:v>
                </c:pt>
                <c:pt idx="193">
                  <c:v>154.42576500000001</c:v>
                </c:pt>
                <c:pt idx="194">
                  <c:v>177.431096</c:v>
                </c:pt>
                <c:pt idx="195">
                  <c:v>174.373537</c:v>
                </c:pt>
                <c:pt idx="196">
                  <c:v>245.32651200000001</c:v>
                </c:pt>
                <c:pt idx="197">
                  <c:v>219.439694</c:v>
                </c:pt>
                <c:pt idx="198">
                  <c:v>396.32454200000001</c:v>
                </c:pt>
                <c:pt idx="199">
                  <c:v>337.13503500000002</c:v>
                </c:pt>
                <c:pt idx="200">
                  <c:v>174.58820499999999</c:v>
                </c:pt>
                <c:pt idx="201">
                  <c:v>172.40125699999999</c:v>
                </c:pt>
                <c:pt idx="202">
                  <c:v>170.66351299999999</c:v>
                </c:pt>
                <c:pt idx="203">
                  <c:v>119.296648</c:v>
                </c:pt>
                <c:pt idx="204">
                  <c:v>115.97174200000001</c:v>
                </c:pt>
                <c:pt idx="205">
                  <c:v>123.999759</c:v>
                </c:pt>
                <c:pt idx="206">
                  <c:v>123.298025</c:v>
                </c:pt>
                <c:pt idx="207">
                  <c:v>106.59278500000001</c:v>
                </c:pt>
                <c:pt idx="208">
                  <c:v>110.693926</c:v>
                </c:pt>
                <c:pt idx="209">
                  <c:v>111.309781</c:v>
                </c:pt>
                <c:pt idx="210">
                  <c:v>136.60262299999999</c:v>
                </c:pt>
                <c:pt idx="211">
                  <c:v>134.655688</c:v>
                </c:pt>
                <c:pt idx="212">
                  <c:v>279.85811799999999</c:v>
                </c:pt>
                <c:pt idx="213">
                  <c:v>583.97371099999998</c:v>
                </c:pt>
                <c:pt idx="214">
                  <c:v>578.00002600000005</c:v>
                </c:pt>
                <c:pt idx="215">
                  <c:v>572.16571499999998</c:v>
                </c:pt>
                <c:pt idx="216">
                  <c:v>542.590732</c:v>
                </c:pt>
                <c:pt idx="217">
                  <c:v>434.40866699999998</c:v>
                </c:pt>
                <c:pt idx="218">
                  <c:v>440.41540600000002</c:v>
                </c:pt>
                <c:pt idx="219">
                  <c:v>489.12450899999999</c:v>
                </c:pt>
                <c:pt idx="220">
                  <c:v>518.09073000000001</c:v>
                </c:pt>
                <c:pt idx="221">
                  <c:v>516.29657199999997</c:v>
                </c:pt>
                <c:pt idx="222">
                  <c:v>527.30927599999995</c:v>
                </c:pt>
                <c:pt idx="223">
                  <c:v>656.00696300000004</c:v>
                </c:pt>
                <c:pt idx="224">
                  <c:v>640.34575500000005</c:v>
                </c:pt>
                <c:pt idx="225">
                  <c:v>544.49725799999999</c:v>
                </c:pt>
                <c:pt idx="226">
                  <c:v>556.68905099999995</c:v>
                </c:pt>
                <c:pt idx="227">
                  <c:v>651.30930699999999</c:v>
                </c:pt>
                <c:pt idx="228">
                  <c:v>565.90793199999996</c:v>
                </c:pt>
                <c:pt idx="229">
                  <c:v>531.73473300000001</c:v>
                </c:pt>
                <c:pt idx="230">
                  <c:v>534.83371699999998</c:v>
                </c:pt>
                <c:pt idx="231">
                  <c:v>467.022066</c:v>
                </c:pt>
                <c:pt idx="232">
                  <c:v>454.34081099999997</c:v>
                </c:pt>
                <c:pt idx="233">
                  <c:v>475.699748</c:v>
                </c:pt>
                <c:pt idx="234">
                  <c:v>437.70946800000002</c:v>
                </c:pt>
                <c:pt idx="235">
                  <c:v>192.406946</c:v>
                </c:pt>
                <c:pt idx="236">
                  <c:v>223.671967</c:v>
                </c:pt>
                <c:pt idx="237">
                  <c:v>240.73048199999999</c:v>
                </c:pt>
                <c:pt idx="238">
                  <c:v>244.82187400000001</c:v>
                </c:pt>
                <c:pt idx="239">
                  <c:v>238.509288</c:v>
                </c:pt>
                <c:pt idx="240">
                  <c:v>233.922426</c:v>
                </c:pt>
                <c:pt idx="241">
                  <c:v>635.58938000000001</c:v>
                </c:pt>
                <c:pt idx="242">
                  <c:v>619.98936600000002</c:v>
                </c:pt>
                <c:pt idx="243">
                  <c:v>726.26115200000004</c:v>
                </c:pt>
                <c:pt idx="244">
                  <c:v>812.31003699999997</c:v>
                </c:pt>
                <c:pt idx="245">
                  <c:v>532.58851600000003</c:v>
                </c:pt>
                <c:pt idx="246">
                  <c:v>522.389228</c:v>
                </c:pt>
                <c:pt idx="247">
                  <c:v>589.54171699999995</c:v>
                </c:pt>
                <c:pt idx="248">
                  <c:v>649.36806200000001</c:v>
                </c:pt>
                <c:pt idx="249">
                  <c:v>596.48495500000001</c:v>
                </c:pt>
                <c:pt idx="250">
                  <c:v>626.03263600000002</c:v>
                </c:pt>
                <c:pt idx="251">
                  <c:v>626.31438300000002</c:v>
                </c:pt>
                <c:pt idx="252">
                  <c:v>288.92276600000002</c:v>
                </c:pt>
                <c:pt idx="253">
                  <c:v>296.90623199999999</c:v>
                </c:pt>
                <c:pt idx="254">
                  <c:v>308.702809</c:v>
                </c:pt>
                <c:pt idx="255">
                  <c:v>331.11583100000001</c:v>
                </c:pt>
                <c:pt idx="256">
                  <c:v>341.608205</c:v>
                </c:pt>
                <c:pt idx="257">
                  <c:v>345.19178599999998</c:v>
                </c:pt>
                <c:pt idx="258">
                  <c:v>349.99845199999999</c:v>
                </c:pt>
                <c:pt idx="259">
                  <c:v>305.805408</c:v>
                </c:pt>
                <c:pt idx="260">
                  <c:v>266.55685299999999</c:v>
                </c:pt>
                <c:pt idx="261">
                  <c:v>283.70396699999998</c:v>
                </c:pt>
                <c:pt idx="262">
                  <c:v>332.01727499999998</c:v>
                </c:pt>
                <c:pt idx="263">
                  <c:v>291.801514</c:v>
                </c:pt>
                <c:pt idx="264">
                  <c:v>519.412961</c:v>
                </c:pt>
                <c:pt idx="265">
                  <c:v>520.07573000000002</c:v>
                </c:pt>
                <c:pt idx="266">
                  <c:v>554.08934699999998</c:v>
                </c:pt>
                <c:pt idx="267">
                  <c:v>484.19778600000001</c:v>
                </c:pt>
                <c:pt idx="268">
                  <c:v>548.58228299999996</c:v>
                </c:pt>
                <c:pt idx="269">
                  <c:v>529.51718200000005</c:v>
                </c:pt>
                <c:pt idx="270">
                  <c:v>228.18167399999999</c:v>
                </c:pt>
                <c:pt idx="271">
                  <c:v>217.32003399999999</c:v>
                </c:pt>
                <c:pt idx="272">
                  <c:v>209.018395</c:v>
                </c:pt>
                <c:pt idx="273">
                  <c:v>399.89224999999999</c:v>
                </c:pt>
                <c:pt idx="274">
                  <c:v>364.87183900000002</c:v>
                </c:pt>
                <c:pt idx="275">
                  <c:v>463.23080800000002</c:v>
                </c:pt>
                <c:pt idx="276">
                  <c:v>481.97222299999999</c:v>
                </c:pt>
                <c:pt idx="277">
                  <c:v>424.305882</c:v>
                </c:pt>
                <c:pt idx="278">
                  <c:v>332.89702799999998</c:v>
                </c:pt>
                <c:pt idx="279">
                  <c:v>366.056622</c:v>
                </c:pt>
                <c:pt idx="280">
                  <c:v>366.611424</c:v>
                </c:pt>
                <c:pt idx="281">
                  <c:v>281.75327399999998</c:v>
                </c:pt>
                <c:pt idx="282">
                  <c:v>301.93866000000003</c:v>
                </c:pt>
                <c:pt idx="283">
                  <c:v>307.318129</c:v>
                </c:pt>
                <c:pt idx="284">
                  <c:v>336.21514000000002</c:v>
                </c:pt>
                <c:pt idx="285">
                  <c:v>257.03256499999998</c:v>
                </c:pt>
                <c:pt idx="286">
                  <c:v>312.495968</c:v>
                </c:pt>
                <c:pt idx="287">
                  <c:v>306.03875699999998</c:v>
                </c:pt>
                <c:pt idx="288">
                  <c:v>365.59646600000002</c:v>
                </c:pt>
                <c:pt idx="289">
                  <c:v>371.16101900000001</c:v>
                </c:pt>
                <c:pt idx="290">
                  <c:v>388.22904</c:v>
                </c:pt>
                <c:pt idx="291">
                  <c:v>358.81860599999999</c:v>
                </c:pt>
                <c:pt idx="292">
                  <c:v>265.12127900000002</c:v>
                </c:pt>
                <c:pt idx="293">
                  <c:v>218.36721600000001</c:v>
                </c:pt>
                <c:pt idx="294">
                  <c:v>198.70654200000001</c:v>
                </c:pt>
                <c:pt idx="295">
                  <c:v>254.12281300000001</c:v>
                </c:pt>
                <c:pt idx="296">
                  <c:v>202.65285900000001</c:v>
                </c:pt>
                <c:pt idx="297">
                  <c:v>203.50699900000001</c:v>
                </c:pt>
                <c:pt idx="298">
                  <c:v>166.18234799999999</c:v>
                </c:pt>
                <c:pt idx="299">
                  <c:v>112.551708</c:v>
                </c:pt>
                <c:pt idx="300">
                  <c:v>136.579915</c:v>
                </c:pt>
                <c:pt idx="301">
                  <c:v>124.911794</c:v>
                </c:pt>
                <c:pt idx="302">
                  <c:v>234.714752</c:v>
                </c:pt>
                <c:pt idx="303">
                  <c:v>213.28045499999999</c:v>
                </c:pt>
                <c:pt idx="304">
                  <c:v>237.44703999999999</c:v>
                </c:pt>
                <c:pt idx="305">
                  <c:v>244.86927800000001</c:v>
                </c:pt>
                <c:pt idx="306">
                  <c:v>213.65670600000001</c:v>
                </c:pt>
                <c:pt idx="307">
                  <c:v>201.30758599999999</c:v>
                </c:pt>
                <c:pt idx="308">
                  <c:v>209.201156</c:v>
                </c:pt>
                <c:pt idx="309">
                  <c:v>199.398203</c:v>
                </c:pt>
                <c:pt idx="310">
                  <c:v>189.891457</c:v>
                </c:pt>
                <c:pt idx="311">
                  <c:v>197.648743</c:v>
                </c:pt>
                <c:pt idx="312">
                  <c:v>198.92709099999999</c:v>
                </c:pt>
                <c:pt idx="313">
                  <c:v>180.67934099999999</c:v>
                </c:pt>
                <c:pt idx="314">
                  <c:v>192.349131</c:v>
                </c:pt>
                <c:pt idx="315">
                  <c:v>201.23588000000001</c:v>
                </c:pt>
                <c:pt idx="316">
                  <c:v>195.85864000000001</c:v>
                </c:pt>
                <c:pt idx="317">
                  <c:v>178.04821200000001</c:v>
                </c:pt>
                <c:pt idx="318">
                  <c:v>165.575603</c:v>
                </c:pt>
                <c:pt idx="319">
                  <c:v>135.669252</c:v>
                </c:pt>
                <c:pt idx="320">
                  <c:v>135.063278</c:v>
                </c:pt>
                <c:pt idx="321">
                  <c:v>118.945198</c:v>
                </c:pt>
                <c:pt idx="322">
                  <c:v>123.99284900000001</c:v>
                </c:pt>
                <c:pt idx="323">
                  <c:v>118.828288</c:v>
                </c:pt>
                <c:pt idx="324">
                  <c:v>130.99768900000001</c:v>
                </c:pt>
                <c:pt idx="325">
                  <c:v>137.957975</c:v>
                </c:pt>
                <c:pt idx="326">
                  <c:v>107.689303</c:v>
                </c:pt>
                <c:pt idx="327">
                  <c:v>68.095680000000002</c:v>
                </c:pt>
                <c:pt idx="328">
                  <c:v>68.724953999999997</c:v>
                </c:pt>
                <c:pt idx="329">
                  <c:v>77.742653000000004</c:v>
                </c:pt>
                <c:pt idx="330">
                  <c:v>84.914743000000001</c:v>
                </c:pt>
                <c:pt idx="331">
                  <c:v>94.111508000000001</c:v>
                </c:pt>
                <c:pt idx="332">
                  <c:v>83.547280999999998</c:v>
                </c:pt>
                <c:pt idx="333">
                  <c:v>81.353344000000007</c:v>
                </c:pt>
                <c:pt idx="334">
                  <c:v>84.018317999999994</c:v>
                </c:pt>
                <c:pt idx="335">
                  <c:v>60.344160000000002</c:v>
                </c:pt>
                <c:pt idx="336">
                  <c:v>71.789306999999994</c:v>
                </c:pt>
                <c:pt idx="337">
                  <c:v>72.103142000000005</c:v>
                </c:pt>
                <c:pt idx="338">
                  <c:v>66.325451000000001</c:v>
                </c:pt>
                <c:pt idx="339">
                  <c:v>68.010137999999998</c:v>
                </c:pt>
                <c:pt idx="340">
                  <c:v>63.047348</c:v>
                </c:pt>
                <c:pt idx="341">
                  <c:v>124.03722500000001</c:v>
                </c:pt>
                <c:pt idx="342">
                  <c:v>121.08857999999999</c:v>
                </c:pt>
                <c:pt idx="343">
                  <c:v>128.13146</c:v>
                </c:pt>
                <c:pt idx="344">
                  <c:v>120.113559</c:v>
                </c:pt>
                <c:pt idx="345">
                  <c:v>126.131882</c:v>
                </c:pt>
                <c:pt idx="346">
                  <c:v>111.87281400000001</c:v>
                </c:pt>
                <c:pt idx="347">
                  <c:v>76.800105000000002</c:v>
                </c:pt>
                <c:pt idx="348">
                  <c:v>76.080115000000006</c:v>
                </c:pt>
                <c:pt idx="349">
                  <c:v>80.331715000000003</c:v>
                </c:pt>
                <c:pt idx="350">
                  <c:v>80.262573000000003</c:v>
                </c:pt>
                <c:pt idx="351">
                  <c:v>75.728790000000004</c:v>
                </c:pt>
                <c:pt idx="352">
                  <c:v>73.373150999999993</c:v>
                </c:pt>
                <c:pt idx="353">
                  <c:v>62.532735000000002</c:v>
                </c:pt>
                <c:pt idx="354">
                  <c:v>27.428823000000001</c:v>
                </c:pt>
                <c:pt idx="355">
                  <c:v>25.052752000000002</c:v>
                </c:pt>
                <c:pt idx="356">
                  <c:v>17.709581</c:v>
                </c:pt>
                <c:pt idx="357">
                  <c:v>18.207194999999999</c:v>
                </c:pt>
                <c:pt idx="358">
                  <c:v>16.408847000000002</c:v>
                </c:pt>
                <c:pt idx="359">
                  <c:v>17.362807</c:v>
                </c:pt>
                <c:pt idx="360">
                  <c:v>17.550446999999998</c:v>
                </c:pt>
                <c:pt idx="361">
                  <c:v>19.296892</c:v>
                </c:pt>
                <c:pt idx="362">
                  <c:v>19.99775</c:v>
                </c:pt>
                <c:pt idx="363">
                  <c:v>35.796318999999997</c:v>
                </c:pt>
                <c:pt idx="364">
                  <c:v>91.281244999999998</c:v>
                </c:pt>
                <c:pt idx="365">
                  <c:v>97.887141</c:v>
                </c:pt>
                <c:pt idx="366">
                  <c:v>104.448536</c:v>
                </c:pt>
                <c:pt idx="367">
                  <c:v>101.929666</c:v>
                </c:pt>
                <c:pt idx="368">
                  <c:v>103.09533999999999</c:v>
                </c:pt>
                <c:pt idx="369">
                  <c:v>216.21584899999999</c:v>
                </c:pt>
                <c:pt idx="370">
                  <c:v>450.77264700000001</c:v>
                </c:pt>
                <c:pt idx="371">
                  <c:v>476.63574899999998</c:v>
                </c:pt>
                <c:pt idx="372">
                  <c:v>476.74470600000001</c:v>
                </c:pt>
                <c:pt idx="373">
                  <c:v>495.24081799999999</c:v>
                </c:pt>
                <c:pt idx="374">
                  <c:v>476.97552100000001</c:v>
                </c:pt>
                <c:pt idx="375">
                  <c:v>478.18796300000002</c:v>
                </c:pt>
                <c:pt idx="376">
                  <c:v>474.71468499999997</c:v>
                </c:pt>
                <c:pt idx="377">
                  <c:v>341.97177599999998</c:v>
                </c:pt>
                <c:pt idx="378">
                  <c:v>308.84842900000001</c:v>
                </c:pt>
                <c:pt idx="379">
                  <c:v>82.605289999999997</c:v>
                </c:pt>
                <c:pt idx="380">
                  <c:v>78.034480000000002</c:v>
                </c:pt>
                <c:pt idx="381">
                  <c:v>86.395677000000006</c:v>
                </c:pt>
                <c:pt idx="382">
                  <c:v>71.468447999999995</c:v>
                </c:pt>
                <c:pt idx="383">
                  <c:v>72.541775000000001</c:v>
                </c:pt>
                <c:pt idx="384">
                  <c:v>91.898992000000007</c:v>
                </c:pt>
                <c:pt idx="385">
                  <c:v>59.143143999999999</c:v>
                </c:pt>
                <c:pt idx="386">
                  <c:v>54.034708000000002</c:v>
                </c:pt>
                <c:pt idx="387">
                  <c:v>50.283968999999999</c:v>
                </c:pt>
                <c:pt idx="388">
                  <c:v>49.116055000000003</c:v>
                </c:pt>
                <c:pt idx="389">
                  <c:v>53.291620000000002</c:v>
                </c:pt>
                <c:pt idx="390">
                  <c:v>50.534104999999997</c:v>
                </c:pt>
                <c:pt idx="391">
                  <c:v>160.90938</c:v>
                </c:pt>
                <c:pt idx="392">
                  <c:v>147.46310399999999</c:v>
                </c:pt>
                <c:pt idx="393">
                  <c:v>147.95757699999999</c:v>
                </c:pt>
                <c:pt idx="394">
                  <c:v>151.719932</c:v>
                </c:pt>
                <c:pt idx="395">
                  <c:v>167.564179</c:v>
                </c:pt>
                <c:pt idx="396">
                  <c:v>181.509705</c:v>
                </c:pt>
                <c:pt idx="397">
                  <c:v>117.727225</c:v>
                </c:pt>
                <c:pt idx="398">
                  <c:v>204.590982</c:v>
                </c:pt>
                <c:pt idx="399">
                  <c:v>425.75045999999998</c:v>
                </c:pt>
                <c:pt idx="400">
                  <c:v>150.124674</c:v>
                </c:pt>
                <c:pt idx="401">
                  <c:v>156.436295</c:v>
                </c:pt>
                <c:pt idx="402">
                  <c:v>157.23858100000001</c:v>
                </c:pt>
                <c:pt idx="403">
                  <c:v>174.578701</c:v>
                </c:pt>
                <c:pt idx="404">
                  <c:v>186.73860099999999</c:v>
                </c:pt>
                <c:pt idx="405">
                  <c:v>326.91995300000002</c:v>
                </c:pt>
                <c:pt idx="406">
                  <c:v>340.51509299999998</c:v>
                </c:pt>
                <c:pt idx="407">
                  <c:v>506.23275899999999</c:v>
                </c:pt>
                <c:pt idx="408">
                  <c:v>559.90348200000005</c:v>
                </c:pt>
                <c:pt idx="409">
                  <c:v>473.94255900000002</c:v>
                </c:pt>
                <c:pt idx="410">
                  <c:v>960.58650999999998</c:v>
                </c:pt>
                <c:pt idx="411">
                  <c:v>955.88265999999999</c:v>
                </c:pt>
                <c:pt idx="412">
                  <c:v>870.28994599999999</c:v>
                </c:pt>
                <c:pt idx="413">
                  <c:v>1000.612661</c:v>
                </c:pt>
                <c:pt idx="414">
                  <c:v>1152.7587040000001</c:v>
                </c:pt>
                <c:pt idx="415">
                  <c:v>1135.8838040000001</c:v>
                </c:pt>
                <c:pt idx="416">
                  <c:v>1197.8410040000001</c:v>
                </c:pt>
                <c:pt idx="417">
                  <c:v>1219.5233720000001</c:v>
                </c:pt>
                <c:pt idx="418">
                  <c:v>1158.9067190000001</c:v>
                </c:pt>
                <c:pt idx="419">
                  <c:v>1332.8097829999999</c:v>
                </c:pt>
                <c:pt idx="420">
                  <c:v>1345.786744</c:v>
                </c:pt>
                <c:pt idx="421">
                  <c:v>1216.406702</c:v>
                </c:pt>
                <c:pt idx="422">
                  <c:v>1206.6399240000001</c:v>
                </c:pt>
                <c:pt idx="423">
                  <c:v>1366.2324140000001</c:v>
                </c:pt>
                <c:pt idx="424">
                  <c:v>976.03102799999999</c:v>
                </c:pt>
                <c:pt idx="425">
                  <c:v>857.06045700000004</c:v>
                </c:pt>
                <c:pt idx="426">
                  <c:v>742.53013899999996</c:v>
                </c:pt>
                <c:pt idx="427">
                  <c:v>590.83661400000005</c:v>
                </c:pt>
                <c:pt idx="428">
                  <c:v>714.17308000000003</c:v>
                </c:pt>
                <c:pt idx="429">
                  <c:v>703.16373099999998</c:v>
                </c:pt>
                <c:pt idx="430">
                  <c:v>776.50413800000001</c:v>
                </c:pt>
                <c:pt idx="431">
                  <c:v>771.12641799999994</c:v>
                </c:pt>
                <c:pt idx="432">
                  <c:v>710.43325200000004</c:v>
                </c:pt>
                <c:pt idx="433">
                  <c:v>677.35166400000003</c:v>
                </c:pt>
                <c:pt idx="434">
                  <c:v>650.26427200000001</c:v>
                </c:pt>
                <c:pt idx="435">
                  <c:v>617.15558299999998</c:v>
                </c:pt>
                <c:pt idx="436">
                  <c:v>610.32457499999998</c:v>
                </c:pt>
                <c:pt idx="437">
                  <c:v>644.45166200000006</c:v>
                </c:pt>
                <c:pt idx="438">
                  <c:v>629.12353599999994</c:v>
                </c:pt>
                <c:pt idx="439">
                  <c:v>615.44345399999997</c:v>
                </c:pt>
                <c:pt idx="440">
                  <c:v>561.60376299999996</c:v>
                </c:pt>
                <c:pt idx="441">
                  <c:v>441.29667499999999</c:v>
                </c:pt>
                <c:pt idx="442">
                  <c:v>502.05792100000002</c:v>
                </c:pt>
                <c:pt idx="443">
                  <c:v>503.50045</c:v>
                </c:pt>
                <c:pt idx="444">
                  <c:v>464.339021</c:v>
                </c:pt>
                <c:pt idx="445">
                  <c:v>387.717266</c:v>
                </c:pt>
                <c:pt idx="446">
                  <c:v>386.12599599999999</c:v>
                </c:pt>
                <c:pt idx="447">
                  <c:v>284.25587400000001</c:v>
                </c:pt>
                <c:pt idx="448">
                  <c:v>270.60366099999999</c:v>
                </c:pt>
                <c:pt idx="449">
                  <c:v>297.47513300000003</c:v>
                </c:pt>
                <c:pt idx="450">
                  <c:v>277.80399799999998</c:v>
                </c:pt>
                <c:pt idx="451">
                  <c:v>271.00140099999999</c:v>
                </c:pt>
                <c:pt idx="452">
                  <c:v>233.997748</c:v>
                </c:pt>
                <c:pt idx="453">
                  <c:v>146.283423</c:v>
                </c:pt>
                <c:pt idx="454">
                  <c:v>141.914457</c:v>
                </c:pt>
                <c:pt idx="455">
                  <c:v>140.26346599999999</c:v>
                </c:pt>
                <c:pt idx="456">
                  <c:v>72.716769999999997</c:v>
                </c:pt>
                <c:pt idx="457">
                  <c:v>70.394090000000006</c:v>
                </c:pt>
                <c:pt idx="458">
                  <c:v>82.51388</c:v>
                </c:pt>
                <c:pt idx="459">
                  <c:v>54.684877999999998</c:v>
                </c:pt>
                <c:pt idx="460">
                  <c:v>30.536237</c:v>
                </c:pt>
                <c:pt idx="461">
                  <c:v>32.316802000000003</c:v>
                </c:pt>
                <c:pt idx="462">
                  <c:v>32.542403999999998</c:v>
                </c:pt>
                <c:pt idx="463">
                  <c:v>27.032943</c:v>
                </c:pt>
                <c:pt idx="464">
                  <c:v>52.28481</c:v>
                </c:pt>
                <c:pt idx="465">
                  <c:v>53.589050999999998</c:v>
                </c:pt>
                <c:pt idx="466">
                  <c:v>20.832341</c:v>
                </c:pt>
                <c:pt idx="467">
                  <c:v>19.144303000000001</c:v>
                </c:pt>
                <c:pt idx="468">
                  <c:v>5.4591019999999997</c:v>
                </c:pt>
                <c:pt idx="469">
                  <c:v>5.0451319999999997</c:v>
                </c:pt>
                <c:pt idx="470">
                  <c:v>10.611267</c:v>
                </c:pt>
                <c:pt idx="471">
                  <c:v>10.769035000000001</c:v>
                </c:pt>
                <c:pt idx="472">
                  <c:v>11.62302</c:v>
                </c:pt>
                <c:pt idx="473">
                  <c:v>8.1237879999999993</c:v>
                </c:pt>
                <c:pt idx="474">
                  <c:v>6.551215</c:v>
                </c:pt>
                <c:pt idx="475">
                  <c:v>7.4930110000000001</c:v>
                </c:pt>
                <c:pt idx="476">
                  <c:v>8.7042260000000002</c:v>
                </c:pt>
                <c:pt idx="477">
                  <c:v>9.8751479999999994</c:v>
                </c:pt>
                <c:pt idx="478">
                  <c:v>10.502945</c:v>
                </c:pt>
                <c:pt idx="479">
                  <c:v>12.358222</c:v>
                </c:pt>
                <c:pt idx="480">
                  <c:v>9.0470020000000009</c:v>
                </c:pt>
                <c:pt idx="481">
                  <c:v>6.6455209999999996</c:v>
                </c:pt>
                <c:pt idx="482">
                  <c:v>5.4418139999999999</c:v>
                </c:pt>
                <c:pt idx="483">
                  <c:v>3.3735539999999999</c:v>
                </c:pt>
                <c:pt idx="484">
                  <c:v>1.332554</c:v>
                </c:pt>
                <c:pt idx="485">
                  <c:v>1.265083</c:v>
                </c:pt>
                <c:pt idx="486">
                  <c:v>1.82172</c:v>
                </c:pt>
                <c:pt idx="487">
                  <c:v>12.451807000000001</c:v>
                </c:pt>
                <c:pt idx="488">
                  <c:v>3.8228819999999999</c:v>
                </c:pt>
                <c:pt idx="489">
                  <c:v>14.119922000000001</c:v>
                </c:pt>
                <c:pt idx="490">
                  <c:v>11.098993</c:v>
                </c:pt>
                <c:pt idx="491">
                  <c:v>15.383407</c:v>
                </c:pt>
                <c:pt idx="492">
                  <c:v>12.465282999999999</c:v>
                </c:pt>
                <c:pt idx="493">
                  <c:v>12.709866</c:v>
                </c:pt>
                <c:pt idx="494">
                  <c:v>7.7001379999999999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Sheet2!$A$136</c:f>
              <c:strCache>
                <c:ptCount val="1"/>
                <c:pt idx="0">
                  <c:v>Win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Sheet2!$B$133:$SI$133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Sheet2!$B$136:$SI$136</c:f>
              <c:numCache>
                <c:formatCode>#,###\ \€</c:formatCode>
                <c:ptCount val="502"/>
                <c:pt idx="0">
                  <c:v>0.78944999999999999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0.92401500000000003</c:v>
                </c:pt>
                <c:pt idx="8">
                  <c:v>0.37678200000000001</c:v>
                </c:pt>
                <c:pt idx="9">
                  <c:v>0</c:v>
                </c:pt>
                <c:pt idx="10">
                  <c:v>1.848031</c:v>
                </c:pt>
                <c:pt idx="11">
                  <c:v>0</c:v>
                </c:pt>
                <c:pt idx="12">
                  <c:v>0</c:v>
                </c:pt>
                <c:pt idx="13">
                  <c:v>0.92401500000000003</c:v>
                </c:pt>
                <c:pt idx="14">
                  <c:v>0</c:v>
                </c:pt>
                <c:pt idx="15">
                  <c:v>1.184175</c:v>
                </c:pt>
                <c:pt idx="16">
                  <c:v>0.39472499999999999</c:v>
                </c:pt>
                <c:pt idx="17">
                  <c:v>1.058581</c:v>
                </c:pt>
                <c:pt idx="18">
                  <c:v>0.78944999999999999</c:v>
                </c:pt>
                <c:pt idx="19">
                  <c:v>0</c:v>
                </c:pt>
                <c:pt idx="20">
                  <c:v>0</c:v>
                </c:pt>
                <c:pt idx="21">
                  <c:v>2.8976410000000001</c:v>
                </c:pt>
                <c:pt idx="22">
                  <c:v>4.0459310000000004</c:v>
                </c:pt>
                <c:pt idx="23">
                  <c:v>6.916658</c:v>
                </c:pt>
                <c:pt idx="24">
                  <c:v>11.832777999999999</c:v>
                </c:pt>
                <c:pt idx="25">
                  <c:v>18.094553000000001</c:v>
                </c:pt>
                <c:pt idx="26">
                  <c:v>25.513587999999999</c:v>
                </c:pt>
                <c:pt idx="27">
                  <c:v>93.738219999999998</c:v>
                </c:pt>
                <c:pt idx="28">
                  <c:v>164.66313</c:v>
                </c:pt>
                <c:pt idx="29">
                  <c:v>249.77123</c:v>
                </c:pt>
                <c:pt idx="30">
                  <c:v>230.87825599999999</c:v>
                </c:pt>
                <c:pt idx="31">
                  <c:v>211.799308</c:v>
                </c:pt>
                <c:pt idx="32">
                  <c:v>212.76831899999999</c:v>
                </c:pt>
                <c:pt idx="33">
                  <c:v>188.33203900000001</c:v>
                </c:pt>
                <c:pt idx="34">
                  <c:v>233.423407</c:v>
                </c:pt>
                <c:pt idx="35">
                  <c:v>212.98342500000001</c:v>
                </c:pt>
                <c:pt idx="36">
                  <c:v>238.14616900000001</c:v>
                </c:pt>
                <c:pt idx="37">
                  <c:v>239.05546200000001</c:v>
                </c:pt>
                <c:pt idx="38">
                  <c:v>253.22994700000001</c:v>
                </c:pt>
                <c:pt idx="39">
                  <c:v>254.51712000000001</c:v>
                </c:pt>
                <c:pt idx="40">
                  <c:v>235.93317099999999</c:v>
                </c:pt>
                <c:pt idx="41">
                  <c:v>222.585543</c:v>
                </c:pt>
                <c:pt idx="42">
                  <c:v>207.01330999999999</c:v>
                </c:pt>
                <c:pt idx="43">
                  <c:v>248.762619</c:v>
                </c:pt>
                <c:pt idx="44">
                  <c:v>227.91029900000001</c:v>
                </c:pt>
                <c:pt idx="45">
                  <c:v>234.53944200000001</c:v>
                </c:pt>
                <c:pt idx="46">
                  <c:v>206.63807800000001</c:v>
                </c:pt>
                <c:pt idx="47">
                  <c:v>131.85026400000001</c:v>
                </c:pt>
                <c:pt idx="48">
                  <c:v>156.21370400000001</c:v>
                </c:pt>
                <c:pt idx="49">
                  <c:v>185.59814</c:v>
                </c:pt>
                <c:pt idx="50">
                  <c:v>185.57133999999999</c:v>
                </c:pt>
                <c:pt idx="51">
                  <c:v>220.950591</c:v>
                </c:pt>
                <c:pt idx="52">
                  <c:v>216.36736999999999</c:v>
                </c:pt>
                <c:pt idx="53">
                  <c:v>179.710531</c:v>
                </c:pt>
                <c:pt idx="54">
                  <c:v>185.11569600000001</c:v>
                </c:pt>
                <c:pt idx="55">
                  <c:v>201.357991</c:v>
                </c:pt>
                <c:pt idx="56">
                  <c:v>215.465023</c:v>
                </c:pt>
                <c:pt idx="57">
                  <c:v>221.53131200000001</c:v>
                </c:pt>
                <c:pt idx="58">
                  <c:v>213.088536</c:v>
                </c:pt>
                <c:pt idx="59">
                  <c:v>162.905384</c:v>
                </c:pt>
                <c:pt idx="60">
                  <c:v>173.447687</c:v>
                </c:pt>
                <c:pt idx="61">
                  <c:v>212.81118699999999</c:v>
                </c:pt>
                <c:pt idx="62">
                  <c:v>164.01864499999999</c:v>
                </c:pt>
                <c:pt idx="63">
                  <c:v>184.801863</c:v>
                </c:pt>
                <c:pt idx="64">
                  <c:v>213.044286</c:v>
                </c:pt>
                <c:pt idx="65">
                  <c:v>237.967364</c:v>
                </c:pt>
                <c:pt idx="66">
                  <c:v>203.487178</c:v>
                </c:pt>
                <c:pt idx="67">
                  <c:v>208.624709</c:v>
                </c:pt>
                <c:pt idx="68">
                  <c:v>215.524474</c:v>
                </c:pt>
                <c:pt idx="69">
                  <c:v>178.172496</c:v>
                </c:pt>
                <c:pt idx="70">
                  <c:v>112.177153</c:v>
                </c:pt>
                <c:pt idx="71">
                  <c:v>177.52913599999999</c:v>
                </c:pt>
                <c:pt idx="72">
                  <c:v>163.53380000000001</c:v>
                </c:pt>
                <c:pt idx="73">
                  <c:v>143.207459</c:v>
                </c:pt>
                <c:pt idx="74">
                  <c:v>194.703959</c:v>
                </c:pt>
                <c:pt idx="75">
                  <c:v>163.47785500000001</c:v>
                </c:pt>
                <c:pt idx="76">
                  <c:v>164.35512499999999</c:v>
                </c:pt>
                <c:pt idx="77">
                  <c:v>179.33074499999998</c:v>
                </c:pt>
                <c:pt idx="78">
                  <c:v>216.10298</c:v>
                </c:pt>
                <c:pt idx="79">
                  <c:v>222.30750399999999</c:v>
                </c:pt>
                <c:pt idx="80">
                  <c:v>171.07938299999998</c:v>
                </c:pt>
                <c:pt idx="81">
                  <c:v>153.40267800000001</c:v>
                </c:pt>
                <c:pt idx="82">
                  <c:v>122.91237600000001</c:v>
                </c:pt>
                <c:pt idx="83">
                  <c:v>108.272193</c:v>
                </c:pt>
                <c:pt idx="84">
                  <c:v>166.23444800000001</c:v>
                </c:pt>
                <c:pt idx="85">
                  <c:v>208.34930699999998</c:v>
                </c:pt>
                <c:pt idx="86">
                  <c:v>173.734669</c:v>
                </c:pt>
                <c:pt idx="87">
                  <c:v>153.649472</c:v>
                </c:pt>
                <c:pt idx="88">
                  <c:v>246.414413</c:v>
                </c:pt>
                <c:pt idx="89">
                  <c:v>222.462996</c:v>
                </c:pt>
                <c:pt idx="90">
                  <c:v>203.73655199999999</c:v>
                </c:pt>
                <c:pt idx="91">
                  <c:v>335.87711100000001</c:v>
                </c:pt>
                <c:pt idx="92">
                  <c:v>318.96484400000003</c:v>
                </c:pt>
                <c:pt idx="93">
                  <c:v>325.38445299999995</c:v>
                </c:pt>
                <c:pt idx="94">
                  <c:v>298.14441599999998</c:v>
                </c:pt>
                <c:pt idx="95">
                  <c:v>320.18726200000003</c:v>
                </c:pt>
                <c:pt idx="96">
                  <c:v>234.51668699999999</c:v>
                </c:pt>
                <c:pt idx="97">
                  <c:v>272.97913799999998</c:v>
                </c:pt>
                <c:pt idx="98">
                  <c:v>271.052299</c:v>
                </c:pt>
                <c:pt idx="99">
                  <c:v>295.30970500000001</c:v>
                </c:pt>
                <c:pt idx="100">
                  <c:v>255.24015</c:v>
                </c:pt>
                <c:pt idx="101">
                  <c:v>116.78860899999999</c:v>
                </c:pt>
                <c:pt idx="102">
                  <c:v>129.91869399999999</c:v>
                </c:pt>
                <c:pt idx="103">
                  <c:v>144.89147299999999</c:v>
                </c:pt>
                <c:pt idx="104">
                  <c:v>140.19460799999999</c:v>
                </c:pt>
                <c:pt idx="105">
                  <c:v>173.95051000000001</c:v>
                </c:pt>
                <c:pt idx="106">
                  <c:v>179.80937900000001</c:v>
                </c:pt>
                <c:pt idx="107">
                  <c:v>183.46441799999999</c:v>
                </c:pt>
                <c:pt idx="108">
                  <c:v>204.75617399999999</c:v>
                </c:pt>
                <c:pt idx="109">
                  <c:v>188.655496</c:v>
                </c:pt>
                <c:pt idx="110">
                  <c:v>187.70240999999999</c:v>
                </c:pt>
                <c:pt idx="111">
                  <c:v>196.40048400000001</c:v>
                </c:pt>
                <c:pt idx="112">
                  <c:v>182.24298999999999</c:v>
                </c:pt>
                <c:pt idx="113">
                  <c:v>210.29888</c:v>
                </c:pt>
                <c:pt idx="114">
                  <c:v>224.54890499999999</c:v>
                </c:pt>
                <c:pt idx="115">
                  <c:v>217.821776</c:v>
                </c:pt>
                <c:pt idx="116">
                  <c:v>246.79373699999999</c:v>
                </c:pt>
                <c:pt idx="117">
                  <c:v>269.13111199999997</c:v>
                </c:pt>
                <c:pt idx="118">
                  <c:v>205.191078</c:v>
                </c:pt>
                <c:pt idx="119">
                  <c:v>183.547696</c:v>
                </c:pt>
                <c:pt idx="120">
                  <c:v>187.97075799999999</c:v>
                </c:pt>
                <c:pt idx="121">
                  <c:v>177.53307599999999</c:v>
                </c:pt>
                <c:pt idx="122">
                  <c:v>189.07443599999999</c:v>
                </c:pt>
                <c:pt idx="123">
                  <c:v>184.68990300000002</c:v>
                </c:pt>
                <c:pt idx="124">
                  <c:v>181.02865600000001</c:v>
                </c:pt>
                <c:pt idx="125">
                  <c:v>193.32955999999999</c:v>
                </c:pt>
                <c:pt idx="126">
                  <c:v>189.22140000000002</c:v>
                </c:pt>
                <c:pt idx="127">
                  <c:v>199.807706</c:v>
                </c:pt>
                <c:pt idx="128">
                  <c:v>226.10892200000001</c:v>
                </c:pt>
                <c:pt idx="129">
                  <c:v>199.68105</c:v>
                </c:pt>
                <c:pt idx="130">
                  <c:v>269.80003500000004</c:v>
                </c:pt>
                <c:pt idx="131">
                  <c:v>243.084306</c:v>
                </c:pt>
                <c:pt idx="132">
                  <c:v>192.91413599999998</c:v>
                </c:pt>
                <c:pt idx="133">
                  <c:v>229.10078799999999</c:v>
                </c:pt>
                <c:pt idx="134">
                  <c:v>281.56332900000001</c:v>
                </c:pt>
                <c:pt idx="135">
                  <c:v>279.59689499999996</c:v>
                </c:pt>
                <c:pt idx="136">
                  <c:v>251.411755</c:v>
                </c:pt>
                <c:pt idx="137">
                  <c:v>204.182199</c:v>
                </c:pt>
                <c:pt idx="138">
                  <c:v>234.23969600000001</c:v>
                </c:pt>
                <c:pt idx="139">
                  <c:v>205.324487</c:v>
                </c:pt>
                <c:pt idx="140">
                  <c:v>234.760774</c:v>
                </c:pt>
                <c:pt idx="141">
                  <c:v>291.01847299999997</c:v>
                </c:pt>
                <c:pt idx="142">
                  <c:v>279.71577400000001</c:v>
                </c:pt>
                <c:pt idx="143">
                  <c:v>318.67361499999998</c:v>
                </c:pt>
                <c:pt idx="144">
                  <c:v>229.11416399999999</c:v>
                </c:pt>
                <c:pt idx="145">
                  <c:v>154.940786</c:v>
                </c:pt>
                <c:pt idx="146">
                  <c:v>188.87731099999999</c:v>
                </c:pt>
                <c:pt idx="147">
                  <c:v>182.993842</c:v>
                </c:pt>
                <c:pt idx="148">
                  <c:v>286.29003599999999</c:v>
                </c:pt>
                <c:pt idx="149">
                  <c:v>227.70128</c:v>
                </c:pt>
                <c:pt idx="150">
                  <c:v>235.251788</c:v>
                </c:pt>
                <c:pt idx="151">
                  <c:v>269.089043</c:v>
                </c:pt>
                <c:pt idx="152">
                  <c:v>70.296791000000013</c:v>
                </c:pt>
                <c:pt idx="153">
                  <c:v>0.11204699999999999</c:v>
                </c:pt>
                <c:pt idx="154">
                  <c:v>9.8041000000000003E-2</c:v>
                </c:pt>
                <c:pt idx="155">
                  <c:v>0.11204699999999999</c:v>
                </c:pt>
                <c:pt idx="156">
                  <c:v>9.8042000000000004E-2</c:v>
                </c:pt>
                <c:pt idx="157">
                  <c:v>0.15406400000000001</c:v>
                </c:pt>
                <c:pt idx="158">
                  <c:v>8.4034999999999999E-2</c:v>
                </c:pt>
                <c:pt idx="159">
                  <c:v>0.15406400000000001</c:v>
                </c:pt>
                <c:pt idx="160">
                  <c:v>7.0029999999999995E-2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3.5612550000000001</c:v>
                </c:pt>
                <c:pt idx="172">
                  <c:v>4.2373859999999999</c:v>
                </c:pt>
                <c:pt idx="173">
                  <c:v>3.256399</c:v>
                </c:pt>
                <c:pt idx="174">
                  <c:v>1.9521519999999999</c:v>
                </c:pt>
                <c:pt idx="175">
                  <c:v>1.3462639999999999</c:v>
                </c:pt>
                <c:pt idx="176">
                  <c:v>1.1154760000000001</c:v>
                </c:pt>
                <c:pt idx="177">
                  <c:v>0.96161699999999994</c:v>
                </c:pt>
                <c:pt idx="178">
                  <c:v>0.84622399999999998</c:v>
                </c:pt>
                <c:pt idx="179">
                  <c:v>0.23078799999999999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4.0951459999999997</c:v>
                </c:pt>
                <c:pt idx="195">
                  <c:v>8.1499570000000006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239.726113</c:v>
                </c:pt>
                <c:pt idx="213">
                  <c:v>246.43915299999998</c:v>
                </c:pt>
                <c:pt idx="214">
                  <c:v>10.879455999999999</c:v>
                </c:pt>
                <c:pt idx="215">
                  <c:v>136.06414599999999</c:v>
                </c:pt>
                <c:pt idx="216">
                  <c:v>0</c:v>
                </c:pt>
                <c:pt idx="217">
                  <c:v>0</c:v>
                </c:pt>
                <c:pt idx="218">
                  <c:v>0.92871799999999993</c:v>
                </c:pt>
                <c:pt idx="219">
                  <c:v>0.90060600000000002</c:v>
                </c:pt>
                <c:pt idx="220">
                  <c:v>0.90405500000000005</c:v>
                </c:pt>
                <c:pt idx="221">
                  <c:v>1.0914760000000001</c:v>
                </c:pt>
                <c:pt idx="222">
                  <c:v>1.295844</c:v>
                </c:pt>
                <c:pt idx="223">
                  <c:v>2.508467</c:v>
                </c:pt>
                <c:pt idx="224">
                  <c:v>6.1457829999999998</c:v>
                </c:pt>
                <c:pt idx="225">
                  <c:v>6.7814909999999999</c:v>
                </c:pt>
                <c:pt idx="226">
                  <c:v>5.696313</c:v>
                </c:pt>
                <c:pt idx="227">
                  <c:v>18.005573999999999</c:v>
                </c:pt>
                <c:pt idx="228">
                  <c:v>17.707875999999999</c:v>
                </c:pt>
                <c:pt idx="229">
                  <c:v>18.217860000000002</c:v>
                </c:pt>
                <c:pt idx="230">
                  <c:v>17.292702999999999</c:v>
                </c:pt>
                <c:pt idx="231">
                  <c:v>9.6816069999999996</c:v>
                </c:pt>
                <c:pt idx="232">
                  <c:v>8.741555</c:v>
                </c:pt>
                <c:pt idx="233">
                  <c:v>8.0859950000000005</c:v>
                </c:pt>
                <c:pt idx="234">
                  <c:v>9.5606139999999993</c:v>
                </c:pt>
                <c:pt idx="235">
                  <c:v>6.7996980000000002</c:v>
                </c:pt>
                <c:pt idx="236">
                  <c:v>5.4518610000000001</c:v>
                </c:pt>
                <c:pt idx="237">
                  <c:v>6.2889370000000007</c:v>
                </c:pt>
                <c:pt idx="238">
                  <c:v>6.097156</c:v>
                </c:pt>
                <c:pt idx="239">
                  <c:v>4.8567459999999993</c:v>
                </c:pt>
                <c:pt idx="240">
                  <c:v>4.9646729999999994</c:v>
                </c:pt>
                <c:pt idx="241">
                  <c:v>3.9393599999999998</c:v>
                </c:pt>
                <c:pt idx="242">
                  <c:v>5.9000439999999994</c:v>
                </c:pt>
                <c:pt idx="243">
                  <c:v>11.359355000000001</c:v>
                </c:pt>
                <c:pt idx="244">
                  <c:v>12.043320999999999</c:v>
                </c:pt>
                <c:pt idx="245">
                  <c:v>12.298534</c:v>
                </c:pt>
                <c:pt idx="246">
                  <c:v>13.190550999999999</c:v>
                </c:pt>
                <c:pt idx="247">
                  <c:v>12.851984999999999</c:v>
                </c:pt>
                <c:pt idx="248">
                  <c:v>11.801555</c:v>
                </c:pt>
                <c:pt idx="249">
                  <c:v>1.051258</c:v>
                </c:pt>
                <c:pt idx="250">
                  <c:v>0</c:v>
                </c:pt>
                <c:pt idx="251">
                  <c:v>0</c:v>
                </c:pt>
                <c:pt idx="252">
                  <c:v>0.26801000000000003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6029408"/>
        <c:axId val="-626023968"/>
      </c:lineChart>
      <c:catAx>
        <c:axId val="-626029408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23968"/>
        <c:crosses val="autoZero"/>
        <c:auto val="1"/>
        <c:lblAlgn val="ctr"/>
        <c:lblOffset val="100"/>
        <c:noMultiLvlLbl val="0"/>
      </c:catAx>
      <c:valAx>
        <c:axId val="-626023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\ \€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29408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Ads Revenue per User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Sheet2!$A$139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Sheet2!$B$138:$SI$138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Sheet2!$B$139:$SI$139</c:f>
              <c:numCache>
                <c:formatCode>_([$€-2]\ * #,##0.000_);_([$€-2]\ * \(#,##0.000\);_([$€-2]\ * "-"??_);_(@_)</c:formatCode>
                <c:ptCount val="502"/>
                <c:pt idx="0">
                  <c:v>1.6671891515024007E-2</c:v>
                </c:pt>
                <c:pt idx="1">
                  <c:v>1.836272988672593E-2</c:v>
                </c:pt>
                <c:pt idx="2">
                  <c:v>1.6715426037843886E-2</c:v>
                </c:pt>
                <c:pt idx="3">
                  <c:v>1.4860323804460333E-2</c:v>
                </c:pt>
                <c:pt idx="4">
                  <c:v>1.2088996293893954E-2</c:v>
                </c:pt>
                <c:pt idx="5">
                  <c:v>1.2581485242856169E-2</c:v>
                </c:pt>
                <c:pt idx="6">
                  <c:v>1.4455631606199382E-2</c:v>
                </c:pt>
                <c:pt idx="7">
                  <c:v>1.4992006434791703E-2</c:v>
                </c:pt>
                <c:pt idx="8">
                  <c:v>1.557350085069137E-2</c:v>
                </c:pt>
                <c:pt idx="9">
                  <c:v>1.3076973712183056E-2</c:v>
                </c:pt>
                <c:pt idx="10">
                  <c:v>1.3440575014928588E-2</c:v>
                </c:pt>
                <c:pt idx="11">
                  <c:v>1.2707056814080074E-2</c:v>
                </c:pt>
                <c:pt idx="12">
                  <c:v>1.3951358907575531E-2</c:v>
                </c:pt>
                <c:pt idx="13">
                  <c:v>1.4378874123562427E-2</c:v>
                </c:pt>
                <c:pt idx="14">
                  <c:v>1.2368443273502923E-2</c:v>
                </c:pt>
                <c:pt idx="15">
                  <c:v>1.3506539558073068E-2</c:v>
                </c:pt>
                <c:pt idx="16">
                  <c:v>1.3029411712369285E-2</c:v>
                </c:pt>
                <c:pt idx="17">
                  <c:v>1.2487201465113312E-2</c:v>
                </c:pt>
                <c:pt idx="18">
                  <c:v>1.3436197234367932E-2</c:v>
                </c:pt>
                <c:pt idx="19">
                  <c:v>1.3040009852466252E-2</c:v>
                </c:pt>
                <c:pt idx="20">
                  <c:v>4.9491832251129207E-3</c:v>
                </c:pt>
                <c:pt idx="21">
                  <c:v>1.8502575516616778E-3</c:v>
                </c:pt>
                <c:pt idx="22">
                  <c:v>2.7475787464668333E-3</c:v>
                </c:pt>
                <c:pt idx="23">
                  <c:v>2.7686887678008351E-3</c:v>
                </c:pt>
                <c:pt idx="24">
                  <c:v>3.0185661085761059E-3</c:v>
                </c:pt>
                <c:pt idx="25">
                  <c:v>2.5692499940475717E-3</c:v>
                </c:pt>
                <c:pt idx="26">
                  <c:v>3.4216754927862999E-3</c:v>
                </c:pt>
                <c:pt idx="27">
                  <c:v>8.4292459358696059E-3</c:v>
                </c:pt>
                <c:pt idx="28">
                  <c:v>1.2520111786829749E-2</c:v>
                </c:pt>
                <c:pt idx="29">
                  <c:v>1.4129773711809341E-2</c:v>
                </c:pt>
                <c:pt idx="30">
                  <c:v>1.2442175595767321E-2</c:v>
                </c:pt>
                <c:pt idx="31">
                  <c:v>1.2588254417192591E-2</c:v>
                </c:pt>
                <c:pt idx="32">
                  <c:v>1.2338932215256069E-2</c:v>
                </c:pt>
                <c:pt idx="33">
                  <c:v>1.1843388320432083E-2</c:v>
                </c:pt>
                <c:pt idx="34">
                  <c:v>1.2324972966707783E-2</c:v>
                </c:pt>
                <c:pt idx="35">
                  <c:v>1.2698272949140055E-2</c:v>
                </c:pt>
                <c:pt idx="36">
                  <c:v>1.2146536741630317E-2</c:v>
                </c:pt>
                <c:pt idx="37">
                  <c:v>1.2020923053541676E-2</c:v>
                </c:pt>
                <c:pt idx="38">
                  <c:v>1.1282228204069428E-2</c:v>
                </c:pt>
                <c:pt idx="39">
                  <c:v>1.0813464952953565E-2</c:v>
                </c:pt>
                <c:pt idx="40">
                  <c:v>1.1167833644949018E-2</c:v>
                </c:pt>
                <c:pt idx="41">
                  <c:v>1.1471378348046648E-2</c:v>
                </c:pt>
                <c:pt idx="42">
                  <c:v>1.2314061184152774E-2</c:v>
                </c:pt>
                <c:pt idx="43">
                  <c:v>1.2249091050302734E-2</c:v>
                </c:pt>
                <c:pt idx="44">
                  <c:v>1.1787179168851239E-2</c:v>
                </c:pt>
                <c:pt idx="45">
                  <c:v>1.1368820572240501E-2</c:v>
                </c:pt>
                <c:pt idx="46">
                  <c:v>1.1964437145056447E-2</c:v>
                </c:pt>
                <c:pt idx="47">
                  <c:v>1.2263333152592031E-2</c:v>
                </c:pt>
                <c:pt idx="48">
                  <c:v>1.232987311758147E-2</c:v>
                </c:pt>
                <c:pt idx="49">
                  <c:v>1.189446552173584E-2</c:v>
                </c:pt>
                <c:pt idx="50">
                  <c:v>1.1497972929082924E-2</c:v>
                </c:pt>
                <c:pt idx="51">
                  <c:v>1.1831496945850834E-2</c:v>
                </c:pt>
                <c:pt idx="52">
                  <c:v>1.1168512614830059E-2</c:v>
                </c:pt>
                <c:pt idx="53">
                  <c:v>1.1040130193622842E-2</c:v>
                </c:pt>
                <c:pt idx="54">
                  <c:v>1.1488911525584539E-2</c:v>
                </c:pt>
                <c:pt idx="55">
                  <c:v>1.0780787090329896E-2</c:v>
                </c:pt>
                <c:pt idx="56">
                  <c:v>1.154158695966653E-2</c:v>
                </c:pt>
                <c:pt idx="57">
                  <c:v>1.1569800912631188E-2</c:v>
                </c:pt>
                <c:pt idx="58">
                  <c:v>1.1351898027498608E-2</c:v>
                </c:pt>
                <c:pt idx="59">
                  <c:v>1.0633377569240692E-2</c:v>
                </c:pt>
                <c:pt idx="60">
                  <c:v>1.0858569664734264E-2</c:v>
                </c:pt>
                <c:pt idx="61">
                  <c:v>1.1988771200897343E-2</c:v>
                </c:pt>
                <c:pt idx="62">
                  <c:v>1.2727723606491784E-2</c:v>
                </c:pt>
                <c:pt idx="63">
                  <c:v>1.3105564694600731E-2</c:v>
                </c:pt>
                <c:pt idx="64">
                  <c:v>1.2685852582996435E-2</c:v>
                </c:pt>
                <c:pt idx="65">
                  <c:v>1.0703460433405131E-2</c:v>
                </c:pt>
                <c:pt idx="66">
                  <c:v>1.0819726962793324E-2</c:v>
                </c:pt>
                <c:pt idx="67">
                  <c:v>9.7532716485907601E-3</c:v>
                </c:pt>
                <c:pt idx="68">
                  <c:v>1.0238397711247071E-2</c:v>
                </c:pt>
                <c:pt idx="69">
                  <c:v>9.1932291246481449E-3</c:v>
                </c:pt>
                <c:pt idx="70">
                  <c:v>1.0214399934982804E-2</c:v>
                </c:pt>
                <c:pt idx="71">
                  <c:v>1.0754623785734822E-2</c:v>
                </c:pt>
                <c:pt idx="72">
                  <c:v>1.0492102669320885E-2</c:v>
                </c:pt>
                <c:pt idx="73">
                  <c:v>9.6293262375343781E-3</c:v>
                </c:pt>
                <c:pt idx="74">
                  <c:v>8.5010708030043413E-3</c:v>
                </c:pt>
                <c:pt idx="75">
                  <c:v>8.5609097374494732E-3</c:v>
                </c:pt>
                <c:pt idx="76">
                  <c:v>8.3576276209907357E-3</c:v>
                </c:pt>
                <c:pt idx="77">
                  <c:v>7.9659854537994131E-3</c:v>
                </c:pt>
                <c:pt idx="78">
                  <c:v>7.9913136126264755E-3</c:v>
                </c:pt>
                <c:pt idx="79">
                  <c:v>7.9541693233785085E-3</c:v>
                </c:pt>
                <c:pt idx="80">
                  <c:v>7.9813176829587728E-3</c:v>
                </c:pt>
                <c:pt idx="81">
                  <c:v>9.1572802606837977E-3</c:v>
                </c:pt>
                <c:pt idx="82">
                  <c:v>8.963659729527328E-3</c:v>
                </c:pt>
                <c:pt idx="83">
                  <c:v>9.0124877748389825E-3</c:v>
                </c:pt>
                <c:pt idx="84">
                  <c:v>9.4986729806140081E-3</c:v>
                </c:pt>
                <c:pt idx="85">
                  <c:v>1.0265080888831754E-2</c:v>
                </c:pt>
                <c:pt idx="86">
                  <c:v>9.8672242076360966E-3</c:v>
                </c:pt>
                <c:pt idx="87">
                  <c:v>8.6353050444374965E-3</c:v>
                </c:pt>
                <c:pt idx="88">
                  <c:v>9.7062725434954398E-3</c:v>
                </c:pt>
                <c:pt idx="89">
                  <c:v>9.5535982408746414E-3</c:v>
                </c:pt>
                <c:pt idx="90">
                  <c:v>9.9067481725386899E-3</c:v>
                </c:pt>
                <c:pt idx="91">
                  <c:v>9.1692473078719468E-3</c:v>
                </c:pt>
                <c:pt idx="92">
                  <c:v>9.5631228200000508E-3</c:v>
                </c:pt>
                <c:pt idx="93">
                  <c:v>9.537901160498E-3</c:v>
                </c:pt>
                <c:pt idx="94">
                  <c:v>9.5532155811515005E-3</c:v>
                </c:pt>
                <c:pt idx="95">
                  <c:v>8.8662860401021257E-3</c:v>
                </c:pt>
                <c:pt idx="96">
                  <c:v>8.6701775225313353E-3</c:v>
                </c:pt>
                <c:pt idx="97">
                  <c:v>9.3663269561864923E-3</c:v>
                </c:pt>
                <c:pt idx="98">
                  <c:v>9.2893698809734648E-3</c:v>
                </c:pt>
                <c:pt idx="99">
                  <c:v>9.6089660540927459E-3</c:v>
                </c:pt>
                <c:pt idx="100">
                  <c:v>9.7409044651331073E-3</c:v>
                </c:pt>
                <c:pt idx="101">
                  <c:v>4.9930483641826007E-3</c:v>
                </c:pt>
                <c:pt idx="102">
                  <c:v>8.5487286909366276E-3</c:v>
                </c:pt>
                <c:pt idx="103">
                  <c:v>8.6556846011364239E-3</c:v>
                </c:pt>
                <c:pt idx="104">
                  <c:v>9.1955858264586039E-3</c:v>
                </c:pt>
                <c:pt idx="105">
                  <c:v>9.4423087631180271E-3</c:v>
                </c:pt>
                <c:pt idx="106">
                  <c:v>1.0297887108372579E-2</c:v>
                </c:pt>
                <c:pt idx="107">
                  <c:v>9.7656553962257014E-3</c:v>
                </c:pt>
                <c:pt idx="108">
                  <c:v>9.7883927459478347E-3</c:v>
                </c:pt>
                <c:pt idx="109">
                  <c:v>8.7115592807281515E-3</c:v>
                </c:pt>
                <c:pt idx="110">
                  <c:v>1.0378238505947171E-2</c:v>
                </c:pt>
                <c:pt idx="111">
                  <c:v>1.0013497323463554E-2</c:v>
                </c:pt>
                <c:pt idx="112">
                  <c:v>1.0220630343253403E-2</c:v>
                </c:pt>
                <c:pt idx="113">
                  <c:v>1.1985957795646297E-2</c:v>
                </c:pt>
                <c:pt idx="114">
                  <c:v>1.1303443531061786E-2</c:v>
                </c:pt>
                <c:pt idx="115">
                  <c:v>1.0236439907085009E-2</c:v>
                </c:pt>
                <c:pt idx="116">
                  <c:v>1.1174468075962935E-2</c:v>
                </c:pt>
                <c:pt idx="117">
                  <c:v>1.0977806316615912E-2</c:v>
                </c:pt>
                <c:pt idx="118">
                  <c:v>1.0446014513949607E-2</c:v>
                </c:pt>
                <c:pt idx="119">
                  <c:v>8.3430884066086688E-3</c:v>
                </c:pt>
                <c:pt idx="120">
                  <c:v>9.584609767926501E-3</c:v>
                </c:pt>
                <c:pt idx="121">
                  <c:v>9.0273167900787842E-3</c:v>
                </c:pt>
                <c:pt idx="122">
                  <c:v>8.5081996393243584E-3</c:v>
                </c:pt>
                <c:pt idx="123">
                  <c:v>8.0858418523675323E-3</c:v>
                </c:pt>
                <c:pt idx="124">
                  <c:v>8.2078990827118593E-3</c:v>
                </c:pt>
                <c:pt idx="125">
                  <c:v>8.5179874941722356E-3</c:v>
                </c:pt>
                <c:pt idx="126">
                  <c:v>9.210531947915471E-3</c:v>
                </c:pt>
                <c:pt idx="127">
                  <c:v>1.1238468850825828E-2</c:v>
                </c:pt>
                <c:pt idx="128">
                  <c:v>1.1154009659933425E-2</c:v>
                </c:pt>
                <c:pt idx="129">
                  <c:v>7.4052318832820811E-3</c:v>
                </c:pt>
                <c:pt idx="130">
                  <c:v>5.0751235170909152E-3</c:v>
                </c:pt>
                <c:pt idx="131">
                  <c:v>5.3870758761956012E-3</c:v>
                </c:pt>
                <c:pt idx="132">
                  <c:v>5.4508230515619583E-3</c:v>
                </c:pt>
                <c:pt idx="133">
                  <c:v>5.6715964229090195E-3</c:v>
                </c:pt>
                <c:pt idx="134">
                  <c:v>5.9374901650842806E-3</c:v>
                </c:pt>
                <c:pt idx="135">
                  <c:v>5.626278543939078E-3</c:v>
                </c:pt>
                <c:pt idx="136">
                  <c:v>5.8499282932355521E-3</c:v>
                </c:pt>
                <c:pt idx="137">
                  <c:v>5.456987110346939E-3</c:v>
                </c:pt>
                <c:pt idx="138">
                  <c:v>5.7029001959335154E-3</c:v>
                </c:pt>
                <c:pt idx="139">
                  <c:v>5.7760802683844989E-3</c:v>
                </c:pt>
                <c:pt idx="140">
                  <c:v>5.7604085745126916E-3</c:v>
                </c:pt>
                <c:pt idx="141">
                  <c:v>5.6066155438949019E-3</c:v>
                </c:pt>
                <c:pt idx="142">
                  <c:v>5.378624128036893E-3</c:v>
                </c:pt>
                <c:pt idx="143">
                  <c:v>4.4817025890281446E-3</c:v>
                </c:pt>
                <c:pt idx="144">
                  <c:v>5.7354720246745004E-3</c:v>
                </c:pt>
                <c:pt idx="145">
                  <c:v>6.3121032859496202E-3</c:v>
                </c:pt>
                <c:pt idx="146">
                  <c:v>8.0826991064832238E-3</c:v>
                </c:pt>
                <c:pt idx="147">
                  <c:v>6.9801754287694973E-3</c:v>
                </c:pt>
                <c:pt idx="148">
                  <c:v>7.1582615204937427E-3</c:v>
                </c:pt>
                <c:pt idx="149">
                  <c:v>7.1951940278276328E-3</c:v>
                </c:pt>
                <c:pt idx="150">
                  <c:v>6.7670419982965727E-3</c:v>
                </c:pt>
                <c:pt idx="151">
                  <c:v>6.4233987477599662E-3</c:v>
                </c:pt>
                <c:pt idx="152">
                  <c:v>6.9081846155912537E-3</c:v>
                </c:pt>
                <c:pt idx="153">
                  <c:v>5.6842692714030862E-3</c:v>
                </c:pt>
                <c:pt idx="154">
                  <c:v>6.9451587779667395E-3</c:v>
                </c:pt>
                <c:pt idx="155">
                  <c:v>8.6961434247370458E-3</c:v>
                </c:pt>
                <c:pt idx="156">
                  <c:v>8.1975189045271658E-3</c:v>
                </c:pt>
                <c:pt idx="157">
                  <c:v>8.1683157172393224E-3</c:v>
                </c:pt>
                <c:pt idx="158">
                  <c:v>8.9925378799674306E-3</c:v>
                </c:pt>
                <c:pt idx="159">
                  <c:v>9.2625077861265386E-3</c:v>
                </c:pt>
                <c:pt idx="160">
                  <c:v>8.9287892834398509E-3</c:v>
                </c:pt>
                <c:pt idx="161">
                  <c:v>9.8247461974783207E-3</c:v>
                </c:pt>
                <c:pt idx="162">
                  <c:v>1.0621423152341431E-2</c:v>
                </c:pt>
                <c:pt idx="163">
                  <c:v>9.2553669273289594E-3</c:v>
                </c:pt>
                <c:pt idx="164">
                  <c:v>1.4693890863987423E-3</c:v>
                </c:pt>
                <c:pt idx="165">
                  <c:v>5.8455530924296322E-4</c:v>
                </c:pt>
                <c:pt idx="166">
                  <c:v>7.3865380314780491E-4</c:v>
                </c:pt>
                <c:pt idx="167">
                  <c:v>7.1586513904431219E-4</c:v>
                </c:pt>
                <c:pt idx="168">
                  <c:v>6.5701297488357697E-4</c:v>
                </c:pt>
                <c:pt idx="169">
                  <c:v>6.1799035611877684E-4</c:v>
                </c:pt>
                <c:pt idx="170">
                  <c:v>7.3778156149904286E-4</c:v>
                </c:pt>
                <c:pt idx="171">
                  <c:v>9.0651312346326323E-4</c:v>
                </c:pt>
                <c:pt idx="172">
                  <c:v>6.0597217696097005E-4</c:v>
                </c:pt>
                <c:pt idx="173">
                  <c:v>4.3280232823400051E-4</c:v>
                </c:pt>
                <c:pt idx="174">
                  <c:v>4.3068013529248681E-4</c:v>
                </c:pt>
                <c:pt idx="175">
                  <c:v>4.8821909996841475E-4</c:v>
                </c:pt>
                <c:pt idx="176">
                  <c:v>4.3228714993295147E-4</c:v>
                </c:pt>
                <c:pt idx="177">
                  <c:v>3.7964542954716814E-4</c:v>
                </c:pt>
                <c:pt idx="178">
                  <c:v>3.6709737125413457E-4</c:v>
                </c:pt>
                <c:pt idx="179">
                  <c:v>3.5143061751186213E-4</c:v>
                </c:pt>
                <c:pt idx="180">
                  <c:v>4.0617000640262867E-4</c:v>
                </c:pt>
                <c:pt idx="181">
                  <c:v>5.0313667008967684E-4</c:v>
                </c:pt>
                <c:pt idx="182">
                  <c:v>5.3553492690428222E-4</c:v>
                </c:pt>
                <c:pt idx="183">
                  <c:v>4.4758509571184797E-4</c:v>
                </c:pt>
                <c:pt idx="184">
                  <c:v>4.5319595741634628E-4</c:v>
                </c:pt>
                <c:pt idx="185">
                  <c:v>4.0386483386761009E-4</c:v>
                </c:pt>
                <c:pt idx="186">
                  <c:v>1.8719668713157962E-4</c:v>
                </c:pt>
                <c:pt idx="187">
                  <c:v>1.5789873581336697E-3</c:v>
                </c:pt>
                <c:pt idx="188">
                  <c:v>1.535873404920333E-3</c:v>
                </c:pt>
                <c:pt idx="189">
                  <c:v>1.547150087472259E-3</c:v>
                </c:pt>
                <c:pt idx="190">
                  <c:v>1.9882262109779864E-3</c:v>
                </c:pt>
                <c:pt idx="191">
                  <c:v>1.8875367453893238E-3</c:v>
                </c:pt>
                <c:pt idx="192">
                  <c:v>2.2096901986177076E-3</c:v>
                </c:pt>
                <c:pt idx="193">
                  <c:v>1.9150656157415173E-3</c:v>
                </c:pt>
                <c:pt idx="194">
                  <c:v>2.231192721784988E-3</c:v>
                </c:pt>
                <c:pt idx="195">
                  <c:v>2.3416173889489293E-3</c:v>
                </c:pt>
                <c:pt idx="196">
                  <c:v>2.4589582251030033E-3</c:v>
                </c:pt>
                <c:pt idx="197">
                  <c:v>1.8188644654482378E-3</c:v>
                </c:pt>
                <c:pt idx="198">
                  <c:v>3.0401360567060345E-3</c:v>
                </c:pt>
                <c:pt idx="199">
                  <c:v>2.8322291497756146E-3</c:v>
                </c:pt>
                <c:pt idx="200">
                  <c:v>1.6894717827595051E-3</c:v>
                </c:pt>
                <c:pt idx="201">
                  <c:v>1.6138966776704808E-3</c:v>
                </c:pt>
                <c:pt idx="202">
                  <c:v>1.3520131631485799E-3</c:v>
                </c:pt>
                <c:pt idx="203">
                  <c:v>8.6634780384731776E-4</c:v>
                </c:pt>
                <c:pt idx="204">
                  <c:v>5.8374554877622551E-4</c:v>
                </c:pt>
                <c:pt idx="205">
                  <c:v>6.1854783975060022E-4</c:v>
                </c:pt>
                <c:pt idx="206">
                  <c:v>8.1269384793191237E-4</c:v>
                </c:pt>
                <c:pt idx="207">
                  <c:v>8.8261962795783413E-4</c:v>
                </c:pt>
                <c:pt idx="208">
                  <c:v>6.6027401336663741E-4</c:v>
                </c:pt>
                <c:pt idx="209">
                  <c:v>7.1125693738804333E-4</c:v>
                </c:pt>
                <c:pt idx="210">
                  <c:v>5.7351526094228408E-4</c:v>
                </c:pt>
                <c:pt idx="211">
                  <c:v>4.996579072959038E-4</c:v>
                </c:pt>
                <c:pt idx="212">
                  <c:v>1.1368538666292377E-3</c:v>
                </c:pt>
                <c:pt idx="213">
                  <c:v>1.9157929846372434E-3</c:v>
                </c:pt>
                <c:pt idx="214">
                  <c:v>1.9548264978348144E-3</c:v>
                </c:pt>
                <c:pt idx="215">
                  <c:v>1.9785282500510214E-3</c:v>
                </c:pt>
                <c:pt idx="216">
                  <c:v>1.9512810569181178E-3</c:v>
                </c:pt>
                <c:pt idx="217">
                  <c:v>1.506227564386645E-3</c:v>
                </c:pt>
                <c:pt idx="218">
                  <c:v>1.3146820854472629E-3</c:v>
                </c:pt>
                <c:pt idx="219">
                  <c:v>1.4747163839220238E-3</c:v>
                </c:pt>
                <c:pt idx="220">
                  <c:v>1.7389018275100175E-3</c:v>
                </c:pt>
                <c:pt idx="221">
                  <c:v>1.7578115808520236E-3</c:v>
                </c:pt>
                <c:pt idx="222">
                  <c:v>1.7765365006396892E-3</c:v>
                </c:pt>
                <c:pt idx="223">
                  <c:v>1.848317330812501E-3</c:v>
                </c:pt>
                <c:pt idx="224">
                  <c:v>1.6214345975061686E-3</c:v>
                </c:pt>
                <c:pt idx="225">
                  <c:v>1.4727785316722708E-3</c:v>
                </c:pt>
                <c:pt idx="226">
                  <c:v>1.4681053136038876E-3</c:v>
                </c:pt>
                <c:pt idx="227">
                  <c:v>2.085559620234228E-3</c:v>
                </c:pt>
                <c:pt idx="228">
                  <c:v>1.7112028845700145E-3</c:v>
                </c:pt>
                <c:pt idx="229">
                  <c:v>1.6372392103704678E-3</c:v>
                </c:pt>
                <c:pt idx="230">
                  <c:v>2.5529547720580634E-3</c:v>
                </c:pt>
                <c:pt idx="231">
                  <c:v>2.2291369678268851E-3</c:v>
                </c:pt>
                <c:pt idx="232">
                  <c:v>1.9362234092498731E-3</c:v>
                </c:pt>
                <c:pt idx="233">
                  <c:v>2.0416506544557048E-3</c:v>
                </c:pt>
                <c:pt idx="234">
                  <c:v>2.3161289715129493E-3</c:v>
                </c:pt>
                <c:pt idx="235">
                  <c:v>1.7924847728482008E-3</c:v>
                </c:pt>
                <c:pt idx="236">
                  <c:v>2.165484609566299E-3</c:v>
                </c:pt>
                <c:pt idx="237">
                  <c:v>2.1977329415973292E-3</c:v>
                </c:pt>
                <c:pt idx="238">
                  <c:v>2.3128482084905193E-3</c:v>
                </c:pt>
                <c:pt idx="239">
                  <c:v>2.071075500327577E-3</c:v>
                </c:pt>
                <c:pt idx="240">
                  <c:v>1.9765420359635377E-3</c:v>
                </c:pt>
                <c:pt idx="241">
                  <c:v>2.5493790652132806E-3</c:v>
                </c:pt>
                <c:pt idx="242">
                  <c:v>2.9470263577498199E-3</c:v>
                </c:pt>
                <c:pt idx="243">
                  <c:v>2.7839617809587961E-3</c:v>
                </c:pt>
                <c:pt idx="244">
                  <c:v>3.0093470101073068E-3</c:v>
                </c:pt>
                <c:pt idx="245">
                  <c:v>2.1112291547799554E-3</c:v>
                </c:pt>
                <c:pt idx="246">
                  <c:v>2.3808129465055956E-3</c:v>
                </c:pt>
                <c:pt idx="247">
                  <c:v>2.6178537291221219E-3</c:v>
                </c:pt>
                <c:pt idx="248">
                  <c:v>2.814828442306514E-3</c:v>
                </c:pt>
                <c:pt idx="249">
                  <c:v>2.8157732844417945E-3</c:v>
                </c:pt>
                <c:pt idx="250">
                  <c:v>2.9402722983619773E-3</c:v>
                </c:pt>
                <c:pt idx="251">
                  <c:v>2.9472667329732377E-3</c:v>
                </c:pt>
                <c:pt idx="252">
                  <c:v>2.0069207517518467E-3</c:v>
                </c:pt>
                <c:pt idx="253">
                  <c:v>1.6726240360446626E-3</c:v>
                </c:pt>
                <c:pt idx="254">
                  <c:v>1.8151963580150779E-3</c:v>
                </c:pt>
                <c:pt idx="255">
                  <c:v>2.0104531949047539E-3</c:v>
                </c:pt>
                <c:pt idx="256">
                  <c:v>2.0577465288929516E-3</c:v>
                </c:pt>
                <c:pt idx="257">
                  <c:v>2.146362315662688E-3</c:v>
                </c:pt>
                <c:pt idx="258">
                  <c:v>2.0797981697890777E-3</c:v>
                </c:pt>
                <c:pt idx="259">
                  <c:v>1.6963300406088843E-3</c:v>
                </c:pt>
                <c:pt idx="260">
                  <c:v>1.3331527457524704E-3</c:v>
                </c:pt>
                <c:pt idx="261">
                  <c:v>1.3878982388723219E-3</c:v>
                </c:pt>
                <c:pt idx="262">
                  <c:v>1.7024922013220644E-3</c:v>
                </c:pt>
                <c:pt idx="263">
                  <c:v>1.7368765331342787E-3</c:v>
                </c:pt>
                <c:pt idx="264">
                  <c:v>1.8550037715132181E-3</c:v>
                </c:pt>
                <c:pt idx="265">
                  <c:v>1.9079701760109271E-3</c:v>
                </c:pt>
                <c:pt idx="266">
                  <c:v>2.3830396533638261E-3</c:v>
                </c:pt>
                <c:pt idx="267">
                  <c:v>2.0178065196406031E-3</c:v>
                </c:pt>
                <c:pt idx="268">
                  <c:v>2.4261089388705206E-3</c:v>
                </c:pt>
                <c:pt idx="269">
                  <c:v>2.276125704294358E-3</c:v>
                </c:pt>
                <c:pt idx="270">
                  <c:v>1.5601995137489036E-3</c:v>
                </c:pt>
                <c:pt idx="271">
                  <c:v>1.5256652203713265E-3</c:v>
                </c:pt>
                <c:pt idx="272">
                  <c:v>1.4115581795291908E-3</c:v>
                </c:pt>
                <c:pt idx="273">
                  <c:v>2.2520157825501987E-3</c:v>
                </c:pt>
                <c:pt idx="274">
                  <c:v>1.8487803274426118E-3</c:v>
                </c:pt>
                <c:pt idx="275">
                  <c:v>2.3639073547734001E-3</c:v>
                </c:pt>
                <c:pt idx="276">
                  <c:v>2.6590354048660059E-3</c:v>
                </c:pt>
                <c:pt idx="277">
                  <c:v>2.2338120447718203E-3</c:v>
                </c:pt>
                <c:pt idx="278">
                  <c:v>1.6474057294476115E-3</c:v>
                </c:pt>
                <c:pt idx="279">
                  <c:v>1.7940809563282579E-3</c:v>
                </c:pt>
                <c:pt idx="280">
                  <c:v>1.754046524240029E-3</c:v>
                </c:pt>
                <c:pt idx="281">
                  <c:v>1.3393353712305379E-3</c:v>
                </c:pt>
                <c:pt idx="282">
                  <c:v>1.5245598967261449E-3</c:v>
                </c:pt>
                <c:pt idx="283">
                  <c:v>1.5692698203053582E-3</c:v>
                </c:pt>
                <c:pt idx="284">
                  <c:v>1.6098591459667618E-3</c:v>
                </c:pt>
                <c:pt idx="285">
                  <c:v>1.3318521067688196E-3</c:v>
                </c:pt>
                <c:pt idx="286">
                  <c:v>1.7444955721996418E-3</c:v>
                </c:pt>
                <c:pt idx="287">
                  <c:v>1.6546203630666164E-3</c:v>
                </c:pt>
                <c:pt idx="288">
                  <c:v>1.7634248963333478E-3</c:v>
                </c:pt>
                <c:pt idx="289">
                  <c:v>1.8245540546074262E-3</c:v>
                </c:pt>
                <c:pt idx="290">
                  <c:v>2.0698517585423571E-3</c:v>
                </c:pt>
                <c:pt idx="291">
                  <c:v>2.242293084476283E-3</c:v>
                </c:pt>
                <c:pt idx="292">
                  <c:v>1.8212371645010463E-3</c:v>
                </c:pt>
                <c:pt idx="293">
                  <c:v>1.5441842589396717E-3</c:v>
                </c:pt>
                <c:pt idx="294">
                  <c:v>1.4677214389537268E-3</c:v>
                </c:pt>
                <c:pt idx="295">
                  <c:v>1.7907992012158708E-3</c:v>
                </c:pt>
                <c:pt idx="296">
                  <c:v>1.47019853427881E-3</c:v>
                </c:pt>
                <c:pt idx="297">
                  <c:v>1.5011338421254312E-3</c:v>
                </c:pt>
                <c:pt idx="298">
                  <c:v>1.309788502925333E-3</c:v>
                </c:pt>
                <c:pt idx="299">
                  <c:v>1.0408979885424925E-3</c:v>
                </c:pt>
                <c:pt idx="300">
                  <c:v>1.0016691559448392E-3</c:v>
                </c:pt>
                <c:pt idx="301">
                  <c:v>9.2229173698365932E-4</c:v>
                </c:pt>
                <c:pt idx="302">
                  <c:v>1.1271864522223768E-3</c:v>
                </c:pt>
                <c:pt idx="303">
                  <c:v>1.0332676881228777E-3</c:v>
                </c:pt>
                <c:pt idx="304">
                  <c:v>1.2275153544767906E-3</c:v>
                </c:pt>
                <c:pt idx="305">
                  <c:v>1.6055119052264628E-3</c:v>
                </c:pt>
                <c:pt idx="306">
                  <c:v>1.558586057430659E-3</c:v>
                </c:pt>
                <c:pt idx="307">
                  <c:v>1.5596914536914984E-3</c:v>
                </c:pt>
                <c:pt idx="308">
                  <c:v>1.6208835409606541E-3</c:v>
                </c:pt>
                <c:pt idx="309">
                  <c:v>1.5352279791822621E-3</c:v>
                </c:pt>
                <c:pt idx="310">
                  <c:v>1.4473248610623001E-3</c:v>
                </c:pt>
                <c:pt idx="311">
                  <c:v>1.6511584128275935E-3</c:v>
                </c:pt>
                <c:pt idx="312">
                  <c:v>1.5896143314694171E-3</c:v>
                </c:pt>
                <c:pt idx="313">
                  <c:v>1.5055461228933474E-3</c:v>
                </c:pt>
                <c:pt idx="314">
                  <c:v>1.4795482519806497E-3</c:v>
                </c:pt>
                <c:pt idx="315">
                  <c:v>1.4404871132369585E-3</c:v>
                </c:pt>
                <c:pt idx="316">
                  <c:v>1.3377014537591769E-3</c:v>
                </c:pt>
                <c:pt idx="317">
                  <c:v>1.3151126787265531E-3</c:v>
                </c:pt>
                <c:pt idx="318">
                  <c:v>1.1795452062773207E-3</c:v>
                </c:pt>
                <c:pt idx="319">
                  <c:v>1.2266165789972081E-3</c:v>
                </c:pt>
                <c:pt idx="320">
                  <c:v>1.30591088275249E-3</c:v>
                </c:pt>
                <c:pt idx="321">
                  <c:v>1.0211699115780313E-3</c:v>
                </c:pt>
                <c:pt idx="322">
                  <c:v>1.2807649305247692E-3</c:v>
                </c:pt>
                <c:pt idx="323">
                  <c:v>1.2369528307954998E-3</c:v>
                </c:pt>
                <c:pt idx="324">
                  <c:v>1.3598765394722146E-3</c:v>
                </c:pt>
                <c:pt idx="325">
                  <c:v>1.3222750298976008E-3</c:v>
                </c:pt>
                <c:pt idx="326">
                  <c:v>1.1995877554876705E-3</c:v>
                </c:pt>
                <c:pt idx="327">
                  <c:v>8.5669885311808521E-4</c:v>
                </c:pt>
                <c:pt idx="328">
                  <c:v>1.0391286704844451E-3</c:v>
                </c:pt>
                <c:pt idx="329">
                  <c:v>1.5818581208835521E-3</c:v>
                </c:pt>
                <c:pt idx="330">
                  <c:v>1.1181621901124868E-3</c:v>
                </c:pt>
                <c:pt idx="331">
                  <c:v>1.6754776917893531E-3</c:v>
                </c:pt>
                <c:pt idx="332">
                  <c:v>8.8344118500154186E-4</c:v>
                </c:pt>
                <c:pt idx="333">
                  <c:v>6.4619973158675707E-4</c:v>
                </c:pt>
                <c:pt idx="334">
                  <c:v>6.6174600137633508E-4</c:v>
                </c:pt>
                <c:pt idx="335">
                  <c:v>5.5424282045723116E-4</c:v>
                </c:pt>
                <c:pt idx="336">
                  <c:v>5.98813381596888E-4</c:v>
                </c:pt>
                <c:pt idx="337">
                  <c:v>5.2655122232600634E-4</c:v>
                </c:pt>
                <c:pt idx="338">
                  <c:v>4.718541184790135E-4</c:v>
                </c:pt>
                <c:pt idx="339">
                  <c:v>5.0584897461332596E-4</c:v>
                </c:pt>
                <c:pt idx="340">
                  <c:v>4.7342722656098574E-4</c:v>
                </c:pt>
                <c:pt idx="341">
                  <c:v>6.9810113770641714E-4</c:v>
                </c:pt>
                <c:pt idx="342">
                  <c:v>6.7930140885829628E-4</c:v>
                </c:pt>
                <c:pt idx="343">
                  <c:v>7.2640219664352873E-4</c:v>
                </c:pt>
                <c:pt idx="344">
                  <c:v>6.7784129202335731E-4</c:v>
                </c:pt>
                <c:pt idx="345">
                  <c:v>6.9700577717586956E-4</c:v>
                </c:pt>
                <c:pt idx="346">
                  <c:v>6.2335764526962804E-4</c:v>
                </c:pt>
                <c:pt idx="347">
                  <c:v>3.4106232292158048E-4</c:v>
                </c:pt>
                <c:pt idx="348">
                  <c:v>3.3579450351841895E-4</c:v>
                </c:pt>
                <c:pt idx="349">
                  <c:v>3.4732555958340522E-4</c:v>
                </c:pt>
                <c:pt idx="350">
                  <c:v>3.5052987332009883E-4</c:v>
                </c:pt>
                <c:pt idx="351">
                  <c:v>3.1051433387649607E-4</c:v>
                </c:pt>
                <c:pt idx="352">
                  <c:v>3.0513051159845547E-4</c:v>
                </c:pt>
                <c:pt idx="353">
                  <c:v>2.7877445931152618E-4</c:v>
                </c:pt>
                <c:pt idx="354">
                  <c:v>1.901993759873841E-4</c:v>
                </c:pt>
                <c:pt idx="355">
                  <c:v>1.7715617731986561E-4</c:v>
                </c:pt>
                <c:pt idx="356">
                  <c:v>1.6034327644898574E-4</c:v>
                </c:pt>
                <c:pt idx="357">
                  <c:v>1.8564553355020216E-4</c:v>
                </c:pt>
                <c:pt idx="358">
                  <c:v>1.2259059360580273E-4</c:v>
                </c:pt>
                <c:pt idx="359">
                  <c:v>1.2617717340299712E-4</c:v>
                </c:pt>
                <c:pt idx="360">
                  <c:v>1.370514642637167E-4</c:v>
                </c:pt>
                <c:pt idx="361">
                  <c:v>1.5168045781864436E-4</c:v>
                </c:pt>
                <c:pt idx="362">
                  <c:v>2.444029710215247E-4</c:v>
                </c:pt>
                <c:pt idx="363">
                  <c:v>2.8145031393272079E-4</c:v>
                </c:pt>
                <c:pt idx="364">
                  <c:v>3.500305436677762E-4</c:v>
                </c:pt>
                <c:pt idx="365">
                  <c:v>4.7486079230970647E-4</c:v>
                </c:pt>
                <c:pt idx="366">
                  <c:v>5.552601791351399E-4</c:v>
                </c:pt>
                <c:pt idx="367">
                  <c:v>1.6193172088210567E-3</c:v>
                </c:pt>
                <c:pt idx="368">
                  <c:v>1.1617810581117975E-3</c:v>
                </c:pt>
                <c:pt idx="369">
                  <c:v>1.1874989468029888E-3</c:v>
                </c:pt>
                <c:pt idx="370">
                  <c:v>1.2763920986253936E-3</c:v>
                </c:pt>
                <c:pt idx="371">
                  <c:v>1.3928256946768838E-3</c:v>
                </c:pt>
                <c:pt idx="372">
                  <c:v>1.3556357483005138E-3</c:v>
                </c:pt>
                <c:pt idx="373">
                  <c:v>1.3872777945792313E-3</c:v>
                </c:pt>
                <c:pt idx="374">
                  <c:v>1.4188744287561659E-3</c:v>
                </c:pt>
                <c:pt idx="375">
                  <c:v>1.3631111485906872E-3</c:v>
                </c:pt>
                <c:pt idx="376">
                  <c:v>1.3847509015948978E-3</c:v>
                </c:pt>
                <c:pt idx="377">
                  <c:v>1.2192322032787072E-3</c:v>
                </c:pt>
                <c:pt idx="378">
                  <c:v>1.1814201727398459E-3</c:v>
                </c:pt>
                <c:pt idx="379">
                  <c:v>6.6262314851950712E-4</c:v>
                </c:pt>
                <c:pt idx="380">
                  <c:v>6.5577049696387301E-4</c:v>
                </c:pt>
                <c:pt idx="381">
                  <c:v>8.4651488386603985E-4</c:v>
                </c:pt>
                <c:pt idx="382">
                  <c:v>8.1558336437656325E-4</c:v>
                </c:pt>
                <c:pt idx="383">
                  <c:v>8.3261667953994775E-4</c:v>
                </c:pt>
                <c:pt idx="384">
                  <c:v>9.0843540905847283E-4</c:v>
                </c:pt>
                <c:pt idx="385">
                  <c:v>5.635332008356212E-4</c:v>
                </c:pt>
                <c:pt idx="386">
                  <c:v>5.1578065132639004E-4</c:v>
                </c:pt>
                <c:pt idx="387">
                  <c:v>5.2840576555573037E-4</c:v>
                </c:pt>
                <c:pt idx="388">
                  <c:v>5.1106336538855434E-4</c:v>
                </c:pt>
                <c:pt idx="389">
                  <c:v>4.947697912052665E-4</c:v>
                </c:pt>
                <c:pt idx="390">
                  <c:v>5.0397972090171755E-4</c:v>
                </c:pt>
                <c:pt idx="391">
                  <c:v>1.1638072658634096E-3</c:v>
                </c:pt>
                <c:pt idx="392">
                  <c:v>1.0834438098050944E-3</c:v>
                </c:pt>
                <c:pt idx="393">
                  <c:v>1.0585341118472635E-3</c:v>
                </c:pt>
                <c:pt idx="394">
                  <c:v>1.076453500215125E-3</c:v>
                </c:pt>
                <c:pt idx="395">
                  <c:v>1.1706020216891611E-3</c:v>
                </c:pt>
                <c:pt idx="396">
                  <c:v>1.2087583934527395E-3</c:v>
                </c:pt>
                <c:pt idx="397">
                  <c:v>6.5130715042218497E-4</c:v>
                </c:pt>
                <c:pt idx="398">
                  <c:v>1.1662127729908285E-3</c:v>
                </c:pt>
                <c:pt idx="399">
                  <c:v>2.7437644178661749E-3</c:v>
                </c:pt>
                <c:pt idx="400">
                  <c:v>8.2660732530895396E-4</c:v>
                </c:pt>
                <c:pt idx="401">
                  <c:v>8.2746975748640222E-4</c:v>
                </c:pt>
                <c:pt idx="402">
                  <c:v>8.5717528378677485E-4</c:v>
                </c:pt>
                <c:pt idx="403">
                  <c:v>9.1372106976601332E-4</c:v>
                </c:pt>
                <c:pt idx="404">
                  <c:v>1.0700797732584458E-3</c:v>
                </c:pt>
                <c:pt idx="405">
                  <c:v>1.5153649210754292E-3</c:v>
                </c:pt>
                <c:pt idx="406">
                  <c:v>1.6697104886333942E-3</c:v>
                </c:pt>
                <c:pt idx="407">
                  <c:v>1.9838430240273529E-3</c:v>
                </c:pt>
                <c:pt idx="408">
                  <c:v>2.1695825906518306E-3</c:v>
                </c:pt>
                <c:pt idx="409">
                  <c:v>2.2220830007493664E-3</c:v>
                </c:pt>
                <c:pt idx="410">
                  <c:v>5.4814868359338359E-3</c:v>
                </c:pt>
                <c:pt idx="411">
                  <c:v>5.9891953025546854E-3</c:v>
                </c:pt>
                <c:pt idx="412">
                  <c:v>5.7479960699464783E-3</c:v>
                </c:pt>
                <c:pt idx="413">
                  <c:v>6.0832710310553132E-3</c:v>
                </c:pt>
                <c:pt idx="414">
                  <c:v>5.7233746913408282E-3</c:v>
                </c:pt>
                <c:pt idx="415">
                  <c:v>5.503312420862448E-3</c:v>
                </c:pt>
                <c:pt idx="416">
                  <c:v>6.1469726147404266E-3</c:v>
                </c:pt>
                <c:pt idx="417">
                  <c:v>6.2464216547142674E-3</c:v>
                </c:pt>
                <c:pt idx="418">
                  <c:v>5.729379282332768E-3</c:v>
                </c:pt>
                <c:pt idx="419">
                  <c:v>6.7070217377611721E-3</c:v>
                </c:pt>
                <c:pt idx="420">
                  <c:v>6.060216193999178E-3</c:v>
                </c:pt>
                <c:pt idx="421">
                  <c:v>5.7830726396245697E-3</c:v>
                </c:pt>
                <c:pt idx="422">
                  <c:v>5.8256709933652137E-3</c:v>
                </c:pt>
                <c:pt idx="423">
                  <c:v>6.3582391762961842E-3</c:v>
                </c:pt>
                <c:pt idx="424">
                  <c:v>4.4943124712116967E-3</c:v>
                </c:pt>
                <c:pt idx="425">
                  <c:v>3.7661484538906711E-3</c:v>
                </c:pt>
                <c:pt idx="426">
                  <c:v>3.5804654785361848E-3</c:v>
                </c:pt>
                <c:pt idx="427">
                  <c:v>2.5993312241285593E-3</c:v>
                </c:pt>
                <c:pt idx="428">
                  <c:v>2.5469254912716807E-3</c:v>
                </c:pt>
                <c:pt idx="429">
                  <c:v>2.5331080088249617E-3</c:v>
                </c:pt>
                <c:pt idx="430">
                  <c:v>2.6229456658269901E-3</c:v>
                </c:pt>
                <c:pt idx="431">
                  <c:v>2.8484283079275577E-3</c:v>
                </c:pt>
                <c:pt idx="432">
                  <c:v>2.6328946038753406E-3</c:v>
                </c:pt>
                <c:pt idx="433">
                  <c:v>2.5716162726243546E-3</c:v>
                </c:pt>
                <c:pt idx="434">
                  <c:v>2.7157849992285213E-3</c:v>
                </c:pt>
                <c:pt idx="435">
                  <c:v>2.379625104773889E-3</c:v>
                </c:pt>
                <c:pt idx="436">
                  <c:v>2.2954026193565649E-3</c:v>
                </c:pt>
                <c:pt idx="437">
                  <c:v>2.5413916033591843E-3</c:v>
                </c:pt>
                <c:pt idx="438">
                  <c:v>2.2518102134597307E-3</c:v>
                </c:pt>
                <c:pt idx="439">
                  <c:v>1.8403222883299152E-3</c:v>
                </c:pt>
                <c:pt idx="440">
                  <c:v>1.4914177272609451E-3</c:v>
                </c:pt>
                <c:pt idx="441">
                  <c:v>1.0287963924615821E-3</c:v>
                </c:pt>
                <c:pt idx="442">
                  <c:v>1.0970084824438067E-3</c:v>
                </c:pt>
                <c:pt idx="443">
                  <c:v>1.1033552583795644E-3</c:v>
                </c:pt>
                <c:pt idx="444">
                  <c:v>1.2201537858340078E-3</c:v>
                </c:pt>
                <c:pt idx="445">
                  <c:v>1.0553380896163611E-3</c:v>
                </c:pt>
                <c:pt idx="446">
                  <c:v>1.0727095496051167E-3</c:v>
                </c:pt>
                <c:pt idx="447">
                  <c:v>6.8215189260910304E-4</c:v>
                </c:pt>
                <c:pt idx="448">
                  <c:v>6.1357237808126622E-4</c:v>
                </c:pt>
                <c:pt idx="449">
                  <c:v>6.4198948203818978E-4</c:v>
                </c:pt>
                <c:pt idx="450">
                  <c:v>6.0893444630533231E-4</c:v>
                </c:pt>
                <c:pt idx="451">
                  <c:v>6.4652389261634995E-4</c:v>
                </c:pt>
                <c:pt idx="452">
                  <c:v>7.4741318316170157E-4</c:v>
                </c:pt>
                <c:pt idx="453">
                  <c:v>4.5448227625482704E-4</c:v>
                </c:pt>
                <c:pt idx="454">
                  <c:v>4.4241035631244896E-4</c:v>
                </c:pt>
                <c:pt idx="455">
                  <c:v>4.2596438922338082E-4</c:v>
                </c:pt>
                <c:pt idx="456">
                  <c:v>1.3342720186150801E-4</c:v>
                </c:pt>
                <c:pt idx="457">
                  <c:v>1.6773145008254508E-4</c:v>
                </c:pt>
                <c:pt idx="458">
                  <c:v>1.5580228077673633E-4</c:v>
                </c:pt>
                <c:pt idx="459">
                  <c:v>2.0099616839763804E-4</c:v>
                </c:pt>
                <c:pt idx="460">
                  <c:v>1.7560904944608191E-4</c:v>
                </c:pt>
                <c:pt idx="461">
                  <c:v>1.4240015466147185E-4</c:v>
                </c:pt>
                <c:pt idx="462">
                  <c:v>1.8451471740382164E-4</c:v>
                </c:pt>
                <c:pt idx="463">
                  <c:v>1.1776786556305328E-4</c:v>
                </c:pt>
                <c:pt idx="464">
                  <c:v>1.2676590508552113E-4</c:v>
                </c:pt>
                <c:pt idx="465">
                  <c:v>1.0864099335963431E-4</c:v>
                </c:pt>
                <c:pt idx="466">
                  <c:v>2.8199057739191262E-5</c:v>
                </c:pt>
                <c:pt idx="467">
                  <c:v>2.2224585476829743E-5</c:v>
                </c:pt>
                <c:pt idx="468">
                  <c:v>5.2815709939199418E-6</c:v>
                </c:pt>
                <c:pt idx="469">
                  <c:v>6.2298703824689663E-6</c:v>
                </c:pt>
                <c:pt idx="470">
                  <c:v>3.7723206673059374E-5</c:v>
                </c:pt>
                <c:pt idx="471">
                  <c:v>3.7150261727076442E-5</c:v>
                </c:pt>
                <c:pt idx="472">
                  <c:v>3.5031429589056917E-5</c:v>
                </c:pt>
                <c:pt idx="473">
                  <c:v>1.9588332118132183E-5</c:v>
                </c:pt>
                <c:pt idx="474">
                  <c:v>1.3544368744015492E-5</c:v>
                </c:pt>
                <c:pt idx="475">
                  <c:v>2.3344933939459879E-5</c:v>
                </c:pt>
                <c:pt idx="476">
                  <c:v>2.4874103200408789E-5</c:v>
                </c:pt>
                <c:pt idx="477">
                  <c:v>2.7353062982818329E-5</c:v>
                </c:pt>
                <c:pt idx="478">
                  <c:v>2.6660366042808395E-5</c:v>
                </c:pt>
                <c:pt idx="479">
                  <c:v>2.9721196659678788E-5</c:v>
                </c:pt>
                <c:pt idx="480">
                  <c:v>1.1564673620819443E-5</c:v>
                </c:pt>
                <c:pt idx="481">
                  <c:v>1.1606904436751675E-5</c:v>
                </c:pt>
                <c:pt idx="482">
                  <c:v>1.3483917652066484E-5</c:v>
                </c:pt>
                <c:pt idx="483">
                  <c:v>1.2405414946388175E-5</c:v>
                </c:pt>
                <c:pt idx="484">
                  <c:v>5.1078820800302069E-6</c:v>
                </c:pt>
                <c:pt idx="485">
                  <c:v>4.8529494996755061E-6</c:v>
                </c:pt>
                <c:pt idx="486">
                  <c:v>6.5497110786862736E-6</c:v>
                </c:pt>
                <c:pt idx="487">
                  <c:v>1.4703863939716662E-5</c:v>
                </c:pt>
                <c:pt idx="488">
                  <c:v>1.6862765094540212E-5</c:v>
                </c:pt>
                <c:pt idx="489">
                  <c:v>2.575981872535786E-5</c:v>
                </c:pt>
                <c:pt idx="490">
                  <c:v>2.8959419283281893E-5</c:v>
                </c:pt>
                <c:pt idx="491">
                  <c:v>3.1789426955092446E-5</c:v>
                </c:pt>
                <c:pt idx="492">
                  <c:v>3.7259636324041809E-5</c:v>
                </c:pt>
                <c:pt idx="493">
                  <c:v>4.4928166176399085E-5</c:v>
                </c:pt>
                <c:pt idx="494">
                  <c:v>3.1943097755734296E-5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Sheet2!$A$140</c:f>
              <c:strCache>
                <c:ptCount val="1"/>
                <c:pt idx="0">
                  <c:v>GP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Sheet2!$B$138:$SI$138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Sheet2!$B$140:$SI$140</c:f>
              <c:numCache>
                <c:formatCode>_([$€-2]\ * #,##0.000_);_([$€-2]\ * \(#,##0.000\);_([$€-2]\ * "-"??_);_(@_)</c:formatCode>
                <c:ptCount val="502"/>
                <c:pt idx="0">
                  <c:v>1.023037802719658E-2</c:v>
                </c:pt>
                <c:pt idx="1">
                  <c:v>1.1529253354587288E-2</c:v>
                </c:pt>
                <c:pt idx="2">
                  <c:v>1.1365781689508839E-2</c:v>
                </c:pt>
                <c:pt idx="3">
                  <c:v>8.7326404877944973E-3</c:v>
                </c:pt>
                <c:pt idx="4">
                  <c:v>7.1724633830997616E-3</c:v>
                </c:pt>
                <c:pt idx="5">
                  <c:v>7.7030955112624916E-3</c:v>
                </c:pt>
                <c:pt idx="6">
                  <c:v>8.08039273304916E-3</c:v>
                </c:pt>
                <c:pt idx="7">
                  <c:v>7.7359164906971719E-3</c:v>
                </c:pt>
                <c:pt idx="8">
                  <c:v>8.3934175666623111E-3</c:v>
                </c:pt>
                <c:pt idx="9">
                  <c:v>7.7389632189726202E-3</c:v>
                </c:pt>
                <c:pt idx="10">
                  <c:v>7.1881635352950904E-3</c:v>
                </c:pt>
                <c:pt idx="11">
                  <c:v>6.7831554664558391E-3</c:v>
                </c:pt>
                <c:pt idx="12">
                  <c:v>6.2746062588164512E-3</c:v>
                </c:pt>
                <c:pt idx="13">
                  <c:v>6.4446166681345427E-3</c:v>
                </c:pt>
                <c:pt idx="14">
                  <c:v>6.5383252275278882E-3</c:v>
                </c:pt>
                <c:pt idx="15">
                  <c:v>6.705915458039894E-3</c:v>
                </c:pt>
                <c:pt idx="16">
                  <c:v>6.4658853932672523E-3</c:v>
                </c:pt>
                <c:pt idx="17">
                  <c:v>6.6502817615218708E-3</c:v>
                </c:pt>
                <c:pt idx="18">
                  <c:v>6.2890838455628116E-3</c:v>
                </c:pt>
                <c:pt idx="19">
                  <c:v>5.6056792411394241E-3</c:v>
                </c:pt>
                <c:pt idx="20">
                  <c:v>2.6707188157937354E-3</c:v>
                </c:pt>
                <c:pt idx="21">
                  <c:v>1.3918862729463786E-3</c:v>
                </c:pt>
                <c:pt idx="22">
                  <c:v>1.3457859691788114E-3</c:v>
                </c:pt>
                <c:pt idx="23">
                  <c:v>1.5469582170859354E-3</c:v>
                </c:pt>
                <c:pt idx="24">
                  <c:v>1.6476973908741389E-3</c:v>
                </c:pt>
                <c:pt idx="25">
                  <c:v>1.2759642305336394E-3</c:v>
                </c:pt>
                <c:pt idx="26">
                  <c:v>1.1496669371000845E-3</c:v>
                </c:pt>
                <c:pt idx="27">
                  <c:v>3.4454413000717487E-3</c:v>
                </c:pt>
                <c:pt idx="28">
                  <c:v>5.3743541642399537E-3</c:v>
                </c:pt>
                <c:pt idx="29">
                  <c:v>6.1059032469113995E-3</c:v>
                </c:pt>
                <c:pt idx="30">
                  <c:v>5.8262593655923284E-3</c:v>
                </c:pt>
                <c:pt idx="31">
                  <c:v>5.927504940086291E-3</c:v>
                </c:pt>
                <c:pt idx="32">
                  <c:v>6.6743444772900161E-3</c:v>
                </c:pt>
                <c:pt idx="33">
                  <c:v>6.5784503511786994E-3</c:v>
                </c:pt>
                <c:pt idx="34">
                  <c:v>6.59381936283577E-3</c:v>
                </c:pt>
                <c:pt idx="35">
                  <c:v>7.1479097965015254E-3</c:v>
                </c:pt>
                <c:pt idx="36">
                  <c:v>7.0407193218436403E-3</c:v>
                </c:pt>
                <c:pt idx="37">
                  <c:v>6.4085585508790619E-3</c:v>
                </c:pt>
                <c:pt idx="38">
                  <c:v>7.0986095625477424E-3</c:v>
                </c:pt>
                <c:pt idx="39">
                  <c:v>6.9481655122181811E-3</c:v>
                </c:pt>
                <c:pt idx="40">
                  <c:v>8.3531215423183879E-3</c:v>
                </c:pt>
                <c:pt idx="41">
                  <c:v>8.0060563073299229E-3</c:v>
                </c:pt>
                <c:pt idx="42">
                  <c:v>7.333457319869262E-3</c:v>
                </c:pt>
                <c:pt idx="43">
                  <c:v>7.2589470219703144E-3</c:v>
                </c:pt>
                <c:pt idx="44">
                  <c:v>7.7538576172645809E-3</c:v>
                </c:pt>
                <c:pt idx="45">
                  <c:v>7.7494038624684311E-3</c:v>
                </c:pt>
                <c:pt idx="46">
                  <c:v>7.2972725398777775E-3</c:v>
                </c:pt>
                <c:pt idx="47">
                  <c:v>7.3194803530571891E-3</c:v>
                </c:pt>
                <c:pt idx="48">
                  <c:v>7.3998122200348779E-3</c:v>
                </c:pt>
                <c:pt idx="49">
                  <c:v>7.8598151458647795E-3</c:v>
                </c:pt>
                <c:pt idx="50">
                  <c:v>7.7741341564901015E-3</c:v>
                </c:pt>
                <c:pt idx="51">
                  <c:v>7.4555686585383646E-3</c:v>
                </c:pt>
                <c:pt idx="52">
                  <c:v>7.1239210050347175E-3</c:v>
                </c:pt>
                <c:pt idx="53">
                  <c:v>7.5382824994845539E-3</c:v>
                </c:pt>
                <c:pt idx="54">
                  <c:v>7.8441272245118078E-3</c:v>
                </c:pt>
                <c:pt idx="55">
                  <c:v>7.1978327959533088E-3</c:v>
                </c:pt>
                <c:pt idx="56">
                  <c:v>7.5376252062475365E-3</c:v>
                </c:pt>
                <c:pt idx="57">
                  <c:v>7.3940628926872113E-3</c:v>
                </c:pt>
                <c:pt idx="58">
                  <c:v>7.060679893596696E-3</c:v>
                </c:pt>
                <c:pt idx="59">
                  <c:v>7.2959201928729876E-3</c:v>
                </c:pt>
                <c:pt idx="60">
                  <c:v>7.9936170240292991E-3</c:v>
                </c:pt>
                <c:pt idx="61">
                  <c:v>8.68686773621174E-3</c:v>
                </c:pt>
                <c:pt idx="62">
                  <c:v>9.2309812560045484E-3</c:v>
                </c:pt>
                <c:pt idx="63">
                  <c:v>8.0142904715760684E-3</c:v>
                </c:pt>
                <c:pt idx="64">
                  <c:v>8.467862127183404E-3</c:v>
                </c:pt>
                <c:pt idx="65">
                  <c:v>8.3953384760263681E-3</c:v>
                </c:pt>
                <c:pt idx="66">
                  <c:v>8.7246810465427781E-3</c:v>
                </c:pt>
                <c:pt idx="67">
                  <c:v>8.2097676362628338E-3</c:v>
                </c:pt>
                <c:pt idx="68">
                  <c:v>7.9099739482285086E-3</c:v>
                </c:pt>
                <c:pt idx="69">
                  <c:v>7.71151316519609E-3</c:v>
                </c:pt>
                <c:pt idx="70">
                  <c:v>7.7353649434200129E-3</c:v>
                </c:pt>
                <c:pt idx="71">
                  <c:v>7.8261716930441341E-3</c:v>
                </c:pt>
                <c:pt idx="72">
                  <c:v>7.5522083511485984E-3</c:v>
                </c:pt>
                <c:pt idx="73">
                  <c:v>8.2967666351841714E-3</c:v>
                </c:pt>
                <c:pt idx="74">
                  <c:v>8.6474495979386012E-3</c:v>
                </c:pt>
                <c:pt idx="75">
                  <c:v>8.1601131326591303E-3</c:v>
                </c:pt>
                <c:pt idx="76">
                  <c:v>7.7124337332686041E-3</c:v>
                </c:pt>
                <c:pt idx="77">
                  <c:v>7.5667840808175965E-3</c:v>
                </c:pt>
                <c:pt idx="78">
                  <c:v>7.5184031063232548E-3</c:v>
                </c:pt>
                <c:pt idx="79">
                  <c:v>8.0362031803048461E-3</c:v>
                </c:pt>
                <c:pt idx="80">
                  <c:v>8.2240547754164495E-3</c:v>
                </c:pt>
                <c:pt idx="81">
                  <c:v>8.5849824976825286E-3</c:v>
                </c:pt>
                <c:pt idx="82">
                  <c:v>8.710681074204139E-3</c:v>
                </c:pt>
                <c:pt idx="83">
                  <c:v>8.1493136955767525E-3</c:v>
                </c:pt>
                <c:pt idx="84">
                  <c:v>8.4484009272474559E-3</c:v>
                </c:pt>
                <c:pt idx="85">
                  <c:v>8.6083920242288406E-3</c:v>
                </c:pt>
                <c:pt idx="86">
                  <c:v>8.7519867274371086E-3</c:v>
                </c:pt>
                <c:pt idx="87">
                  <c:v>8.8307970338340168E-3</c:v>
                </c:pt>
                <c:pt idx="88">
                  <c:v>8.7852693081838813E-3</c:v>
                </c:pt>
                <c:pt idx="89">
                  <c:v>1.0005915653660517E-2</c:v>
                </c:pt>
                <c:pt idx="90">
                  <c:v>9.8328843938240637E-3</c:v>
                </c:pt>
                <c:pt idx="91">
                  <c:v>6.9421557635193937E-3</c:v>
                </c:pt>
                <c:pt idx="92">
                  <c:v>7.126772032485725E-3</c:v>
                </c:pt>
                <c:pt idx="93">
                  <c:v>7.7258420050486205E-3</c:v>
                </c:pt>
                <c:pt idx="94">
                  <c:v>7.7125058575305636E-3</c:v>
                </c:pt>
                <c:pt idx="95">
                  <c:v>7.9556675652840449E-3</c:v>
                </c:pt>
                <c:pt idx="96">
                  <c:v>8.8807596386143127E-3</c:v>
                </c:pt>
                <c:pt idx="97">
                  <c:v>7.933759638321462E-3</c:v>
                </c:pt>
                <c:pt idx="98">
                  <c:v>8.3534134147319715E-3</c:v>
                </c:pt>
                <c:pt idx="99">
                  <c:v>8.5727954383838373E-3</c:v>
                </c:pt>
                <c:pt idx="100">
                  <c:v>8.2360489947509961E-3</c:v>
                </c:pt>
                <c:pt idx="101">
                  <c:v>4.8707506475315059E-3</c:v>
                </c:pt>
                <c:pt idx="102">
                  <c:v>9.1693878613791826E-3</c:v>
                </c:pt>
                <c:pt idx="103">
                  <c:v>8.8507804467912281E-3</c:v>
                </c:pt>
                <c:pt idx="104">
                  <c:v>8.8512738989721569E-3</c:v>
                </c:pt>
                <c:pt idx="105">
                  <c:v>9.3315309204924056E-3</c:v>
                </c:pt>
                <c:pt idx="106">
                  <c:v>8.7709166463591521E-3</c:v>
                </c:pt>
                <c:pt idx="107">
                  <c:v>9.2095010993869016E-3</c:v>
                </c:pt>
                <c:pt idx="108">
                  <c:v>8.9483644589005151E-3</c:v>
                </c:pt>
                <c:pt idx="109">
                  <c:v>8.2244155203076551E-3</c:v>
                </c:pt>
                <c:pt idx="110">
                  <c:v>7.3062950056757827E-3</c:v>
                </c:pt>
                <c:pt idx="111">
                  <c:v>7.721801292442417E-3</c:v>
                </c:pt>
                <c:pt idx="112">
                  <c:v>6.992980590606857E-3</c:v>
                </c:pt>
                <c:pt idx="113">
                  <c:v>7.3255339324439193E-3</c:v>
                </c:pt>
                <c:pt idx="114">
                  <c:v>7.0197329680579028E-3</c:v>
                </c:pt>
                <c:pt idx="115">
                  <c:v>7.2727876228989661E-3</c:v>
                </c:pt>
                <c:pt idx="116">
                  <c:v>6.755892692372218E-3</c:v>
                </c:pt>
                <c:pt idx="117">
                  <c:v>7.1603891405518528E-3</c:v>
                </c:pt>
                <c:pt idx="118">
                  <c:v>6.6043132895145708E-3</c:v>
                </c:pt>
                <c:pt idx="119">
                  <c:v>4.9778323246707015E-3</c:v>
                </c:pt>
                <c:pt idx="120">
                  <c:v>6.1600441819446511E-3</c:v>
                </c:pt>
                <c:pt idx="121">
                  <c:v>5.5466879622596251E-3</c:v>
                </c:pt>
                <c:pt idx="122">
                  <c:v>5.280694161994063E-3</c:v>
                </c:pt>
                <c:pt idx="123">
                  <c:v>5.340352758457483E-3</c:v>
                </c:pt>
                <c:pt idx="124">
                  <c:v>4.9869049155648248E-3</c:v>
                </c:pt>
                <c:pt idx="125">
                  <c:v>4.9030907011620153E-3</c:v>
                </c:pt>
                <c:pt idx="126">
                  <c:v>5.546669566007645E-3</c:v>
                </c:pt>
                <c:pt idx="127">
                  <c:v>5.4212679178636137E-3</c:v>
                </c:pt>
                <c:pt idx="128">
                  <c:v>5.2674966627618003E-3</c:v>
                </c:pt>
                <c:pt idx="129">
                  <c:v>4.4054463764921763E-3</c:v>
                </c:pt>
                <c:pt idx="130">
                  <c:v>4.1949306193640032E-3</c:v>
                </c:pt>
                <c:pt idx="131">
                  <c:v>4.0709247229253186E-3</c:v>
                </c:pt>
                <c:pt idx="132">
                  <c:v>4.4717856458452252E-3</c:v>
                </c:pt>
                <c:pt idx="133">
                  <c:v>4.3396110006414367E-3</c:v>
                </c:pt>
                <c:pt idx="134">
                  <c:v>4.6362205167331614E-3</c:v>
                </c:pt>
                <c:pt idx="135">
                  <c:v>3.7529961448209653E-3</c:v>
                </c:pt>
                <c:pt idx="136">
                  <c:v>3.7427785902868281E-3</c:v>
                </c:pt>
                <c:pt idx="137">
                  <c:v>5.7824009063346671E-3</c:v>
                </c:pt>
                <c:pt idx="138">
                  <c:v>7.3167256485332961E-3</c:v>
                </c:pt>
                <c:pt idx="139">
                  <c:v>7.8228157669975942E-3</c:v>
                </c:pt>
                <c:pt idx="140">
                  <c:v>7.520982582023333E-3</c:v>
                </c:pt>
                <c:pt idx="141">
                  <c:v>7.7951355513126153E-3</c:v>
                </c:pt>
                <c:pt idx="142">
                  <c:v>7.1786533786452082E-3</c:v>
                </c:pt>
                <c:pt idx="143">
                  <c:v>7.119975667445818E-3</c:v>
                </c:pt>
                <c:pt idx="144">
                  <c:v>7.1604726793131927E-3</c:v>
                </c:pt>
                <c:pt idx="145">
                  <c:v>4.9333787669192568E-3</c:v>
                </c:pt>
                <c:pt idx="146">
                  <c:v>5.9233473475022507E-3</c:v>
                </c:pt>
                <c:pt idx="147">
                  <c:v>4.5215095581708793E-3</c:v>
                </c:pt>
                <c:pt idx="148">
                  <c:v>4.8429428500378659E-3</c:v>
                </c:pt>
                <c:pt idx="149">
                  <c:v>4.4543860887710958E-3</c:v>
                </c:pt>
                <c:pt idx="150">
                  <c:v>4.7555179116867208E-3</c:v>
                </c:pt>
                <c:pt idx="151">
                  <c:v>5.1792376788161818E-3</c:v>
                </c:pt>
                <c:pt idx="152">
                  <c:v>4.1099921841236189E-3</c:v>
                </c:pt>
                <c:pt idx="153">
                  <c:v>3.5208833878539627E-3</c:v>
                </c:pt>
                <c:pt idx="154">
                  <c:v>3.4301850747821354E-3</c:v>
                </c:pt>
                <c:pt idx="155">
                  <c:v>3.8855397449147639E-3</c:v>
                </c:pt>
                <c:pt idx="156">
                  <c:v>3.8195261564263191E-3</c:v>
                </c:pt>
                <c:pt idx="157">
                  <c:v>3.47909974826437E-3</c:v>
                </c:pt>
                <c:pt idx="158">
                  <c:v>3.6204096219209932E-3</c:v>
                </c:pt>
                <c:pt idx="159">
                  <c:v>4.0436877268777557E-3</c:v>
                </c:pt>
                <c:pt idx="160">
                  <c:v>4.5115950253581455E-3</c:v>
                </c:pt>
                <c:pt idx="161">
                  <c:v>4.8361408275371482E-3</c:v>
                </c:pt>
                <c:pt idx="162">
                  <c:v>5.0291806496413453E-3</c:v>
                </c:pt>
                <c:pt idx="163">
                  <c:v>4.2623708824784841E-3</c:v>
                </c:pt>
                <c:pt idx="164">
                  <c:v>1.0521587032357568E-3</c:v>
                </c:pt>
                <c:pt idx="165">
                  <c:v>4.0601455652414557E-4</c:v>
                </c:pt>
                <c:pt idx="166">
                  <c:v>4.9985610069132769E-4</c:v>
                </c:pt>
                <c:pt idx="167">
                  <c:v>4.6946477831745438E-4</c:v>
                </c:pt>
                <c:pt idx="168">
                  <c:v>4.6772061340692354E-4</c:v>
                </c:pt>
                <c:pt idx="169">
                  <c:v>4.6490381075954274E-4</c:v>
                </c:pt>
                <c:pt idx="170">
                  <c:v>6.3247344051672687E-4</c:v>
                </c:pt>
                <c:pt idx="171">
                  <c:v>7.9760545870353051E-4</c:v>
                </c:pt>
                <c:pt idx="172">
                  <c:v>4.242630669141497E-4</c:v>
                </c:pt>
                <c:pt idx="173">
                  <c:v>3.0589232642568834E-4</c:v>
                </c:pt>
                <c:pt idx="174">
                  <c:v>2.8475132372490552E-4</c:v>
                </c:pt>
                <c:pt idx="175">
                  <c:v>3.1534578645417178E-4</c:v>
                </c:pt>
                <c:pt idx="176">
                  <c:v>2.8489119796338311E-4</c:v>
                </c:pt>
                <c:pt idx="177">
                  <c:v>2.7488162439323627E-4</c:v>
                </c:pt>
                <c:pt idx="178">
                  <c:v>2.7637985844259082E-4</c:v>
                </c:pt>
                <c:pt idx="179">
                  <c:v>3.0414275828881138E-4</c:v>
                </c:pt>
                <c:pt idx="180">
                  <c:v>2.3692120830185264E-4</c:v>
                </c:pt>
                <c:pt idx="181">
                  <c:v>4.408386430319971E-4</c:v>
                </c:pt>
                <c:pt idx="182">
                  <c:v>4.7412663824731585E-4</c:v>
                </c:pt>
                <c:pt idx="183">
                  <c:v>4.0328946621901758E-4</c:v>
                </c:pt>
                <c:pt idx="184">
                  <c:v>3.9749221746839463E-4</c:v>
                </c:pt>
                <c:pt idx="185">
                  <c:v>5.5949961889363662E-4</c:v>
                </c:pt>
                <c:pt idx="186">
                  <c:v>0</c:v>
                </c:pt>
                <c:pt idx="187">
                  <c:v>1.8957548249025867E-4</c:v>
                </c:pt>
                <c:pt idx="188">
                  <c:v>5.288868809575002E-4</c:v>
                </c:pt>
                <c:pt idx="189">
                  <c:v>6.9276238735918778E-4</c:v>
                </c:pt>
                <c:pt idx="190">
                  <c:v>6.4071273241740482E-4</c:v>
                </c:pt>
                <c:pt idx="191">
                  <c:v>5.2662854647018064E-4</c:v>
                </c:pt>
                <c:pt idx="192">
                  <c:v>7.4279082589506036E-4</c:v>
                </c:pt>
                <c:pt idx="193">
                  <c:v>5.5151074087962724E-4</c:v>
                </c:pt>
                <c:pt idx="194">
                  <c:v>6.2933557499272874E-4</c:v>
                </c:pt>
                <c:pt idx="195">
                  <c:v>6.1706142533096003E-4</c:v>
                </c:pt>
                <c:pt idx="196">
                  <c:v>8.2518722628473792E-4</c:v>
                </c:pt>
                <c:pt idx="197">
                  <c:v>7.0174218677547995E-4</c:v>
                </c:pt>
                <c:pt idx="198">
                  <c:v>1.2664553652457339E-3</c:v>
                </c:pt>
                <c:pt idx="199">
                  <c:v>1.1380700223471985E-3</c:v>
                </c:pt>
                <c:pt idx="200">
                  <c:v>5.9318775015119486E-4</c:v>
                </c:pt>
                <c:pt idx="201">
                  <c:v>5.7460956497973543E-4</c:v>
                </c:pt>
                <c:pt idx="202">
                  <c:v>5.6920851760687867E-4</c:v>
                </c:pt>
                <c:pt idx="203">
                  <c:v>3.8681186731947734E-4</c:v>
                </c:pt>
                <c:pt idx="204">
                  <c:v>3.3817412046014555E-4</c:v>
                </c:pt>
                <c:pt idx="205">
                  <c:v>3.4844998187494552E-4</c:v>
                </c:pt>
                <c:pt idx="206">
                  <c:v>3.5839948666372112E-4</c:v>
                </c:pt>
                <c:pt idx="207">
                  <c:v>2.7958176615310368E-4</c:v>
                </c:pt>
                <c:pt idx="208">
                  <c:v>2.68712406115424E-4</c:v>
                </c:pt>
                <c:pt idx="209">
                  <c:v>2.6318662145834664E-4</c:v>
                </c:pt>
                <c:pt idx="210">
                  <c:v>3.1637162298305384E-4</c:v>
                </c:pt>
                <c:pt idx="211">
                  <c:v>3.1551176353433226E-4</c:v>
                </c:pt>
                <c:pt idx="212">
                  <c:v>6.6665106706336635E-4</c:v>
                </c:pt>
                <c:pt idx="213">
                  <c:v>1.3833977945182762E-3</c:v>
                </c:pt>
                <c:pt idx="214">
                  <c:v>1.3688508899898639E-3</c:v>
                </c:pt>
                <c:pt idx="215">
                  <c:v>1.333881297966187E-3</c:v>
                </c:pt>
                <c:pt idx="216">
                  <c:v>1.2504049758948407E-3</c:v>
                </c:pt>
                <c:pt idx="217">
                  <c:v>1.0058503642198563E-3</c:v>
                </c:pt>
                <c:pt idx="218">
                  <c:v>1.0404922698192196E-3</c:v>
                </c:pt>
                <c:pt idx="219">
                  <c:v>1.2313692890589597E-3</c:v>
                </c:pt>
                <c:pt idx="220">
                  <c:v>1.3934399567517557E-3</c:v>
                </c:pt>
                <c:pt idx="221">
                  <c:v>1.6131948907344568E-3</c:v>
                </c:pt>
                <c:pt idx="222">
                  <c:v>1.7968203552005668E-3</c:v>
                </c:pt>
                <c:pt idx="223">
                  <c:v>2.213921106273835E-3</c:v>
                </c:pt>
                <c:pt idx="224">
                  <c:v>2.104545187137655E-3</c:v>
                </c:pt>
                <c:pt idx="225">
                  <c:v>1.5785594825661795E-3</c:v>
                </c:pt>
                <c:pt idx="226">
                  <c:v>1.5783015445942036E-3</c:v>
                </c:pt>
                <c:pt idx="227">
                  <c:v>1.7968739502521602E-3</c:v>
                </c:pt>
                <c:pt idx="228">
                  <c:v>1.3112499264329358E-3</c:v>
                </c:pt>
                <c:pt idx="229">
                  <c:v>1.1443399718076464E-3</c:v>
                </c:pt>
                <c:pt idx="230">
                  <c:v>1.1769797386512681E-3</c:v>
                </c:pt>
                <c:pt idx="231">
                  <c:v>1.0363896863016617E-3</c:v>
                </c:pt>
                <c:pt idx="232">
                  <c:v>9.3162187915224481E-4</c:v>
                </c:pt>
                <c:pt idx="233">
                  <c:v>1.0162743878209374E-3</c:v>
                </c:pt>
                <c:pt idx="234">
                  <c:v>1.1394945096140328E-3</c:v>
                </c:pt>
                <c:pt idx="235">
                  <c:v>6.5672158262822505E-4</c:v>
                </c:pt>
                <c:pt idx="236">
                  <c:v>8.8134431506984255E-4</c:v>
                </c:pt>
                <c:pt idx="237">
                  <c:v>9.5000190213101812E-4</c:v>
                </c:pt>
                <c:pt idx="238">
                  <c:v>9.6570200026033757E-4</c:v>
                </c:pt>
                <c:pt idx="239">
                  <c:v>8.3044963701885415E-4</c:v>
                </c:pt>
                <c:pt idx="240">
                  <c:v>8.2979757576187552E-4</c:v>
                </c:pt>
                <c:pt idx="241">
                  <c:v>2.475200383202938E-3</c:v>
                </c:pt>
                <c:pt idx="242">
                  <c:v>2.5338576846682635E-3</c:v>
                </c:pt>
                <c:pt idx="243">
                  <c:v>3.1557911495811173E-3</c:v>
                </c:pt>
                <c:pt idx="244">
                  <c:v>3.4897090169392496E-3</c:v>
                </c:pt>
                <c:pt idx="245">
                  <c:v>2.2375882429553945E-3</c:v>
                </c:pt>
                <c:pt idx="246">
                  <c:v>1.9563088065671017E-3</c:v>
                </c:pt>
                <c:pt idx="247">
                  <c:v>2.2734052274979658E-3</c:v>
                </c:pt>
                <c:pt idx="248">
                  <c:v>2.6994128758433484E-3</c:v>
                </c:pt>
                <c:pt idx="249">
                  <c:v>2.5320061932778103E-3</c:v>
                </c:pt>
                <c:pt idx="250">
                  <c:v>2.6383152580230526E-3</c:v>
                </c:pt>
                <c:pt idx="251">
                  <c:v>2.6779075901522992E-3</c:v>
                </c:pt>
                <c:pt idx="252">
                  <c:v>1.2367263193490256E-3</c:v>
                </c:pt>
                <c:pt idx="253">
                  <c:v>1.1367747211725111E-3</c:v>
                </c:pt>
                <c:pt idx="254">
                  <c:v>1.2083815154931342E-3</c:v>
                </c:pt>
                <c:pt idx="255">
                  <c:v>1.431245703442433E-3</c:v>
                </c:pt>
                <c:pt idx="256">
                  <c:v>1.5498410044688428E-3</c:v>
                </c:pt>
                <c:pt idx="257">
                  <c:v>1.5681839434495415E-3</c:v>
                </c:pt>
                <c:pt idx="258">
                  <c:v>1.5847431663308506E-3</c:v>
                </c:pt>
                <c:pt idx="259">
                  <c:v>1.3849819883062124E-3</c:v>
                </c:pt>
                <c:pt idx="260">
                  <c:v>1.1224533449555115E-3</c:v>
                </c:pt>
                <c:pt idx="261">
                  <c:v>1.2269393847657516E-3</c:v>
                </c:pt>
                <c:pt idx="262">
                  <c:v>1.5222050422710851E-3</c:v>
                </c:pt>
                <c:pt idx="263">
                  <c:v>1.3890746088190071E-3</c:v>
                </c:pt>
                <c:pt idx="264">
                  <c:v>2.5137223407910719E-3</c:v>
                </c:pt>
                <c:pt idx="265">
                  <c:v>2.5328281239346629E-3</c:v>
                </c:pt>
                <c:pt idx="266">
                  <c:v>2.7140089195186105E-3</c:v>
                </c:pt>
                <c:pt idx="267">
                  <c:v>2.1475804614524844E-3</c:v>
                </c:pt>
                <c:pt idx="268">
                  <c:v>2.4297957816036462E-3</c:v>
                </c:pt>
                <c:pt idx="269">
                  <c:v>2.5048827402859119E-3</c:v>
                </c:pt>
                <c:pt idx="270">
                  <c:v>1.1140921714335934E-3</c:v>
                </c:pt>
                <c:pt idx="271">
                  <c:v>1.0127126547121979E-3</c:v>
                </c:pt>
                <c:pt idx="272">
                  <c:v>9.6685861052904249E-4</c:v>
                </c:pt>
                <c:pt idx="273">
                  <c:v>1.8571307493684055E-3</c:v>
                </c:pt>
                <c:pt idx="274">
                  <c:v>1.5811951056739341E-3</c:v>
                </c:pt>
                <c:pt idx="275">
                  <c:v>2.0206360218102508E-3</c:v>
                </c:pt>
                <c:pt idx="276">
                  <c:v>2.1781790955064557E-3</c:v>
                </c:pt>
                <c:pt idx="277">
                  <c:v>1.9436201404444201E-3</c:v>
                </c:pt>
                <c:pt idx="278">
                  <c:v>1.5288669933544898E-3</c:v>
                </c:pt>
                <c:pt idx="279">
                  <c:v>1.6990801414752789E-3</c:v>
                </c:pt>
                <c:pt idx="280">
                  <c:v>1.7092716659517727E-3</c:v>
                </c:pt>
                <c:pt idx="281">
                  <c:v>1.2169558704750714E-3</c:v>
                </c:pt>
                <c:pt idx="282">
                  <c:v>1.3189125933691522E-3</c:v>
                </c:pt>
                <c:pt idx="283">
                  <c:v>1.4246554651065762E-3</c:v>
                </c:pt>
                <c:pt idx="284">
                  <c:v>1.5659618447895222E-3</c:v>
                </c:pt>
                <c:pt idx="285">
                  <c:v>1.2123834466949048E-3</c:v>
                </c:pt>
                <c:pt idx="286">
                  <c:v>1.4995080014779342E-3</c:v>
                </c:pt>
                <c:pt idx="287">
                  <c:v>1.4491088966859381E-3</c:v>
                </c:pt>
                <c:pt idx="288">
                  <c:v>1.5677916309307352E-3</c:v>
                </c:pt>
                <c:pt idx="289">
                  <c:v>1.5954719387535786E-3</c:v>
                </c:pt>
                <c:pt idx="290">
                  <c:v>1.7837227488042783E-3</c:v>
                </c:pt>
                <c:pt idx="291">
                  <c:v>1.7337498659167668E-3</c:v>
                </c:pt>
                <c:pt idx="292">
                  <c:v>1.3608315188658425E-3</c:v>
                </c:pt>
                <c:pt idx="293">
                  <c:v>1.1779247072277394E-3</c:v>
                </c:pt>
                <c:pt idx="294">
                  <c:v>1.06675475648514E-3</c:v>
                </c:pt>
                <c:pt idx="295">
                  <c:v>1.2824252011021508E-3</c:v>
                </c:pt>
                <c:pt idx="296">
                  <c:v>1.029734904802313E-3</c:v>
                </c:pt>
                <c:pt idx="297">
                  <c:v>1.1014131104243679E-3</c:v>
                </c:pt>
                <c:pt idx="298">
                  <c:v>9.2498245574974944E-4</c:v>
                </c:pt>
                <c:pt idx="299">
                  <c:v>6.3098010943176211E-4</c:v>
                </c:pt>
                <c:pt idx="300">
                  <c:v>7.6621383651327051E-4</c:v>
                </c:pt>
                <c:pt idx="301">
                  <c:v>6.9074627839589467E-4</c:v>
                </c:pt>
                <c:pt idx="302">
                  <c:v>1.1985638155543074E-3</c:v>
                </c:pt>
                <c:pt idx="303">
                  <c:v>1.1039075334489273E-3</c:v>
                </c:pt>
                <c:pt idx="304">
                  <c:v>1.3015789069780188E-3</c:v>
                </c:pt>
                <c:pt idx="305">
                  <c:v>1.3686882531804055E-3</c:v>
                </c:pt>
                <c:pt idx="306">
                  <c:v>1.1904472241413896E-3</c:v>
                </c:pt>
                <c:pt idx="307">
                  <c:v>1.1265996552611843E-3</c:v>
                </c:pt>
                <c:pt idx="308">
                  <c:v>1.1783988959612459E-3</c:v>
                </c:pt>
                <c:pt idx="309">
                  <c:v>1.0290617236165085E-3</c:v>
                </c:pt>
                <c:pt idx="310">
                  <c:v>1.0060314644005659E-3</c:v>
                </c:pt>
                <c:pt idx="311">
                  <c:v>1.1246720591331463E-3</c:v>
                </c:pt>
                <c:pt idx="312">
                  <c:v>1.1492165767368772E-3</c:v>
                </c:pt>
                <c:pt idx="313">
                  <c:v>1.0270481693487417E-3</c:v>
                </c:pt>
                <c:pt idx="314">
                  <c:v>1.1244541739740441E-3</c:v>
                </c:pt>
                <c:pt idx="315">
                  <c:v>1.1356939365208363E-3</c:v>
                </c:pt>
                <c:pt idx="316">
                  <c:v>1.0090552856502543E-3</c:v>
                </c:pt>
                <c:pt idx="317">
                  <c:v>9.4938792790871286E-4</c:v>
                </c:pt>
                <c:pt idx="318">
                  <c:v>9.3913232599953495E-4</c:v>
                </c:pt>
                <c:pt idx="319">
                  <c:v>7.9158207596709263E-4</c:v>
                </c:pt>
                <c:pt idx="320">
                  <c:v>7.745431075020931E-4</c:v>
                </c:pt>
                <c:pt idx="321">
                  <c:v>6.7154389629746727E-4</c:v>
                </c:pt>
                <c:pt idx="322">
                  <c:v>6.9471564881219184E-4</c:v>
                </c:pt>
                <c:pt idx="323">
                  <c:v>6.1065351093570136E-4</c:v>
                </c:pt>
                <c:pt idx="324">
                  <c:v>6.8330815133195281E-4</c:v>
                </c:pt>
                <c:pt idx="325">
                  <c:v>7.6340924559937585E-4</c:v>
                </c:pt>
                <c:pt idx="326">
                  <c:v>6.0278137069419099E-4</c:v>
                </c:pt>
                <c:pt idx="327">
                  <c:v>3.7931874265406277E-4</c:v>
                </c:pt>
                <c:pt idx="328">
                  <c:v>3.818922865763868E-4</c:v>
                </c:pt>
                <c:pt idx="329">
                  <c:v>4.1436008229355989E-4</c:v>
                </c:pt>
                <c:pt idx="330">
                  <c:v>4.222912308970017E-4</c:v>
                </c:pt>
                <c:pt idx="331">
                  <c:v>4.6551830435535331E-4</c:v>
                </c:pt>
                <c:pt idx="332">
                  <c:v>4.3482955479915477E-4</c:v>
                </c:pt>
                <c:pt idx="333">
                  <c:v>4.3207325026820904E-4</c:v>
                </c:pt>
                <c:pt idx="334">
                  <c:v>4.3634319219323708E-4</c:v>
                </c:pt>
                <c:pt idx="335">
                  <c:v>3.0765861119608445E-4</c:v>
                </c:pt>
                <c:pt idx="336">
                  <c:v>3.6225025734700465E-4</c:v>
                </c:pt>
                <c:pt idx="337">
                  <c:v>3.4316854028842037E-4</c:v>
                </c:pt>
                <c:pt idx="338">
                  <c:v>3.2324077314086039E-4</c:v>
                </c:pt>
                <c:pt idx="339">
                  <c:v>3.4353933191560293E-4</c:v>
                </c:pt>
                <c:pt idx="340">
                  <c:v>3.210427990202818E-4</c:v>
                </c:pt>
                <c:pt idx="341">
                  <c:v>6.2588164799677061E-4</c:v>
                </c:pt>
                <c:pt idx="342">
                  <c:v>6.075297647418884E-4</c:v>
                </c:pt>
                <c:pt idx="343">
                  <c:v>6.3822566023450657E-4</c:v>
                </c:pt>
                <c:pt idx="344">
                  <c:v>5.7199929043902299E-4</c:v>
                </c:pt>
                <c:pt idx="345">
                  <c:v>6.0675332884356362E-4</c:v>
                </c:pt>
                <c:pt idx="346">
                  <c:v>5.4303237142926488E-4</c:v>
                </c:pt>
                <c:pt idx="347">
                  <c:v>3.8116087647029631E-4</c:v>
                </c:pt>
                <c:pt idx="348">
                  <c:v>3.7723743907336983E-4</c:v>
                </c:pt>
                <c:pt idx="349">
                  <c:v>3.9879324553086077E-4</c:v>
                </c:pt>
                <c:pt idx="350">
                  <c:v>3.9023601569451131E-4</c:v>
                </c:pt>
                <c:pt idx="351">
                  <c:v>3.5819800771937793E-4</c:v>
                </c:pt>
                <c:pt idx="352">
                  <c:v>3.5036530114268522E-4</c:v>
                </c:pt>
                <c:pt idx="353">
                  <c:v>3.0183533244841317E-4</c:v>
                </c:pt>
                <c:pt idx="354">
                  <c:v>1.3403058452156406E-4</c:v>
                </c:pt>
                <c:pt idx="355">
                  <c:v>1.2322863902647772E-4</c:v>
                </c:pt>
                <c:pt idx="356">
                  <c:v>8.7822926739763258E-5</c:v>
                </c:pt>
                <c:pt idx="357">
                  <c:v>8.9903194746197897E-5</c:v>
                </c:pt>
                <c:pt idx="358">
                  <c:v>7.8748983773977902E-5</c:v>
                </c:pt>
                <c:pt idx="359">
                  <c:v>8.4162495576851296E-5</c:v>
                </c:pt>
                <c:pt idx="360">
                  <c:v>8.4125177952574726E-5</c:v>
                </c:pt>
                <c:pt idx="361">
                  <c:v>9.2461018768297525E-5</c:v>
                </c:pt>
                <c:pt idx="362">
                  <c:v>9.4935792447007995E-5</c:v>
                </c:pt>
                <c:pt idx="363">
                  <c:v>1.6814072195213601E-4</c:v>
                </c:pt>
                <c:pt idx="364">
                  <c:v>4.2564883983362245E-4</c:v>
                </c:pt>
                <c:pt idx="365">
                  <c:v>4.4156956423673763E-4</c:v>
                </c:pt>
                <c:pt idx="366">
                  <c:v>4.7504246106825791E-4</c:v>
                </c:pt>
                <c:pt idx="367">
                  <c:v>4.8096138801202287E-4</c:v>
                </c:pt>
                <c:pt idx="368">
                  <c:v>5.0202249707830145E-4</c:v>
                </c:pt>
                <c:pt idx="369">
                  <c:v>1.0381267506901933E-3</c:v>
                </c:pt>
                <c:pt idx="370">
                  <c:v>2.1249629805969866E-3</c:v>
                </c:pt>
                <c:pt idx="371">
                  <c:v>2.2048810397228146E-3</c:v>
                </c:pt>
                <c:pt idx="372">
                  <c:v>2.1518994068951821E-3</c:v>
                </c:pt>
                <c:pt idx="373">
                  <c:v>2.2227844364054181E-3</c:v>
                </c:pt>
                <c:pt idx="374">
                  <c:v>2.1057220348411135E-3</c:v>
                </c:pt>
                <c:pt idx="375">
                  <c:v>2.1174312238192656E-3</c:v>
                </c:pt>
                <c:pt idx="376">
                  <c:v>2.0765626667716506E-3</c:v>
                </c:pt>
                <c:pt idx="377">
                  <c:v>1.4706186396944989E-3</c:v>
                </c:pt>
                <c:pt idx="378">
                  <c:v>1.2872278052623025E-3</c:v>
                </c:pt>
                <c:pt idx="379">
                  <c:v>3.2099170759761252E-4</c:v>
                </c:pt>
                <c:pt idx="380">
                  <c:v>2.9193813646192639E-4</c:v>
                </c:pt>
                <c:pt idx="381">
                  <c:v>3.0584164468909855E-4</c:v>
                </c:pt>
                <c:pt idx="382">
                  <c:v>2.1308041001055436E-4</c:v>
                </c:pt>
                <c:pt idx="383">
                  <c:v>2.0482422084559218E-4</c:v>
                </c:pt>
                <c:pt idx="384">
                  <c:v>2.5737400578047635E-4</c:v>
                </c:pt>
                <c:pt idx="385">
                  <c:v>1.6421307137641221E-4</c:v>
                </c:pt>
                <c:pt idx="386">
                  <c:v>1.4330457060112131E-4</c:v>
                </c:pt>
                <c:pt idx="387">
                  <c:v>1.4310017075044821E-4</c:v>
                </c:pt>
                <c:pt idx="388">
                  <c:v>1.5144692456646686E-4</c:v>
                </c:pt>
                <c:pt idx="389">
                  <c:v>2.0483777602675225E-4</c:v>
                </c:pt>
                <c:pt idx="390">
                  <c:v>2.1542283901935789E-4</c:v>
                </c:pt>
                <c:pt idx="391">
                  <c:v>7.0671928322023846E-4</c:v>
                </c:pt>
                <c:pt idx="392">
                  <c:v>6.3899634705966461E-4</c:v>
                </c:pt>
                <c:pt idx="393">
                  <c:v>6.3476859482858468E-4</c:v>
                </c:pt>
                <c:pt idx="394">
                  <c:v>6.5582244545977185E-4</c:v>
                </c:pt>
                <c:pt idx="395">
                  <c:v>7.239600743125013E-4</c:v>
                </c:pt>
                <c:pt idx="396">
                  <c:v>7.7578527497232537E-4</c:v>
                </c:pt>
                <c:pt idx="397">
                  <c:v>4.9338557317139614E-4</c:v>
                </c:pt>
                <c:pt idx="398">
                  <c:v>8.3922022913444938E-4</c:v>
                </c:pt>
                <c:pt idx="399">
                  <c:v>1.6933564814814814E-3</c:v>
                </c:pt>
                <c:pt idx="400">
                  <c:v>6.050340310971039E-4</c:v>
                </c:pt>
                <c:pt idx="401">
                  <c:v>6.4087758145327473E-4</c:v>
                </c:pt>
                <c:pt idx="402">
                  <c:v>6.5576186921344573E-4</c:v>
                </c:pt>
                <c:pt idx="403">
                  <c:v>7.352911240460266E-4</c:v>
                </c:pt>
                <c:pt idx="404">
                  <c:v>7.6368834297118454E-4</c:v>
                </c:pt>
                <c:pt idx="405">
                  <c:v>1.3014070301148465E-3</c:v>
                </c:pt>
                <c:pt idx="406">
                  <c:v>1.296760690661071E-3</c:v>
                </c:pt>
                <c:pt idx="407">
                  <c:v>1.9069014630434618E-3</c:v>
                </c:pt>
                <c:pt idx="408">
                  <c:v>2.0942479867441174E-3</c:v>
                </c:pt>
                <c:pt idx="409">
                  <c:v>1.8320656492444712E-3</c:v>
                </c:pt>
                <c:pt idx="410">
                  <c:v>3.8515435259399446E-3</c:v>
                </c:pt>
                <c:pt idx="411">
                  <c:v>4.095206649101386E-3</c:v>
                </c:pt>
                <c:pt idx="412">
                  <c:v>3.7850048318843477E-3</c:v>
                </c:pt>
                <c:pt idx="413">
                  <c:v>4.3202107878693675E-3</c:v>
                </c:pt>
                <c:pt idx="414">
                  <c:v>4.6945221987831597E-3</c:v>
                </c:pt>
                <c:pt idx="415">
                  <c:v>4.7127414863250136E-3</c:v>
                </c:pt>
                <c:pt idx="416">
                  <c:v>5.1216927089568834E-3</c:v>
                </c:pt>
                <c:pt idx="417">
                  <c:v>5.1322205192302029E-3</c:v>
                </c:pt>
                <c:pt idx="418">
                  <c:v>4.7642227772022429E-3</c:v>
                </c:pt>
                <c:pt idx="419">
                  <c:v>5.4433503763513316E-3</c:v>
                </c:pt>
                <c:pt idx="420">
                  <c:v>5.3851502518937047E-3</c:v>
                </c:pt>
                <c:pt idx="421">
                  <c:v>4.5015420842276664E-3</c:v>
                </c:pt>
                <c:pt idx="422">
                  <c:v>4.5814346181884454E-3</c:v>
                </c:pt>
                <c:pt idx="423">
                  <c:v>5.3897959011381348E-3</c:v>
                </c:pt>
                <c:pt idx="424">
                  <c:v>3.9326594892540269E-3</c:v>
                </c:pt>
                <c:pt idx="425">
                  <c:v>3.4355802273656534E-3</c:v>
                </c:pt>
                <c:pt idx="426">
                  <c:v>2.9490408122738662E-3</c:v>
                </c:pt>
                <c:pt idx="427">
                  <c:v>2.2781614433116893E-3</c:v>
                </c:pt>
                <c:pt idx="428">
                  <c:v>2.5923174202166274E-3</c:v>
                </c:pt>
                <c:pt idx="429">
                  <c:v>2.5839732880110241E-3</c:v>
                </c:pt>
                <c:pt idx="430">
                  <c:v>2.9568944510449035E-3</c:v>
                </c:pt>
                <c:pt idx="431">
                  <c:v>2.9453215565248608E-3</c:v>
                </c:pt>
                <c:pt idx="432">
                  <c:v>2.7543752427993751E-3</c:v>
                </c:pt>
                <c:pt idx="433">
                  <c:v>2.6238075582206109E-3</c:v>
                </c:pt>
                <c:pt idx="434">
                  <c:v>2.4867748624225112E-3</c:v>
                </c:pt>
                <c:pt idx="435">
                  <c:v>2.1517399003545814E-3</c:v>
                </c:pt>
                <c:pt idx="436">
                  <c:v>2.3547653817513996E-3</c:v>
                </c:pt>
                <c:pt idx="437">
                  <c:v>2.6382975338562565E-3</c:v>
                </c:pt>
                <c:pt idx="438">
                  <c:v>2.5995121644849925E-3</c:v>
                </c:pt>
                <c:pt idx="439">
                  <c:v>2.501711132519542E-3</c:v>
                </c:pt>
                <c:pt idx="440">
                  <c:v>2.2693536789872024E-3</c:v>
                </c:pt>
                <c:pt idx="441">
                  <c:v>1.707256086473772E-3</c:v>
                </c:pt>
                <c:pt idx="442">
                  <c:v>1.8153933416740192E-3</c:v>
                </c:pt>
                <c:pt idx="443">
                  <c:v>1.8422590429774685E-3</c:v>
                </c:pt>
                <c:pt idx="444">
                  <c:v>1.8103803350657149E-3</c:v>
                </c:pt>
                <c:pt idx="445">
                  <c:v>1.515846936381834E-3</c:v>
                </c:pt>
                <c:pt idx="446">
                  <c:v>1.4901090434769186E-3</c:v>
                </c:pt>
                <c:pt idx="447">
                  <c:v>1.0778536424443737E-3</c:v>
                </c:pt>
                <c:pt idx="448">
                  <c:v>1.0062271491732017E-3</c:v>
                </c:pt>
                <c:pt idx="449">
                  <c:v>9.7901646859809596E-4</c:v>
                </c:pt>
                <c:pt idx="450">
                  <c:v>9.4439759994560776E-4</c:v>
                </c:pt>
                <c:pt idx="451">
                  <c:v>9.5759535621656384E-4</c:v>
                </c:pt>
                <c:pt idx="452">
                  <c:v>8.0506212799922932E-4</c:v>
                </c:pt>
                <c:pt idx="453">
                  <c:v>5.0066885370461634E-4</c:v>
                </c:pt>
                <c:pt idx="454">
                  <c:v>4.8223640089165568E-4</c:v>
                </c:pt>
                <c:pt idx="455">
                  <c:v>4.6745607001336413E-4</c:v>
                </c:pt>
                <c:pt idx="456">
                  <c:v>2.2160288291582861E-4</c:v>
                </c:pt>
                <c:pt idx="457">
                  <c:v>2.1678330012533839E-4</c:v>
                </c:pt>
                <c:pt idx="458">
                  <c:v>2.659601803712502E-4</c:v>
                </c:pt>
                <c:pt idx="459">
                  <c:v>1.7951598692158202E-4</c:v>
                </c:pt>
                <c:pt idx="460">
                  <c:v>1.017430288773902E-4</c:v>
                </c:pt>
                <c:pt idx="461">
                  <c:v>1.0876171020482342E-4</c:v>
                </c:pt>
                <c:pt idx="462">
                  <c:v>1.0295036349486551E-4</c:v>
                </c:pt>
                <c:pt idx="463">
                  <c:v>7.6270953889733749E-5</c:v>
                </c:pt>
                <c:pt idx="464">
                  <c:v>1.4643513111572298E-4</c:v>
                </c:pt>
                <c:pt idx="465">
                  <c:v>1.6408260613965791E-4</c:v>
                </c:pt>
                <c:pt idx="466">
                  <c:v>6.8319109163832658E-5</c:v>
                </c:pt>
                <c:pt idx="467">
                  <c:v>6.0963875717693069E-5</c:v>
                </c:pt>
                <c:pt idx="468">
                  <c:v>1.7202040636265094E-5</c:v>
                </c:pt>
                <c:pt idx="469">
                  <c:v>1.5802976958640823E-5</c:v>
                </c:pt>
                <c:pt idx="470">
                  <c:v>2.91407845377302E-5</c:v>
                </c:pt>
                <c:pt idx="471">
                  <c:v>2.9250805351991787E-5</c:v>
                </c:pt>
                <c:pt idx="472">
                  <c:v>3.3588951470507489E-5</c:v>
                </c:pt>
                <c:pt idx="473">
                  <c:v>2.3900172106912223E-5</c:v>
                </c:pt>
                <c:pt idx="474">
                  <c:v>1.8579262015433526E-5</c:v>
                </c:pt>
                <c:pt idx="475">
                  <c:v>2.06287761782447E-5</c:v>
                </c:pt>
                <c:pt idx="476">
                  <c:v>2.2979937957890567E-5</c:v>
                </c:pt>
                <c:pt idx="477">
                  <c:v>2.2657164948571874E-5</c:v>
                </c:pt>
                <c:pt idx="478">
                  <c:v>2.3139285879519984E-5</c:v>
                </c:pt>
                <c:pt idx="479">
                  <c:v>2.8687080135749336E-5</c:v>
                </c:pt>
                <c:pt idx="480">
                  <c:v>1.9962625524882119E-5</c:v>
                </c:pt>
                <c:pt idx="481">
                  <c:v>1.3513363862261933E-5</c:v>
                </c:pt>
                <c:pt idx="482">
                  <c:v>1.0685140824052403E-5</c:v>
                </c:pt>
                <c:pt idx="483">
                  <c:v>6.1990955547674477E-6</c:v>
                </c:pt>
                <c:pt idx="484">
                  <c:v>2.105559716468049E-6</c:v>
                </c:pt>
                <c:pt idx="485">
                  <c:v>1.9389225815251958E-6</c:v>
                </c:pt>
                <c:pt idx="486">
                  <c:v>2.8324522669320232E-6</c:v>
                </c:pt>
                <c:pt idx="487">
                  <c:v>1.703887721199582E-5</c:v>
                </c:pt>
                <c:pt idx="488">
                  <c:v>4.9802529416056115E-6</c:v>
                </c:pt>
                <c:pt idx="489">
                  <c:v>1.8081508098306578E-5</c:v>
                </c:pt>
                <c:pt idx="490">
                  <c:v>1.330133492804044E-5</c:v>
                </c:pt>
                <c:pt idx="491">
                  <c:v>1.7112239438202123E-5</c:v>
                </c:pt>
                <c:pt idx="492">
                  <c:v>1.4681326459825429E-5</c:v>
                </c:pt>
                <c:pt idx="493">
                  <c:v>1.8819421966687348E-5</c:v>
                </c:pt>
                <c:pt idx="494">
                  <c:v>3.2838930067126687E-5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Sheet2!$A$141</c:f>
              <c:strCache>
                <c:ptCount val="1"/>
                <c:pt idx="0">
                  <c:v>Win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Sheet2!$B$138:$SI$138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Sheet2!$B$141:$SI$141</c:f>
              <c:numCache>
                <c:formatCode>_([$€-2]\ * #,##0.000_);_([$€-2]\ * \(#,##0.000\);_([$€-2]\ * "-"??_);_(@_)</c:formatCode>
                <c:ptCount val="502"/>
                <c:pt idx="0">
                  <c:v>1.6301856402420136E-5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1.8284654200059365E-5</c:v>
                </c:pt>
                <c:pt idx="8">
                  <c:v>7.4715342362529499E-6</c:v>
                </c:pt>
                <c:pt idx="9">
                  <c:v>0</c:v>
                </c:pt>
                <c:pt idx="10">
                  <c:v>3.7096392797639357E-5</c:v>
                </c:pt>
                <c:pt idx="11">
                  <c:v>0</c:v>
                </c:pt>
                <c:pt idx="12">
                  <c:v>0</c:v>
                </c:pt>
                <c:pt idx="13">
                  <c:v>1.8343457804776368E-5</c:v>
                </c:pt>
                <c:pt idx="14">
                  <c:v>0</c:v>
                </c:pt>
                <c:pt idx="15">
                  <c:v>2.3715278473154027E-5</c:v>
                </c:pt>
                <c:pt idx="16">
                  <c:v>8.0284139445958587E-6</c:v>
                </c:pt>
                <c:pt idx="17">
                  <c:v>2.1182211105552776E-5</c:v>
                </c:pt>
                <c:pt idx="18">
                  <c:v>1.5792474344355756E-5</c:v>
                </c:pt>
                <c:pt idx="19">
                  <c:v>0</c:v>
                </c:pt>
                <c:pt idx="20">
                  <c:v>0</c:v>
                </c:pt>
                <c:pt idx="21">
                  <c:v>5.7120010250547029E-5</c:v>
                </c:pt>
                <c:pt idx="22">
                  <c:v>8.0866865206267994E-5</c:v>
                </c:pt>
                <c:pt idx="23">
                  <c:v>1.403058603971844E-4</c:v>
                </c:pt>
                <c:pt idx="24">
                  <c:v>2.4000117639900209E-4</c:v>
                </c:pt>
                <c:pt idx="25">
                  <c:v>3.7468272834572302E-4</c:v>
                </c:pt>
                <c:pt idx="26">
                  <c:v>5.3457346994363771E-4</c:v>
                </c:pt>
                <c:pt idx="27">
                  <c:v>1.9949395590363496E-3</c:v>
                </c:pt>
                <c:pt idx="28">
                  <c:v>3.5098183949696256E-3</c:v>
                </c:pt>
                <c:pt idx="29">
                  <c:v>5.2613323362753562E-3</c:v>
                </c:pt>
                <c:pt idx="30">
                  <c:v>4.8578335682874993E-3</c:v>
                </c:pt>
                <c:pt idx="31">
                  <c:v>4.4845181562175778E-3</c:v>
                </c:pt>
                <c:pt idx="32">
                  <c:v>4.4687022241824709E-3</c:v>
                </c:pt>
                <c:pt idx="33">
                  <c:v>3.9266927776156124E-3</c:v>
                </c:pt>
                <c:pt idx="34">
                  <c:v>4.9271431556728229E-3</c:v>
                </c:pt>
                <c:pt idx="35">
                  <c:v>4.5373546016190883E-3</c:v>
                </c:pt>
                <c:pt idx="36">
                  <c:v>5.1182309742311251E-3</c:v>
                </c:pt>
                <c:pt idx="37">
                  <c:v>5.0337003221663052E-3</c:v>
                </c:pt>
                <c:pt idx="38">
                  <c:v>5.3363245880220849E-3</c:v>
                </c:pt>
                <c:pt idx="39">
                  <c:v>5.3127334210031942E-3</c:v>
                </c:pt>
                <c:pt idx="40">
                  <c:v>4.9339824124806555E-3</c:v>
                </c:pt>
                <c:pt idx="41">
                  <c:v>4.7271124301824282E-3</c:v>
                </c:pt>
                <c:pt idx="42">
                  <c:v>4.4157187346686288E-3</c:v>
                </c:pt>
                <c:pt idx="43">
                  <c:v>5.127117603413096E-3</c:v>
                </c:pt>
                <c:pt idx="44">
                  <c:v>4.7123955628153172E-3</c:v>
                </c:pt>
                <c:pt idx="45">
                  <c:v>4.9060670627117933E-3</c:v>
                </c:pt>
                <c:pt idx="46">
                  <c:v>4.3604650446306108E-3</c:v>
                </c:pt>
                <c:pt idx="47">
                  <c:v>2.753822427368993E-3</c:v>
                </c:pt>
                <c:pt idx="48">
                  <c:v>3.2690949879669354E-3</c:v>
                </c:pt>
                <c:pt idx="49">
                  <c:v>3.8616399650451502E-3</c:v>
                </c:pt>
                <c:pt idx="50">
                  <c:v>3.7444528743517825E-3</c:v>
                </c:pt>
                <c:pt idx="51">
                  <c:v>4.4600442268873637E-3</c:v>
                </c:pt>
                <c:pt idx="52">
                  <c:v>4.4281316769677866E-3</c:v>
                </c:pt>
                <c:pt idx="53">
                  <c:v>3.7495155542573389E-3</c:v>
                </c:pt>
                <c:pt idx="54">
                  <c:v>3.7645800744310906E-3</c:v>
                </c:pt>
                <c:pt idx="55">
                  <c:v>4.134915723761217E-3</c:v>
                </c:pt>
                <c:pt idx="56">
                  <c:v>4.3638485670886079E-3</c:v>
                </c:pt>
                <c:pt idx="57">
                  <c:v>4.4284120339830087E-3</c:v>
                </c:pt>
                <c:pt idx="58">
                  <c:v>4.2799175704989157E-3</c:v>
                </c:pt>
                <c:pt idx="59">
                  <c:v>3.3662310203744264E-3</c:v>
                </c:pt>
                <c:pt idx="60">
                  <c:v>3.6437824205373839E-3</c:v>
                </c:pt>
                <c:pt idx="61">
                  <c:v>4.3929317768970355E-3</c:v>
                </c:pt>
                <c:pt idx="62">
                  <c:v>3.3249943238257413E-3</c:v>
                </c:pt>
                <c:pt idx="63">
                  <c:v>3.5962765485434058E-3</c:v>
                </c:pt>
                <c:pt idx="64">
                  <c:v>4.0761544024796236E-3</c:v>
                </c:pt>
                <c:pt idx="65">
                  <c:v>4.4380336441626261E-3</c:v>
                </c:pt>
                <c:pt idx="66">
                  <c:v>3.9466858938303692E-3</c:v>
                </c:pt>
                <c:pt idx="67">
                  <c:v>4.0346698576622575E-3</c:v>
                </c:pt>
                <c:pt idx="68">
                  <c:v>4.2498023031115667E-3</c:v>
                </c:pt>
                <c:pt idx="69">
                  <c:v>3.54586244228626E-3</c:v>
                </c:pt>
                <c:pt idx="70">
                  <c:v>2.2444857440124854E-3</c:v>
                </c:pt>
                <c:pt idx="71">
                  <c:v>3.3138418576868513E-3</c:v>
                </c:pt>
                <c:pt idx="72">
                  <c:v>3.0756780139176228E-3</c:v>
                </c:pt>
                <c:pt idx="73">
                  <c:v>2.8404597457206897E-3</c:v>
                </c:pt>
                <c:pt idx="74">
                  <c:v>3.9240589906888628E-3</c:v>
                </c:pt>
                <c:pt idx="75">
                  <c:v>3.2319373492546758E-3</c:v>
                </c:pt>
                <c:pt idx="76">
                  <c:v>3.3292508153219759E-3</c:v>
                </c:pt>
                <c:pt idx="77">
                  <c:v>3.563027656911247E-3</c:v>
                </c:pt>
                <c:pt idx="78">
                  <c:v>3.9509110188858622E-3</c:v>
                </c:pt>
                <c:pt idx="79">
                  <c:v>4.0997234485938222E-3</c:v>
                </c:pt>
                <c:pt idx="80">
                  <c:v>3.311833497880248E-3</c:v>
                </c:pt>
                <c:pt idx="81">
                  <c:v>3.0212840824043806E-3</c:v>
                </c:pt>
                <c:pt idx="82">
                  <c:v>2.3685276910625505E-3</c:v>
                </c:pt>
                <c:pt idx="83">
                  <c:v>2.0992747208003724E-3</c:v>
                </c:pt>
                <c:pt idx="84">
                  <c:v>3.1313588637519548E-3</c:v>
                </c:pt>
                <c:pt idx="85">
                  <c:v>3.6738134257300039E-3</c:v>
                </c:pt>
                <c:pt idx="86">
                  <c:v>3.0777280199826393E-3</c:v>
                </c:pt>
                <c:pt idx="87">
                  <c:v>2.8798116729767216E-3</c:v>
                </c:pt>
                <c:pt idx="88">
                  <c:v>4.7031934227854868E-3</c:v>
                </c:pt>
                <c:pt idx="89">
                  <c:v>4.1302401693215996E-3</c:v>
                </c:pt>
                <c:pt idx="90">
                  <c:v>3.8126495125100583E-3</c:v>
                </c:pt>
                <c:pt idx="91">
                  <c:v>5.896925998103866E-3</c:v>
                </c:pt>
                <c:pt idx="92">
                  <c:v>5.6119225856396367E-3</c:v>
                </c:pt>
                <c:pt idx="93">
                  <c:v>5.6887382950452803E-3</c:v>
                </c:pt>
                <c:pt idx="94">
                  <c:v>5.3782703346261385E-3</c:v>
                </c:pt>
                <c:pt idx="95">
                  <c:v>5.9490034186763779E-3</c:v>
                </c:pt>
                <c:pt idx="96">
                  <c:v>4.3154108457235385E-3</c:v>
                </c:pt>
                <c:pt idx="97">
                  <c:v>4.9084607832560146E-3</c:v>
                </c:pt>
                <c:pt idx="98">
                  <c:v>4.9800157823179248E-3</c:v>
                </c:pt>
                <c:pt idx="99">
                  <c:v>5.0268904265822357E-3</c:v>
                </c:pt>
                <c:pt idx="100">
                  <c:v>4.3930422884287702E-3</c:v>
                </c:pt>
                <c:pt idx="101">
                  <c:v>2.0621642299678638E-3</c:v>
                </c:pt>
                <c:pt idx="102">
                  <c:v>2.330672801966166E-3</c:v>
                </c:pt>
                <c:pt idx="103">
                  <c:v>2.5449470957089912E-3</c:v>
                </c:pt>
                <c:pt idx="104">
                  <c:v>2.4748377347832227E-3</c:v>
                </c:pt>
                <c:pt idx="105">
                  <c:v>3.0176166189608816E-3</c:v>
                </c:pt>
                <c:pt idx="106">
                  <c:v>3.0881286538659708E-3</c:v>
                </c:pt>
                <c:pt idx="107">
                  <c:v>3.073157305817518E-3</c:v>
                </c:pt>
                <c:pt idx="108">
                  <c:v>3.397596847257944E-3</c:v>
                </c:pt>
                <c:pt idx="109">
                  <c:v>3.1300686222458188E-3</c:v>
                </c:pt>
                <c:pt idx="110">
                  <c:v>3.135375839374603E-3</c:v>
                </c:pt>
                <c:pt idx="111">
                  <c:v>3.2693092519226288E-3</c:v>
                </c:pt>
                <c:pt idx="112">
                  <c:v>3.0176677374486685E-3</c:v>
                </c:pt>
                <c:pt idx="113">
                  <c:v>3.3533003795005898E-3</c:v>
                </c:pt>
                <c:pt idx="114">
                  <c:v>3.5787537652402579E-3</c:v>
                </c:pt>
                <c:pt idx="115">
                  <c:v>3.5440649517580252E-3</c:v>
                </c:pt>
                <c:pt idx="116">
                  <c:v>4.0292197188617328E-3</c:v>
                </c:pt>
                <c:pt idx="117">
                  <c:v>4.3678770449233958E-3</c:v>
                </c:pt>
                <c:pt idx="118">
                  <c:v>3.3171844415345072E-3</c:v>
                </c:pt>
                <c:pt idx="119">
                  <c:v>2.8828877300998931E-3</c:v>
                </c:pt>
                <c:pt idx="120">
                  <c:v>2.8288825379625864E-3</c:v>
                </c:pt>
                <c:pt idx="121">
                  <c:v>2.6557327110353184E-3</c:v>
                </c:pt>
                <c:pt idx="122">
                  <c:v>2.9439841180866964E-3</c:v>
                </c:pt>
                <c:pt idx="123">
                  <c:v>2.9448140536058806E-3</c:v>
                </c:pt>
                <c:pt idx="124">
                  <c:v>2.8780390461049287E-3</c:v>
                </c:pt>
                <c:pt idx="125">
                  <c:v>3.0689667433923323E-3</c:v>
                </c:pt>
                <c:pt idx="126">
                  <c:v>2.967154864203726E-3</c:v>
                </c:pt>
                <c:pt idx="127">
                  <c:v>2.9507591635407745E-3</c:v>
                </c:pt>
                <c:pt idx="128">
                  <c:v>3.3884148359058894E-3</c:v>
                </c:pt>
                <c:pt idx="129">
                  <c:v>3.0969345658141663E-3</c:v>
                </c:pt>
                <c:pt idx="130">
                  <c:v>4.3082529860756268E-3</c:v>
                </c:pt>
                <c:pt idx="131">
                  <c:v>3.893273315502026E-3</c:v>
                </c:pt>
                <c:pt idx="132">
                  <c:v>3.1433062747462238E-3</c:v>
                </c:pt>
                <c:pt idx="133">
                  <c:v>3.6641469492203118E-3</c:v>
                </c:pt>
                <c:pt idx="134">
                  <c:v>4.1630441641777802E-3</c:v>
                </c:pt>
                <c:pt idx="135">
                  <c:v>4.1488758884717534E-3</c:v>
                </c:pt>
                <c:pt idx="136">
                  <c:v>4.0696001003593515E-3</c:v>
                </c:pt>
                <c:pt idx="137">
                  <c:v>3.4068978008409529E-3</c:v>
                </c:pt>
                <c:pt idx="138">
                  <c:v>3.8526265789473684E-3</c:v>
                </c:pt>
                <c:pt idx="139">
                  <c:v>3.3838374204818882E-3</c:v>
                </c:pt>
                <c:pt idx="140">
                  <c:v>3.8533381590177924E-3</c:v>
                </c:pt>
                <c:pt idx="141">
                  <c:v>4.3812907125543856E-3</c:v>
                </c:pt>
                <c:pt idx="142">
                  <c:v>4.2419741279951474E-3</c:v>
                </c:pt>
                <c:pt idx="143">
                  <c:v>5.3875505494505489E-3</c:v>
                </c:pt>
                <c:pt idx="144">
                  <c:v>4.1243931522384836E-3</c:v>
                </c:pt>
                <c:pt idx="145">
                  <c:v>2.8127582100390307E-3</c:v>
                </c:pt>
                <c:pt idx="146">
                  <c:v>3.5189721466631885E-3</c:v>
                </c:pt>
                <c:pt idx="147">
                  <c:v>3.4146375697411877E-3</c:v>
                </c:pt>
                <c:pt idx="148">
                  <c:v>4.7954779899497483E-3</c:v>
                </c:pt>
                <c:pt idx="149">
                  <c:v>3.7997076394219536E-3</c:v>
                </c:pt>
                <c:pt idx="150">
                  <c:v>4.1193470030993365E-3</c:v>
                </c:pt>
                <c:pt idx="151">
                  <c:v>4.8545741114919723E-3</c:v>
                </c:pt>
                <c:pt idx="152">
                  <c:v>1.2752021006421654E-3</c:v>
                </c:pt>
                <c:pt idx="153">
                  <c:v>1.9967744234950278E-6</c:v>
                </c:pt>
                <c:pt idx="154">
                  <c:v>1.7404139742952496E-6</c:v>
                </c:pt>
                <c:pt idx="155">
                  <c:v>1.8499983489086286E-6</c:v>
                </c:pt>
                <c:pt idx="156">
                  <c:v>1.6313687643515593E-6</c:v>
                </c:pt>
                <c:pt idx="157">
                  <c:v>2.6285402306694876E-6</c:v>
                </c:pt>
                <c:pt idx="158">
                  <c:v>1.4973628879940131E-6</c:v>
                </c:pt>
                <c:pt idx="159">
                  <c:v>2.7637276885819357E-6</c:v>
                </c:pt>
                <c:pt idx="160">
                  <c:v>1.2494201605709188E-6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6.0436055391507992E-5</c:v>
                </c:pt>
                <c:pt idx="172">
                  <c:v>7.2813575049402867E-5</c:v>
                </c:pt>
                <c:pt idx="173">
                  <c:v>5.5628805220540504E-5</c:v>
                </c:pt>
                <c:pt idx="174">
                  <c:v>3.3014578048368001E-5</c:v>
                </c:pt>
                <c:pt idx="175">
                  <c:v>2.27486312943562E-5</c:v>
                </c:pt>
                <c:pt idx="176">
                  <c:v>1.7062208421922086E-5</c:v>
                </c:pt>
                <c:pt idx="177">
                  <c:v>1.5102903990827848E-5</c:v>
                </c:pt>
                <c:pt idx="178">
                  <c:v>1.3999205929062996E-5</c:v>
                </c:pt>
                <c:pt idx="179">
                  <c:v>3.9118599250809365E-6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7.1717588133307644E-5</c:v>
                </c:pt>
                <c:pt idx="195">
                  <c:v>1.4406853455895352E-4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4.1358472301295654E-3</c:v>
                </c:pt>
                <c:pt idx="213">
                  <c:v>4.1322504611153955E-3</c:v>
                </c:pt>
                <c:pt idx="214">
                  <c:v>1.7996552693828262E-4</c:v>
                </c:pt>
                <c:pt idx="215">
                  <c:v>2.2757768448518098E-3</c:v>
                </c:pt>
                <c:pt idx="216">
                  <c:v>0</c:v>
                </c:pt>
                <c:pt idx="217">
                  <c:v>0</c:v>
                </c:pt>
                <c:pt idx="218">
                  <c:v>1.6572708292439192E-5</c:v>
                </c:pt>
                <c:pt idx="219">
                  <c:v>1.5272533025827129E-5</c:v>
                </c:pt>
                <c:pt idx="220">
                  <c:v>1.5148374664879357E-5</c:v>
                </c:pt>
                <c:pt idx="221">
                  <c:v>1.8434292083973724E-5</c:v>
                </c:pt>
                <c:pt idx="222">
                  <c:v>2.1893694667838076E-5</c:v>
                </c:pt>
                <c:pt idx="223">
                  <c:v>4.1706991437359717E-5</c:v>
                </c:pt>
                <c:pt idx="224">
                  <c:v>1.0512080938697317E-4</c:v>
                </c:pt>
                <c:pt idx="225">
                  <c:v>1.112887455691217E-4</c:v>
                </c:pt>
                <c:pt idx="226">
                  <c:v>9.3887015427215187E-5</c:v>
                </c:pt>
                <c:pt idx="227">
                  <c:v>3.1201174880432519E-4</c:v>
                </c:pt>
                <c:pt idx="228">
                  <c:v>3.0958907654113777E-4</c:v>
                </c:pt>
                <c:pt idx="229">
                  <c:v>3.1823813017503409E-4</c:v>
                </c:pt>
                <c:pt idx="230">
                  <c:v>2.9862373074532013E-4</c:v>
                </c:pt>
                <c:pt idx="231">
                  <c:v>1.6697319904109825E-4</c:v>
                </c:pt>
                <c:pt idx="232">
                  <c:v>1.3973520572908342E-4</c:v>
                </c:pt>
                <c:pt idx="233">
                  <c:v>1.3223862168217575E-4</c:v>
                </c:pt>
                <c:pt idx="234">
                  <c:v>1.6855510304825372E-4</c:v>
                </c:pt>
                <c:pt idx="235">
                  <c:v>1.2109018057484774E-4</c:v>
                </c:pt>
                <c:pt idx="236">
                  <c:v>1.013168741869541E-4</c:v>
                </c:pt>
                <c:pt idx="237">
                  <c:v>1.2103652880155509E-4</c:v>
                </c:pt>
                <c:pt idx="238">
                  <c:v>1.1620492100097201E-4</c:v>
                </c:pt>
                <c:pt idx="239">
                  <c:v>8.4185505538125516E-5</c:v>
                </c:pt>
                <c:pt idx="240">
                  <c:v>8.6483520886318499E-5</c:v>
                </c:pt>
                <c:pt idx="241">
                  <c:v>7.1945210483060902E-5</c:v>
                </c:pt>
                <c:pt idx="242">
                  <c:v>1.1094061900643074E-4</c:v>
                </c:pt>
                <c:pt idx="243">
                  <c:v>2.1013272781086981E-4</c:v>
                </c:pt>
                <c:pt idx="244">
                  <c:v>2.2357927078305422E-4</c:v>
                </c:pt>
                <c:pt idx="245">
                  <c:v>2.273590667923761E-4</c:v>
                </c:pt>
                <c:pt idx="246">
                  <c:v>2.2467298586271504E-4</c:v>
                </c:pt>
                <c:pt idx="247">
                  <c:v>2.1852657620893693E-4</c:v>
                </c:pt>
                <c:pt idx="248">
                  <c:v>2.1180866147385048E-4</c:v>
                </c:pt>
                <c:pt idx="249">
                  <c:v>1.9197552958363769E-5</c:v>
                </c:pt>
                <c:pt idx="250">
                  <c:v>0</c:v>
                </c:pt>
                <c:pt idx="251">
                  <c:v>0</c:v>
                </c:pt>
                <c:pt idx="252">
                  <c:v>4.8448091975632244E-6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6046816"/>
        <c:axId val="-626028320"/>
      </c:lineChart>
      <c:catAx>
        <c:axId val="-626046816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28320"/>
        <c:crosses val="autoZero"/>
        <c:auto val="1"/>
        <c:lblAlgn val="ctr"/>
        <c:lblOffset val="100"/>
        <c:noMultiLvlLbl val="0"/>
      </c:catAx>
      <c:valAx>
        <c:axId val="-62602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[$€-2]\ * #,##0.000_);_([$€-2]\ * \(#,##0.000\);_([$€-2]\ 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46816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ARPPU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Sheet2!$A$144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Sheet2!$B$143:$SH$143</c:f>
              <c:strCache>
                <c:ptCount val="501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</c:strCache>
            </c:strRef>
          </c:cat>
          <c:val>
            <c:numRef>
              <c:f>Sheet2!$B$144:$SH$144</c:f>
              <c:numCache>
                <c:formatCode>_([$€-2]\ * #,##0.00_);_([$€-2]\ * \(#,##0.00\);_([$€-2]\ * "-"??_);_(@_)</c:formatCode>
                <c:ptCount val="501"/>
                <c:pt idx="0">
                  <c:v>5.289394684775373</c:v>
                </c:pt>
                <c:pt idx="1">
                  <c:v>10.353769004510662</c:v>
                </c:pt>
                <c:pt idx="2">
                  <c:v>9.5469415260106505</c:v>
                </c:pt>
                <c:pt idx="3">
                  <c:v>9.7641571494322843</c:v>
                </c:pt>
                <c:pt idx="4">
                  <c:v>7.7326415139638325</c:v>
                </c:pt>
                <c:pt idx="5">
                  <c:v>7.4993371830186515</c:v>
                </c:pt>
                <c:pt idx="6">
                  <c:v>7.1606169539288844</c:v>
                </c:pt>
                <c:pt idx="7">
                  <c:v>6.951868433632395</c:v>
                </c:pt>
                <c:pt idx="8">
                  <c:v>7.1236178571296831</c:v>
                </c:pt>
                <c:pt idx="9">
                  <c:v>6.9301939697657025</c:v>
                </c:pt>
                <c:pt idx="10">
                  <c:v>7.135931201639389</c:v>
                </c:pt>
                <c:pt idx="11">
                  <c:v>7.0693722173139157</c:v>
                </c:pt>
                <c:pt idx="12">
                  <c:v>5.8965576193301823</c:v>
                </c:pt>
                <c:pt idx="13">
                  <c:v>5.7890953142067554</c:v>
                </c:pt>
                <c:pt idx="14">
                  <c:v>5.7114227693014801</c:v>
                </c:pt>
                <c:pt idx="15">
                  <c:v>5.6320489210109681</c:v>
                </c:pt>
                <c:pt idx="16">
                  <c:v>5.4616083166924883</c:v>
                </c:pt>
                <c:pt idx="17">
                  <c:v>5.8332941271734553</c:v>
                </c:pt>
                <c:pt idx="18">
                  <c:v>5.2947334039743916</c:v>
                </c:pt>
                <c:pt idx="19">
                  <c:v>6.1473148083384697</c:v>
                </c:pt>
                <c:pt idx="20">
                  <c:v>6.4140457912807403</c:v>
                </c:pt>
                <c:pt idx="21">
                  <c:v>5.0836714474959495</c:v>
                </c:pt>
                <c:pt idx="22">
                  <c:v>5.3767891414317504</c:v>
                </c:pt>
                <c:pt idx="23">
                  <c:v>4.8712981187879958</c:v>
                </c:pt>
                <c:pt idx="24">
                  <c:v>4.1195650538982553</c:v>
                </c:pt>
                <c:pt idx="25">
                  <c:v>4.4977397020248935</c:v>
                </c:pt>
                <c:pt idx="26">
                  <c:v>7.8607902150156601</c:v>
                </c:pt>
                <c:pt idx="27">
                  <c:v>4.3462729648145615</c:v>
                </c:pt>
                <c:pt idx="28">
                  <c:v>4.5059130791928439</c:v>
                </c:pt>
                <c:pt idx="29">
                  <c:v>3.1441907772253628</c:v>
                </c:pt>
                <c:pt idx="30">
                  <c:v>7.2041328609354673</c:v>
                </c:pt>
                <c:pt idx="31">
                  <c:v>9.6540569136917433</c:v>
                </c:pt>
                <c:pt idx="32">
                  <c:v>9.4038659991890707</c:v>
                </c:pt>
                <c:pt idx="33">
                  <c:v>8.5055998967389108</c:v>
                </c:pt>
                <c:pt idx="34">
                  <c:v>8.4418341344154069</c:v>
                </c:pt>
                <c:pt idx="35">
                  <c:v>8.8854197215796287</c:v>
                </c:pt>
                <c:pt idx="36">
                  <c:v>9.1142222808009059</c:v>
                </c:pt>
                <c:pt idx="37">
                  <c:v>8.6886294004670912</c:v>
                </c:pt>
                <c:pt idx="38">
                  <c:v>8.3706368851139477</c:v>
                </c:pt>
                <c:pt idx="39">
                  <c:v>9.9743112743790583</c:v>
                </c:pt>
                <c:pt idx="40">
                  <c:v>9.8240675090035054</c:v>
                </c:pt>
                <c:pt idx="41">
                  <c:v>8.8885102237571374</c:v>
                </c:pt>
                <c:pt idx="42">
                  <c:v>8.0146034963484283</c:v>
                </c:pt>
                <c:pt idx="43">
                  <c:v>9.2502282901694919</c:v>
                </c:pt>
                <c:pt idx="44">
                  <c:v>8.8568868389685171</c:v>
                </c:pt>
                <c:pt idx="45">
                  <c:v>8.9152817639130433</c:v>
                </c:pt>
                <c:pt idx="46">
                  <c:v>8.8390192217577273</c:v>
                </c:pt>
                <c:pt idx="47">
                  <c:v>9.4419773339542079</c:v>
                </c:pt>
                <c:pt idx="48">
                  <c:v>8.1788145184517127</c:v>
                </c:pt>
                <c:pt idx="49">
                  <c:v>7.7836981022399243</c:v>
                </c:pt>
                <c:pt idx="50">
                  <c:v>8.627257685026871</c:v>
                </c:pt>
                <c:pt idx="51">
                  <c:v>7.8889264688955576</c:v>
                </c:pt>
                <c:pt idx="52">
                  <c:v>8.3761804833903035</c:v>
                </c:pt>
                <c:pt idx="53">
                  <c:v>8.1681253995017187</c:v>
                </c:pt>
                <c:pt idx="54">
                  <c:v>7.6934299318321395</c:v>
                </c:pt>
                <c:pt idx="55">
                  <c:v>8.5321558103010151</c:v>
                </c:pt>
                <c:pt idx="56">
                  <c:v>8.2155874340637443</c:v>
                </c:pt>
                <c:pt idx="57">
                  <c:v>8.6966855227731568</c:v>
                </c:pt>
                <c:pt idx="58">
                  <c:v>8.7444140053928781</c:v>
                </c:pt>
                <c:pt idx="59">
                  <c:v>10.382274885130704</c:v>
                </c:pt>
                <c:pt idx="60">
                  <c:v>7.8158423594075339</c:v>
                </c:pt>
                <c:pt idx="61">
                  <c:v>8.3542443766849583</c:v>
                </c:pt>
                <c:pt idx="62">
                  <c:v>8.6199941870427601</c:v>
                </c:pt>
                <c:pt idx="63">
                  <c:v>9.6851936187008167</c:v>
                </c:pt>
                <c:pt idx="64">
                  <c:v>8.2702707611944728</c:v>
                </c:pt>
                <c:pt idx="65">
                  <c:v>8.4318820123178462</c:v>
                </c:pt>
                <c:pt idx="66">
                  <c:v>9.0358547147442998</c:v>
                </c:pt>
                <c:pt idx="67">
                  <c:v>7.8549442178618856</c:v>
                </c:pt>
                <c:pt idx="68">
                  <c:v>11.444576086751377</c:v>
                </c:pt>
                <c:pt idx="69">
                  <c:v>7.7984648192109987</c:v>
                </c:pt>
                <c:pt idx="70">
                  <c:v>6.6314904080692596</c:v>
                </c:pt>
                <c:pt idx="71">
                  <c:v>7.9273707576199612</c:v>
                </c:pt>
                <c:pt idx="72">
                  <c:v>7.3828340714482756</c:v>
                </c:pt>
                <c:pt idx="73">
                  <c:v>7.9351987160794613</c:v>
                </c:pt>
                <c:pt idx="74">
                  <c:v>6.5012333969272982</c:v>
                </c:pt>
                <c:pt idx="75">
                  <c:v>6.6286378656205676</c:v>
                </c:pt>
                <c:pt idx="76">
                  <c:v>7.2723358747317075</c:v>
                </c:pt>
                <c:pt idx="77">
                  <c:v>6.9729757109198118</c:v>
                </c:pt>
                <c:pt idx="78">
                  <c:v>7.6939598522372723</c:v>
                </c:pt>
                <c:pt idx="79">
                  <c:v>7.8286931436899092</c:v>
                </c:pt>
                <c:pt idx="80">
                  <c:v>6.6620231086664248</c:v>
                </c:pt>
                <c:pt idx="81">
                  <c:v>5.9791108394049992</c:v>
                </c:pt>
                <c:pt idx="82">
                  <c:v>5.9423179855164285</c:v>
                </c:pt>
                <c:pt idx="83">
                  <c:v>8.1208271222989978</c:v>
                </c:pt>
                <c:pt idx="84">
                  <c:v>7.7992077033413461</c:v>
                </c:pt>
                <c:pt idx="85">
                  <c:v>8.2783763694744827</c:v>
                </c:pt>
                <c:pt idx="86">
                  <c:v>8.6334579870656629</c:v>
                </c:pt>
                <c:pt idx="87">
                  <c:v>8.1556518348838818</c:v>
                </c:pt>
                <c:pt idx="88">
                  <c:v>8.2200672392363252</c:v>
                </c:pt>
                <c:pt idx="89">
                  <c:v>6.8391783158720933</c:v>
                </c:pt>
                <c:pt idx="90">
                  <c:v>7.0478080077871015</c:v>
                </c:pt>
                <c:pt idx="91">
                  <c:v>6.718866091713414</c:v>
                </c:pt>
                <c:pt idx="92">
                  <c:v>7.0214539671492071</c:v>
                </c:pt>
                <c:pt idx="93">
                  <c:v>7.7187265942775456</c:v>
                </c:pt>
                <c:pt idx="94">
                  <c:v>9.4756849323386074</c:v>
                </c:pt>
                <c:pt idx="95">
                  <c:v>7.5481847772690562</c:v>
                </c:pt>
                <c:pt idx="96">
                  <c:v>6.8955030149834249</c:v>
                </c:pt>
                <c:pt idx="97">
                  <c:v>7.8982981729847364</c:v>
                </c:pt>
                <c:pt idx="98">
                  <c:v>7.4073007641342228</c:v>
                </c:pt>
                <c:pt idx="99">
                  <c:v>9.5862632215328674</c:v>
                </c:pt>
                <c:pt idx="100">
                  <c:v>9.7845609896662804</c:v>
                </c:pt>
                <c:pt idx="101">
                  <c:v>11.047668911768497</c:v>
                </c:pt>
                <c:pt idx="102">
                  <c:v>7.4990436131100671</c:v>
                </c:pt>
                <c:pt idx="103">
                  <c:v>7.977788305506146</c:v>
                </c:pt>
                <c:pt idx="104">
                  <c:v>6.8246600286798786</c:v>
                </c:pt>
                <c:pt idx="105">
                  <c:v>5.9822804283395046</c:v>
                </c:pt>
                <c:pt idx="106">
                  <c:v>5.4274689477272728</c:v>
                </c:pt>
                <c:pt idx="107">
                  <c:v>4.5057175957154936</c:v>
                </c:pt>
                <c:pt idx="108">
                  <c:v>3.4766584825339542</c:v>
                </c:pt>
                <c:pt idx="109">
                  <c:v>7.5518703277513959</c:v>
                </c:pt>
                <c:pt idx="110">
                  <c:v>9.0415460601710347</c:v>
                </c:pt>
                <c:pt idx="111">
                  <c:v>7.2649413533249447</c:v>
                </c:pt>
                <c:pt idx="112">
                  <c:v>7.660101307032658</c:v>
                </c:pt>
                <c:pt idx="113">
                  <c:v>8.4714669482963298</c:v>
                </c:pt>
                <c:pt idx="114">
                  <c:v>9.4099425241051975</c:v>
                </c:pt>
                <c:pt idx="115">
                  <c:v>8.9136703583369528</c:v>
                </c:pt>
                <c:pt idx="116">
                  <c:v>6.1770502323501031</c:v>
                </c:pt>
                <c:pt idx="117">
                  <c:v>6.0661857584965473</c:v>
                </c:pt>
                <c:pt idx="118">
                  <c:v>4.884879595458413</c:v>
                </c:pt>
                <c:pt idx="119">
                  <c:v>5.1879073971573106</c:v>
                </c:pt>
                <c:pt idx="120">
                  <c:v>9.6473970126621769</c:v>
                </c:pt>
                <c:pt idx="121">
                  <c:v>8.9888955331536362</c:v>
                </c:pt>
                <c:pt idx="122">
                  <c:v>8.3829263646444083</c:v>
                </c:pt>
                <c:pt idx="123">
                  <c:v>8.5692177069639115</c:v>
                </c:pt>
                <c:pt idx="124">
                  <c:v>8.2110149306679272</c:v>
                </c:pt>
                <c:pt idx="125">
                  <c:v>7.9363231170003816</c:v>
                </c:pt>
                <c:pt idx="126">
                  <c:v>8.0607931139076161</c:v>
                </c:pt>
                <c:pt idx="127">
                  <c:v>8.4451204442305627</c:v>
                </c:pt>
                <c:pt idx="128">
                  <c:v>8.6869958975450494</c:v>
                </c:pt>
                <c:pt idx="129">
                  <c:v>9.0250953340389994</c:v>
                </c:pt>
                <c:pt idx="130">
                  <c:v>6.480307826243151</c:v>
                </c:pt>
                <c:pt idx="131">
                  <c:v>5.9424750959257748</c:v>
                </c:pt>
                <c:pt idx="132">
                  <c:v>6.0608044142009936</c:v>
                </c:pt>
                <c:pt idx="133">
                  <c:v>6.0266661956853813</c:v>
                </c:pt>
                <c:pt idx="134">
                  <c:v>6.8962441903678648</c:v>
                </c:pt>
                <c:pt idx="135">
                  <c:v>6.4806499511932119</c:v>
                </c:pt>
                <c:pt idx="136">
                  <c:v>6.0152831667074658</c:v>
                </c:pt>
                <c:pt idx="137">
                  <c:v>6.0591042046270527</c:v>
                </c:pt>
                <c:pt idx="138">
                  <c:v>5.9965353628174078</c:v>
                </c:pt>
                <c:pt idx="139">
                  <c:v>6.1318169831515803</c:v>
                </c:pt>
                <c:pt idx="140">
                  <c:v>5.8295387883774898</c:v>
                </c:pt>
                <c:pt idx="141">
                  <c:v>5.9694637986771824</c:v>
                </c:pt>
                <c:pt idx="142">
                  <c:v>5.2334438823867444</c:v>
                </c:pt>
                <c:pt idx="143">
                  <c:v>4.8422992937809504</c:v>
                </c:pt>
                <c:pt idx="144">
                  <c:v>5.037542421869186</c:v>
                </c:pt>
                <c:pt idx="145">
                  <c:v>12.664047912012917</c:v>
                </c:pt>
                <c:pt idx="146">
                  <c:v>8.8878111037582315</c:v>
                </c:pt>
                <c:pt idx="147">
                  <c:v>7.9390499529546457</c:v>
                </c:pt>
                <c:pt idx="148">
                  <c:v>8.242542599271669</c:v>
                </c:pt>
                <c:pt idx="149">
                  <c:v>8.1533080570532626</c:v>
                </c:pt>
                <c:pt idx="150">
                  <c:v>8.1560926119859758</c:v>
                </c:pt>
                <c:pt idx="151">
                  <c:v>8.7823707924380479</c:v>
                </c:pt>
                <c:pt idx="152">
                  <c:v>7.5982876237543424</c:v>
                </c:pt>
                <c:pt idx="153">
                  <c:v>9.3766195807678443</c:v>
                </c:pt>
                <c:pt idx="154">
                  <c:v>8.9180439936603229</c:v>
                </c:pt>
                <c:pt idx="155">
                  <c:v>8.3276209107173909</c:v>
                </c:pt>
                <c:pt idx="156">
                  <c:v>9.1356880429632756</c:v>
                </c:pt>
                <c:pt idx="157">
                  <c:v>11.077908804789635</c:v>
                </c:pt>
                <c:pt idx="158">
                  <c:v>8.2526113345157022</c:v>
                </c:pt>
                <c:pt idx="159">
                  <c:v>6.9493803249316244</c:v>
                </c:pt>
                <c:pt idx="160">
                  <c:v>6.6870514828623051</c:v>
                </c:pt>
                <c:pt idx="161">
                  <c:v>7.255473308699723</c:v>
                </c:pt>
                <c:pt idx="162">
                  <c:v>7.1553609971560146</c:v>
                </c:pt>
                <c:pt idx="163">
                  <c:v>7.6384876122503256</c:v>
                </c:pt>
                <c:pt idx="164">
                  <c:v>7.4248452058734768</c:v>
                </c:pt>
                <c:pt idx="165">
                  <c:v>7.2682270368589368</c:v>
                </c:pt>
                <c:pt idx="166">
                  <c:v>7.4027684789375172</c:v>
                </c:pt>
                <c:pt idx="167">
                  <c:v>8.5438550374955664</c:v>
                </c:pt>
                <c:pt idx="168">
                  <c:v>7.7891017650155332</c:v>
                </c:pt>
                <c:pt idx="169">
                  <c:v>8.715684157979684</c:v>
                </c:pt>
                <c:pt idx="170">
                  <c:v>8.6246248237589569</c:v>
                </c:pt>
                <c:pt idx="171">
                  <c:v>9.4796972353176265</c:v>
                </c:pt>
                <c:pt idx="172">
                  <c:v>7.3251907928814175</c:v>
                </c:pt>
                <c:pt idx="173">
                  <c:v>7.0191475850401481</c:v>
                </c:pt>
                <c:pt idx="174">
                  <c:v>6.8914748504835224</c:v>
                </c:pt>
                <c:pt idx="175">
                  <c:v>5.4611968035208944</c:v>
                </c:pt>
                <c:pt idx="176">
                  <c:v>7.2017816479078762</c:v>
                </c:pt>
                <c:pt idx="177">
                  <c:v>5.9531503726364834</c:v>
                </c:pt>
                <c:pt idx="178">
                  <c:v>5.536416250207771</c:v>
                </c:pt>
                <c:pt idx="179">
                  <c:v>4.7528262656851101</c:v>
                </c:pt>
                <c:pt idx="180">
                  <c:v>4.5570304039230463</c:v>
                </c:pt>
                <c:pt idx="181">
                  <c:v>4.1405156051644783</c:v>
                </c:pt>
                <c:pt idx="182">
                  <c:v>4.5354235019034954</c:v>
                </c:pt>
                <c:pt idx="183">
                  <c:v>6.2296474916076994</c:v>
                </c:pt>
                <c:pt idx="184">
                  <c:v>5.759593342116772</c:v>
                </c:pt>
                <c:pt idx="185">
                  <c:v>5.0087772742301384</c:v>
                </c:pt>
                <c:pt idx="186">
                  <c:v>5.1034040802593399</c:v>
                </c:pt>
                <c:pt idx="187">
                  <c:v>8.7311459509193821</c:v>
                </c:pt>
                <c:pt idx="188">
                  <c:v>7.495502257886435</c:v>
                </c:pt>
                <c:pt idx="189">
                  <c:v>6.9657784181053106</c:v>
                </c:pt>
                <c:pt idx="190">
                  <c:v>7.6788854836346223</c:v>
                </c:pt>
                <c:pt idx="191">
                  <c:v>8.450284149764073</c:v>
                </c:pt>
                <c:pt idx="192">
                  <c:v>7.2983251594055787</c:v>
                </c:pt>
                <c:pt idx="193">
                  <c:v>7.707053249374149</c:v>
                </c:pt>
                <c:pt idx="194">
                  <c:v>7.3440931863911469</c:v>
                </c:pt>
                <c:pt idx="195">
                  <c:v>6.4901286353897554</c:v>
                </c:pt>
                <c:pt idx="196">
                  <c:v>7.8229502589980786</c:v>
                </c:pt>
                <c:pt idx="197">
                  <c:v>7.3336852198516942</c:v>
                </c:pt>
                <c:pt idx="198">
                  <c:v>7.7699521416895818</c:v>
                </c:pt>
                <c:pt idx="199">
                  <c:v>7.0598189150589228</c:v>
                </c:pt>
                <c:pt idx="200">
                  <c:v>7.3438870905319789</c:v>
                </c:pt>
                <c:pt idx="201">
                  <c:v>7.4068540081304741</c:v>
                </c:pt>
                <c:pt idx="202">
                  <c:v>6.9308822356416737</c:v>
                </c:pt>
                <c:pt idx="203">
                  <c:v>7.381985916709608</c:v>
                </c:pt>
                <c:pt idx="204">
                  <c:v>7.138350042188593</c:v>
                </c:pt>
                <c:pt idx="205">
                  <c:v>8.1880759940960957</c:v>
                </c:pt>
                <c:pt idx="206">
                  <c:v>10.092615597591923</c:v>
                </c:pt>
                <c:pt idx="207">
                  <c:v>7.0624137525123292</c:v>
                </c:pt>
                <c:pt idx="208">
                  <c:v>7.4282835377123098</c:v>
                </c:pt>
                <c:pt idx="209">
                  <c:v>6.5151817702060821</c:v>
                </c:pt>
                <c:pt idx="210">
                  <c:v>10.960152087812677</c:v>
                </c:pt>
                <c:pt idx="211">
                  <c:v>9.2043172113670249</c:v>
                </c:pt>
                <c:pt idx="212">
                  <c:v>8.1071801663700906</c:v>
                </c:pt>
                <c:pt idx="213">
                  <c:v>7.5967931042417893</c:v>
                </c:pt>
                <c:pt idx="214">
                  <c:v>8.6702386575149433</c:v>
                </c:pt>
                <c:pt idx="215">
                  <c:v>7.6259127301223657</c:v>
                </c:pt>
                <c:pt idx="216">
                  <c:v>7.580994395141138</c:v>
                </c:pt>
                <c:pt idx="217">
                  <c:v>7.5738558792674278</c:v>
                </c:pt>
                <c:pt idx="218">
                  <c:v>9.4596661286004924</c:v>
                </c:pt>
                <c:pt idx="219">
                  <c:v>8.579917144891926</c:v>
                </c:pt>
                <c:pt idx="220">
                  <c:v>10.463724762228113</c:v>
                </c:pt>
                <c:pt idx="221">
                  <c:v>5.6820664831231573</c:v>
                </c:pt>
                <c:pt idx="222">
                  <c:v>6.1201245808452116</c:v>
                </c:pt>
                <c:pt idx="223">
                  <c:v>5.8504497619710278</c:v>
                </c:pt>
                <c:pt idx="224">
                  <c:v>5.6777323361940928</c:v>
                </c:pt>
                <c:pt idx="225">
                  <c:v>5.7358727277800146</c:v>
                </c:pt>
                <c:pt idx="226">
                  <c:v>5.7196084561370419</c:v>
                </c:pt>
                <c:pt idx="227">
                  <c:v>5.3477041141493604</c:v>
                </c:pt>
                <c:pt idx="228">
                  <c:v>5.4919633963509078</c:v>
                </c:pt>
                <c:pt idx="229">
                  <c:v>5.357124564136738</c:v>
                </c:pt>
                <c:pt idx="230">
                  <c:v>4.6909762699664634</c:v>
                </c:pt>
                <c:pt idx="231">
                  <c:v>4.6316776762600185</c:v>
                </c:pt>
                <c:pt idx="232">
                  <c:v>5.0843116351199331</c:v>
                </c:pt>
                <c:pt idx="233">
                  <c:v>4.4446608805537391</c:v>
                </c:pt>
                <c:pt idx="234">
                  <c:v>3.8510840699275284</c:v>
                </c:pt>
                <c:pt idx="235">
                  <c:v>4.4494218748418799</c:v>
                </c:pt>
                <c:pt idx="236">
                  <c:v>8.4437773718173084</c:v>
                </c:pt>
                <c:pt idx="237">
                  <c:v>7.5436019478598384</c:v>
                </c:pt>
                <c:pt idx="238">
                  <c:v>6.6518691634151788</c:v>
                </c:pt>
                <c:pt idx="239">
                  <c:v>7.2956088694893619</c:v>
                </c:pt>
                <c:pt idx="240">
                  <c:v>6.8434163774384729</c:v>
                </c:pt>
                <c:pt idx="241">
                  <c:v>7.6611454413236038</c:v>
                </c:pt>
                <c:pt idx="242">
                  <c:v>7.0362971452226928</c:v>
                </c:pt>
                <c:pt idx="243">
                  <c:v>7.3008956114668093</c:v>
                </c:pt>
                <c:pt idx="244">
                  <c:v>6.6664930966789084</c:v>
                </c:pt>
                <c:pt idx="245">
                  <c:v>5.5485086058323807</c:v>
                </c:pt>
                <c:pt idx="246">
                  <c:v>8.930376605750503</c:v>
                </c:pt>
                <c:pt idx="247">
                  <c:v>9.2839059304764469</c:v>
                </c:pt>
                <c:pt idx="248">
                  <c:v>9.0238210438887911</c:v>
                </c:pt>
                <c:pt idx="249">
                  <c:v>16.802970523605982</c:v>
                </c:pt>
                <c:pt idx="250">
                  <c:v>7.4518953291582068</c:v>
                </c:pt>
                <c:pt idx="251">
                  <c:v>7.2568602163034708</c:v>
                </c:pt>
                <c:pt idx="252">
                  <c:v>7.0983360649098541</c:v>
                </c:pt>
                <c:pt idx="253">
                  <c:v>6.8533833459638789</c:v>
                </c:pt>
                <c:pt idx="254">
                  <c:v>7.0969838252503745</c:v>
                </c:pt>
                <c:pt idx="255">
                  <c:v>6.4030593282637183</c:v>
                </c:pt>
                <c:pt idx="256">
                  <c:v>6.7917873026188342</c:v>
                </c:pt>
                <c:pt idx="257">
                  <c:v>6.2919613417235274</c:v>
                </c:pt>
                <c:pt idx="258">
                  <c:v>6.0972530665016231</c:v>
                </c:pt>
                <c:pt idx="259">
                  <c:v>6.4121664920789687</c:v>
                </c:pt>
                <c:pt idx="260">
                  <c:v>6.6769273139900536</c:v>
                </c:pt>
                <c:pt idx="261">
                  <c:v>7.6459947828196153</c:v>
                </c:pt>
                <c:pt idx="262">
                  <c:v>6.6070659109636365</c:v>
                </c:pt>
                <c:pt idx="263">
                  <c:v>7.5621592504046253</c:v>
                </c:pt>
                <c:pt idx="264">
                  <c:v>6.2764009718526914</c:v>
                </c:pt>
                <c:pt idx="265">
                  <c:v>6.6758785688047135</c:v>
                </c:pt>
                <c:pt idx="266">
                  <c:v>7.2518663053784289</c:v>
                </c:pt>
                <c:pt idx="267">
                  <c:v>7.0586257278988471</c:v>
                </c:pt>
                <c:pt idx="268">
                  <c:v>7.5611641918109873</c:v>
                </c:pt>
                <c:pt idx="269">
                  <c:v>7.0257962728312675</c:v>
                </c:pt>
                <c:pt idx="270">
                  <c:v>6.0699697740604259</c:v>
                </c:pt>
                <c:pt idx="271">
                  <c:v>9.0101979171025395</c:v>
                </c:pt>
                <c:pt idx="272">
                  <c:v>7.4579312754424461</c:v>
                </c:pt>
                <c:pt idx="273">
                  <c:v>9.3509422413406345</c:v>
                </c:pt>
                <c:pt idx="274">
                  <c:v>10.255875474146075</c:v>
                </c:pt>
                <c:pt idx="275">
                  <c:v>7.485333927788381</c:v>
                </c:pt>
                <c:pt idx="276">
                  <c:v>8.128280624687326</c:v>
                </c:pt>
                <c:pt idx="277">
                  <c:v>7.0207002072879483</c:v>
                </c:pt>
                <c:pt idx="278">
                  <c:v>6.7731240493068112</c:v>
                </c:pt>
                <c:pt idx="279">
                  <c:v>7.2572122625610511</c:v>
                </c:pt>
                <c:pt idx="280">
                  <c:v>7.7046034965723669</c:v>
                </c:pt>
                <c:pt idx="281">
                  <c:v>6.3708092194061798</c:v>
                </c:pt>
                <c:pt idx="282">
                  <c:v>6.2901405171330804</c:v>
                </c:pt>
                <c:pt idx="283">
                  <c:v>5.7028933568138962</c:v>
                </c:pt>
                <c:pt idx="284">
                  <c:v>5.3635625900667563</c:v>
                </c:pt>
                <c:pt idx="285">
                  <c:v>5.7798977249382837</c:v>
                </c:pt>
                <c:pt idx="286">
                  <c:v>6.4349350322531409</c:v>
                </c:pt>
                <c:pt idx="287">
                  <c:v>5.5537886733051298</c:v>
                </c:pt>
                <c:pt idx="288">
                  <c:v>5.4674845004476715</c:v>
                </c:pt>
                <c:pt idx="289">
                  <c:v>5.0917057302593847</c:v>
                </c:pt>
                <c:pt idx="290">
                  <c:v>4.4601323760079925</c:v>
                </c:pt>
                <c:pt idx="291">
                  <c:v>5.1778200680532898</c:v>
                </c:pt>
                <c:pt idx="292">
                  <c:v>8.7557371518617959</c:v>
                </c:pt>
                <c:pt idx="293">
                  <c:v>6.7171584386342946</c:v>
                </c:pt>
                <c:pt idx="294">
                  <c:v>7.4675038275103356</c:v>
                </c:pt>
                <c:pt idx="295">
                  <c:v>7.1816258205150207</c:v>
                </c:pt>
                <c:pt idx="296">
                  <c:v>6.8904546211785602</c:v>
                </c:pt>
                <c:pt idx="297">
                  <c:v>7.5421434486555228</c:v>
                </c:pt>
                <c:pt idx="298">
                  <c:v>8.0529185256486056</c:v>
                </c:pt>
                <c:pt idx="299">
                  <c:v>7.8583252252733296</c:v>
                </c:pt>
                <c:pt idx="300">
                  <c:v>7.490645873960041</c:v>
                </c:pt>
                <c:pt idx="301">
                  <c:v>6.9699379633994054</c:v>
                </c:pt>
                <c:pt idx="302">
                  <c:v>6.672648002235249</c:v>
                </c:pt>
                <c:pt idx="303">
                  <c:v>6.47341933411606</c:v>
                </c:pt>
                <c:pt idx="304">
                  <c:v>7.3346636227649071</c:v>
                </c:pt>
                <c:pt idx="305">
                  <c:v>7.3641009277710232</c:v>
                </c:pt>
                <c:pt idx="306">
                  <c:v>7.1369737541053091</c:v>
                </c:pt>
                <c:pt idx="307">
                  <c:v>7.0860681679891533</c:v>
                </c:pt>
                <c:pt idx="308">
                  <c:v>7.3823577337490969</c:v>
                </c:pt>
                <c:pt idx="309">
                  <c:v>8.0403058983201063</c:v>
                </c:pt>
                <c:pt idx="310">
                  <c:v>8.2244506194094331</c:v>
                </c:pt>
                <c:pt idx="311">
                  <c:v>8.0216249771544081</c:v>
                </c:pt>
                <c:pt idx="312">
                  <c:v>8.6365136726527627</c:v>
                </c:pt>
                <c:pt idx="313">
                  <c:v>7.8796785374589184</c:v>
                </c:pt>
                <c:pt idx="314">
                  <c:v>7.706715128329388</c:v>
                </c:pt>
                <c:pt idx="315">
                  <c:v>7.6298827998554621</c:v>
                </c:pt>
                <c:pt idx="316">
                  <c:v>7.8308868537835741</c:v>
                </c:pt>
                <c:pt idx="317">
                  <c:v>7.1113516477109489</c:v>
                </c:pt>
                <c:pt idx="318">
                  <c:v>6.9802687854284766</c:v>
                </c:pt>
                <c:pt idx="319">
                  <c:v>7.8040845879624525</c:v>
                </c:pt>
                <c:pt idx="320">
                  <c:v>10.718245584369765</c:v>
                </c:pt>
                <c:pt idx="321">
                  <c:v>7.0210561121015669</c:v>
                </c:pt>
                <c:pt idx="322">
                  <c:v>6.1802520447103877</c:v>
                </c:pt>
                <c:pt idx="323">
                  <c:v>7.5948653392400969</c:v>
                </c:pt>
                <c:pt idx="324">
                  <c:v>7.6229346508948268</c:v>
                </c:pt>
                <c:pt idx="325">
                  <c:v>7.5366864278154146</c:v>
                </c:pt>
                <c:pt idx="326">
                  <c:v>6.9369228453869347</c:v>
                </c:pt>
                <c:pt idx="327">
                  <c:v>6.2513138024408015</c:v>
                </c:pt>
                <c:pt idx="328">
                  <c:v>6.6516510277744549</c:v>
                </c:pt>
                <c:pt idx="329">
                  <c:v>7.4766419797624186</c:v>
                </c:pt>
                <c:pt idx="330">
                  <c:v>9.7974943942591448</c:v>
                </c:pt>
                <c:pt idx="331">
                  <c:v>9.4421942732819559</c:v>
                </c:pt>
                <c:pt idx="332">
                  <c:v>11.240962788987032</c:v>
                </c:pt>
                <c:pt idx="333">
                  <c:v>7.5837310762728549</c:v>
                </c:pt>
                <c:pt idx="334">
                  <c:v>8.3891080211482034</c:v>
                </c:pt>
                <c:pt idx="335">
                  <c:v>7.7990247586542152</c:v>
                </c:pt>
                <c:pt idx="336">
                  <c:v>7.6034877667273646</c:v>
                </c:pt>
                <c:pt idx="337">
                  <c:v>8.1142985155498497</c:v>
                </c:pt>
                <c:pt idx="338">
                  <c:v>7.7097575478195184</c:v>
                </c:pt>
                <c:pt idx="339">
                  <c:v>7.2986504113730932</c:v>
                </c:pt>
                <c:pt idx="340">
                  <c:v>6.8174901417618194</c:v>
                </c:pt>
                <c:pt idx="341">
                  <c:v>7.1305329768346262</c:v>
                </c:pt>
                <c:pt idx="342">
                  <c:v>6.5296891570547952</c:v>
                </c:pt>
                <c:pt idx="343">
                  <c:v>6.0540664674429738</c:v>
                </c:pt>
                <c:pt idx="344">
                  <c:v>6.9063788609744989</c:v>
                </c:pt>
                <c:pt idx="345">
                  <c:v>6.684094867767584</c:v>
                </c:pt>
                <c:pt idx="346">
                  <c:v>7.8157389269115942</c:v>
                </c:pt>
                <c:pt idx="347">
                  <c:v>7.7389493448294076</c:v>
                </c:pt>
                <c:pt idx="348">
                  <c:v>7.3950140643467339</c:v>
                </c:pt>
                <c:pt idx="349">
                  <c:v>6.8869270409859675</c:v>
                </c:pt>
                <c:pt idx="350">
                  <c:v>7.2580086243955249</c:v>
                </c:pt>
                <c:pt idx="351">
                  <c:v>7.6511073503299754</c:v>
                </c:pt>
                <c:pt idx="352">
                  <c:v>6.9572704169339801</c:v>
                </c:pt>
                <c:pt idx="353">
                  <c:v>7.3611359000666168</c:v>
                </c:pt>
                <c:pt idx="354">
                  <c:v>6.853891596234166</c:v>
                </c:pt>
                <c:pt idx="355">
                  <c:v>7.3981151928484383</c:v>
                </c:pt>
                <c:pt idx="356">
                  <c:v>6.5623657502257728</c:v>
                </c:pt>
                <c:pt idx="357">
                  <c:v>7.2899268982605712</c:v>
                </c:pt>
                <c:pt idx="358">
                  <c:v>7.4602445132828468</c:v>
                </c:pt>
                <c:pt idx="359">
                  <c:v>7.734467183671434</c:v>
                </c:pt>
                <c:pt idx="360">
                  <c:v>7.3785626864920344</c:v>
                </c:pt>
                <c:pt idx="361">
                  <c:v>7.3351562729726441</c:v>
                </c:pt>
                <c:pt idx="362">
                  <c:v>7.0655830687183858</c:v>
                </c:pt>
                <c:pt idx="363">
                  <c:v>6.8764965959676232</c:v>
                </c:pt>
                <c:pt idx="364">
                  <c:v>7.3335076316596144</c:v>
                </c:pt>
                <c:pt idx="365">
                  <c:v>7.0526374363403699</c:v>
                </c:pt>
                <c:pt idx="366">
                  <c:v>7.2618347300768509</c:v>
                </c:pt>
                <c:pt idx="367">
                  <c:v>9.8210994903581579</c:v>
                </c:pt>
                <c:pt idx="368">
                  <c:v>6.2930263785844156</c:v>
                </c:pt>
                <c:pt idx="369">
                  <c:v>6.4395001448778402</c:v>
                </c:pt>
                <c:pt idx="370">
                  <c:v>6.4844128854563197</c:v>
                </c:pt>
                <c:pt idx="371">
                  <c:v>6.539035738668816</c:v>
                </c:pt>
                <c:pt idx="372">
                  <c:v>6.8741740996792675</c:v>
                </c:pt>
                <c:pt idx="373">
                  <c:v>7.0648267797839175</c:v>
                </c:pt>
                <c:pt idx="374">
                  <c:v>7.0819062653188478</c:v>
                </c:pt>
                <c:pt idx="375">
                  <c:v>7.1639837197938583</c:v>
                </c:pt>
                <c:pt idx="376">
                  <c:v>6.7659752837198237</c:v>
                </c:pt>
                <c:pt idx="377">
                  <c:v>7.3059351913572588</c:v>
                </c:pt>
                <c:pt idx="378">
                  <c:v>7.3050187952489702</c:v>
                </c:pt>
                <c:pt idx="379">
                  <c:v>7.6797897581515349</c:v>
                </c:pt>
                <c:pt idx="380">
                  <c:v>7.3605295841795542</c:v>
                </c:pt>
                <c:pt idx="381">
                  <c:v>9.9242350916523616</c:v>
                </c:pt>
                <c:pt idx="382">
                  <c:v>7.1238597187059343</c:v>
                </c:pt>
                <c:pt idx="383">
                  <c:v>7.8034856242237343</c:v>
                </c:pt>
                <c:pt idx="384">
                  <c:v>7.4926223833358678</c:v>
                </c:pt>
                <c:pt idx="385">
                  <c:v>6.8327138781776418</c:v>
                </c:pt>
                <c:pt idx="386">
                  <c:v>6.7329525459684207</c:v>
                </c:pt>
                <c:pt idx="387">
                  <c:v>7.6272810610232753</c:v>
                </c:pt>
                <c:pt idx="388">
                  <c:v>7.9502796305821075</c:v>
                </c:pt>
                <c:pt idx="389">
                  <c:v>6.9584740491318327</c:v>
                </c:pt>
                <c:pt idx="390">
                  <c:v>7.1074230843030977</c:v>
                </c:pt>
                <c:pt idx="391">
                  <c:v>7.1734031551835802</c:v>
                </c:pt>
                <c:pt idx="392">
                  <c:v>9.6731372077813997</c:v>
                </c:pt>
                <c:pt idx="393">
                  <c:v>9.2996909011246291</c:v>
                </c:pt>
                <c:pt idx="394">
                  <c:v>9.8022581286722446</c:v>
                </c:pt>
                <c:pt idx="395">
                  <c:v>11.528100415950739</c:v>
                </c:pt>
                <c:pt idx="396">
                  <c:v>6.6518665348542312</c:v>
                </c:pt>
                <c:pt idx="397">
                  <c:v>5.3813365472055521</c:v>
                </c:pt>
                <c:pt idx="398">
                  <c:v>5.4583606594700793</c:v>
                </c:pt>
                <c:pt idx="399">
                  <c:v>6.0102958570681855</c:v>
                </c:pt>
                <c:pt idx="400">
                  <c:v>6.5455065592384098</c:v>
                </c:pt>
                <c:pt idx="401">
                  <c:v>6.7650701324278444</c:v>
                </c:pt>
                <c:pt idx="402">
                  <c:v>6.610347801102276</c:v>
                </c:pt>
                <c:pt idx="403">
                  <c:v>5.8494315709968694</c:v>
                </c:pt>
                <c:pt idx="404">
                  <c:v>4.9080470301464718</c:v>
                </c:pt>
                <c:pt idx="405">
                  <c:v>4.8615359520926411</c:v>
                </c:pt>
                <c:pt idx="406">
                  <c:v>4.6881138428796651</c:v>
                </c:pt>
                <c:pt idx="407">
                  <c:v>5.536386051954044</c:v>
                </c:pt>
                <c:pt idx="408">
                  <c:v>4.5172827804747442</c:v>
                </c:pt>
                <c:pt idx="409">
                  <c:v>4.0900221043747482</c:v>
                </c:pt>
                <c:pt idx="410">
                  <c:v>5.4655994991601844</c:v>
                </c:pt>
                <c:pt idx="411">
                  <c:v>8.8802791074631404</c:v>
                </c:pt>
                <c:pt idx="412">
                  <c:v>7.6774435030606618</c:v>
                </c:pt>
                <c:pt idx="413">
                  <c:v>7.9629925541957371</c:v>
                </c:pt>
                <c:pt idx="414">
                  <c:v>8.0087662122506611</c:v>
                </c:pt>
                <c:pt idx="415">
                  <c:v>8.4076445228809824</c:v>
                </c:pt>
                <c:pt idx="416">
                  <c:v>7.5536415283405169</c:v>
                </c:pt>
                <c:pt idx="417">
                  <c:v>8.3521060187153093</c:v>
                </c:pt>
                <c:pt idx="418">
                  <c:v>7.9444490138306101</c:v>
                </c:pt>
                <c:pt idx="419">
                  <c:v>7.9336193668716462</c:v>
                </c:pt>
                <c:pt idx="420">
                  <c:v>6.9862872296184655</c:v>
                </c:pt>
                <c:pt idx="421">
                  <c:v>7.7445386842585133</c:v>
                </c:pt>
                <c:pt idx="422">
                  <c:v>7.611280368446125</c:v>
                </c:pt>
                <c:pt idx="423">
                  <c:v>7.4592464815842296</c:v>
                </c:pt>
                <c:pt idx="424">
                  <c:v>7.4397867244638114</c:v>
                </c:pt>
                <c:pt idx="425">
                  <c:v>7.5977440656703612</c:v>
                </c:pt>
                <c:pt idx="426">
                  <c:v>6.9215844167533405</c:v>
                </c:pt>
                <c:pt idx="427">
                  <c:v>7.0976792607322103</c:v>
                </c:pt>
                <c:pt idx="428">
                  <c:v>7.5208515390863289</c:v>
                </c:pt>
                <c:pt idx="429">
                  <c:v>6.8916851478580563</c:v>
                </c:pt>
                <c:pt idx="430">
                  <c:v>5.953249971544996</c:v>
                </c:pt>
                <c:pt idx="431">
                  <c:v>7.7803983218344612</c:v>
                </c:pt>
                <c:pt idx="432">
                  <c:v>7.8484914666002341</c:v>
                </c:pt>
                <c:pt idx="433">
                  <c:v>7.6245780606881288</c:v>
                </c:pt>
                <c:pt idx="434">
                  <c:v>7.6504210203500591</c:v>
                </c:pt>
                <c:pt idx="435">
                  <c:v>7.7398284130920407</c:v>
                </c:pt>
                <c:pt idx="436">
                  <c:v>7.8557949729043992</c:v>
                </c:pt>
                <c:pt idx="437">
                  <c:v>7.5923519210574497</c:v>
                </c:pt>
                <c:pt idx="438">
                  <c:v>6.8769255986542568</c:v>
                </c:pt>
                <c:pt idx="439">
                  <c:v>6.8662841435645303</c:v>
                </c:pt>
                <c:pt idx="440">
                  <c:v>6.7776386010650445</c:v>
                </c:pt>
                <c:pt idx="441">
                  <c:v>6.3196046266584363</c:v>
                </c:pt>
                <c:pt idx="442">
                  <c:v>6.8413671645190011</c:v>
                </c:pt>
                <c:pt idx="443">
                  <c:v>7.2127415497622023</c:v>
                </c:pt>
                <c:pt idx="444">
                  <c:v>7.8742257734036567</c:v>
                </c:pt>
                <c:pt idx="445">
                  <c:v>9.2276787668622013</c:v>
                </c:pt>
                <c:pt idx="446">
                  <c:v>7.5861683413723782</c:v>
                </c:pt>
                <c:pt idx="447">
                  <c:v>8.7793403472120701</c:v>
                </c:pt>
                <c:pt idx="448">
                  <c:v>7.9387680174155131</c:v>
                </c:pt>
                <c:pt idx="449">
                  <c:v>9.129369228956195</c:v>
                </c:pt>
                <c:pt idx="450">
                  <c:v>9.6978230232308711</c:v>
                </c:pt>
                <c:pt idx="451">
                  <c:v>8.2607469155463988</c:v>
                </c:pt>
                <c:pt idx="452">
                  <c:v>7.4720218622711165</c:v>
                </c:pt>
                <c:pt idx="453">
                  <c:v>9.7957713225204017</c:v>
                </c:pt>
                <c:pt idx="454">
                  <c:v>6.5831646586123549</c:v>
                </c:pt>
                <c:pt idx="455">
                  <c:v>7.172808463571859</c:v>
                </c:pt>
                <c:pt idx="456">
                  <c:v>7.3606544643121898</c:v>
                </c:pt>
                <c:pt idx="457">
                  <c:v>7.7782360735610014</c:v>
                </c:pt>
                <c:pt idx="458">
                  <c:v>8.0605100053935619</c:v>
                </c:pt>
                <c:pt idx="459">
                  <c:v>6.9548885823872322</c:v>
                </c:pt>
                <c:pt idx="460">
                  <c:v>6.9218153874098602</c:v>
                </c:pt>
                <c:pt idx="461">
                  <c:v>6.8249154331036808</c:v>
                </c:pt>
                <c:pt idx="462">
                  <c:v>6.724334251971924</c:v>
                </c:pt>
                <c:pt idx="463">
                  <c:v>6.8059216942565355</c:v>
                </c:pt>
                <c:pt idx="464">
                  <c:v>7.7842898586429081</c:v>
                </c:pt>
                <c:pt idx="465">
                  <c:v>8.0175755433146367</c:v>
                </c:pt>
                <c:pt idx="466">
                  <c:v>7.7100112112601629</c:v>
                </c:pt>
                <c:pt idx="467">
                  <c:v>7.2035243565989537</c:v>
                </c:pt>
                <c:pt idx="468">
                  <c:v>7.7263682483148752</c:v>
                </c:pt>
                <c:pt idx="469">
                  <c:v>7.1812135886238257</c:v>
                </c:pt>
                <c:pt idx="470">
                  <c:v>6.5602970325562131</c:v>
                </c:pt>
                <c:pt idx="471">
                  <c:v>6.122436338796577</c:v>
                </c:pt>
                <c:pt idx="472">
                  <c:v>6.4275152807759319</c:v>
                </c:pt>
                <c:pt idx="473">
                  <c:v>7.55274924698218</c:v>
                </c:pt>
                <c:pt idx="474">
                  <c:v>7.193103058007833</c:v>
                </c:pt>
                <c:pt idx="475">
                  <c:v>6.7960004941812588</c:v>
                </c:pt>
                <c:pt idx="476">
                  <c:v>6.8878289828372798</c:v>
                </c:pt>
                <c:pt idx="477">
                  <c:v>6.7661079426001018</c:v>
                </c:pt>
                <c:pt idx="478">
                  <c:v>6.5456754239461175</c:v>
                </c:pt>
                <c:pt idx="479">
                  <c:v>5.8038505454401834</c:v>
                </c:pt>
                <c:pt idx="480">
                  <c:v>6.4300943278373133</c:v>
                </c:pt>
                <c:pt idx="481">
                  <c:v>8.1961238094074229</c:v>
                </c:pt>
                <c:pt idx="482">
                  <c:v>7.1800136521647362</c:v>
                </c:pt>
                <c:pt idx="483">
                  <c:v>6.7804268560791012</c:v>
                </c:pt>
                <c:pt idx="484">
                  <c:v>6.9176981509228277</c:v>
                </c:pt>
                <c:pt idx="485">
                  <c:v>7.1267158285089653</c:v>
                </c:pt>
                <c:pt idx="486">
                  <c:v>7.1048396374340701</c:v>
                </c:pt>
                <c:pt idx="487">
                  <c:v>7.3645693906017664</c:v>
                </c:pt>
                <c:pt idx="488">
                  <c:v>6.9972825410444095</c:v>
                </c:pt>
                <c:pt idx="489">
                  <c:v>6.7072156419995883</c:v>
                </c:pt>
                <c:pt idx="490">
                  <c:v>6.6881246236693919</c:v>
                </c:pt>
                <c:pt idx="491">
                  <c:v>6.697791584611319</c:v>
                </c:pt>
                <c:pt idx="492">
                  <c:v>6.3403915228783028</c:v>
                </c:pt>
                <c:pt idx="493">
                  <c:v>6.2943633752982571</c:v>
                </c:pt>
                <c:pt idx="494">
                  <c:v>6.0883817230250301</c:v>
                </c:pt>
                <c:pt idx="495">
                  <c:v>5.8433942484078845</c:v>
                </c:pt>
                <c:pt idx="496">
                  <c:v>5.5252557708551979</c:v>
                </c:pt>
                <c:pt idx="497">
                  <c:v>5.4142491066253298</c:v>
                </c:pt>
                <c:pt idx="498">
                  <c:v>5.6892490711320969</c:v>
                </c:pt>
                <c:pt idx="499">
                  <c:v>5.8807861636784109</c:v>
                </c:pt>
                <c:pt idx="500">
                  <c:v>6.6426421064931009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Sheet2!$A$145</c:f>
              <c:strCache>
                <c:ptCount val="1"/>
                <c:pt idx="0">
                  <c:v>GP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Sheet2!$B$143:$SH$143</c:f>
              <c:strCache>
                <c:ptCount val="501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</c:strCache>
            </c:strRef>
          </c:cat>
          <c:val>
            <c:numRef>
              <c:f>Sheet2!$B$145:$SH$145</c:f>
              <c:numCache>
                <c:formatCode>_([$€-2]\ * #,##0.00_);_([$€-2]\ * \(#,##0.00\);_([$€-2]\ * "-"??_);_(@_)</c:formatCode>
                <c:ptCount val="501"/>
                <c:pt idx="0">
                  <c:v>6.5153298133086874</c:v>
                </c:pt>
                <c:pt idx="1">
                  <c:v>8.3547962884090907</c:v>
                </c:pt>
                <c:pt idx="2">
                  <c:v>8.7097936094591439</c:v>
                </c:pt>
                <c:pt idx="3">
                  <c:v>8.481778105829596</c:v>
                </c:pt>
                <c:pt idx="4">
                  <c:v>7.3040328804827794</c:v>
                </c:pt>
                <c:pt idx="5">
                  <c:v>6.7694320568452389</c:v>
                </c:pt>
                <c:pt idx="6">
                  <c:v>6.7214054410832604</c:v>
                </c:pt>
                <c:pt idx="7">
                  <c:v>6.3907441249999994</c:v>
                </c:pt>
                <c:pt idx="8">
                  <c:v>6.2391285779457037</c:v>
                </c:pt>
                <c:pt idx="9">
                  <c:v>6.4697801912568309</c:v>
                </c:pt>
                <c:pt idx="10">
                  <c:v>6.7286953472075872</c:v>
                </c:pt>
                <c:pt idx="11">
                  <c:v>6.132312471789243</c:v>
                </c:pt>
                <c:pt idx="12">
                  <c:v>5.2310636175607153</c:v>
                </c:pt>
                <c:pt idx="13">
                  <c:v>4.9589098710927413</c:v>
                </c:pt>
                <c:pt idx="14">
                  <c:v>5.2305887098493624</c:v>
                </c:pt>
                <c:pt idx="15">
                  <c:v>5.0744228694029845</c:v>
                </c:pt>
                <c:pt idx="16">
                  <c:v>5.1162681435336976</c:v>
                </c:pt>
                <c:pt idx="17">
                  <c:v>5.2676613393369465</c:v>
                </c:pt>
                <c:pt idx="18">
                  <c:v>5.122067775131387</c:v>
                </c:pt>
                <c:pt idx="19">
                  <c:v>5.7079487509349285</c:v>
                </c:pt>
                <c:pt idx="20">
                  <c:v>5.526325210898313</c:v>
                </c:pt>
                <c:pt idx="21">
                  <c:v>4.7093360987565758</c:v>
                </c:pt>
                <c:pt idx="22">
                  <c:v>4.5220041292450999</c:v>
                </c:pt>
                <c:pt idx="23">
                  <c:v>4.7054356859097126</c:v>
                </c:pt>
                <c:pt idx="24">
                  <c:v>4.4022555763478515</c:v>
                </c:pt>
                <c:pt idx="25">
                  <c:v>3.7995996812464266</c:v>
                </c:pt>
                <c:pt idx="26">
                  <c:v>5.3393807316213495</c:v>
                </c:pt>
                <c:pt idx="27">
                  <c:v>4.7569066531509527</c:v>
                </c:pt>
                <c:pt idx="28">
                  <c:v>4.4522958012396696</c:v>
                </c:pt>
                <c:pt idx="29">
                  <c:v>3.6817695686080945</c:v>
                </c:pt>
                <c:pt idx="30">
                  <c:v>6.8396008186274511</c:v>
                </c:pt>
                <c:pt idx="31">
                  <c:v>8.9361936707317078</c:v>
                </c:pt>
                <c:pt idx="32">
                  <c:v>8.4197065927636636</c:v>
                </c:pt>
                <c:pt idx="33">
                  <c:v>8.2426103177892909</c:v>
                </c:pt>
                <c:pt idx="34">
                  <c:v>7.6467363388214906</c:v>
                </c:pt>
                <c:pt idx="35">
                  <c:v>7.22526654946852</c:v>
                </c:pt>
                <c:pt idx="36">
                  <c:v>8.0147025792011011</c:v>
                </c:pt>
                <c:pt idx="37">
                  <c:v>7.7910779366106082</c:v>
                </c:pt>
                <c:pt idx="38">
                  <c:v>7.9722628078703712</c:v>
                </c:pt>
                <c:pt idx="39">
                  <c:v>7.1347375144532892</c:v>
                </c:pt>
                <c:pt idx="40">
                  <c:v>10.44395853276699</c:v>
                </c:pt>
                <c:pt idx="41">
                  <c:v>6.7393223584770112</c:v>
                </c:pt>
                <c:pt idx="42">
                  <c:v>7.6673576901408449</c:v>
                </c:pt>
                <c:pt idx="43">
                  <c:v>8.5023198112286416</c:v>
                </c:pt>
                <c:pt idx="44">
                  <c:v>8.0968353674796756</c:v>
                </c:pt>
                <c:pt idx="45">
                  <c:v>7.7814028932506885</c:v>
                </c:pt>
                <c:pt idx="46">
                  <c:v>7.8858400691823904</c:v>
                </c:pt>
                <c:pt idx="47">
                  <c:v>9.3340720517137701</c:v>
                </c:pt>
                <c:pt idx="48">
                  <c:v>7.2340845885471907</c:v>
                </c:pt>
                <c:pt idx="49">
                  <c:v>7.1924056263627349</c:v>
                </c:pt>
                <c:pt idx="50">
                  <c:v>7.4993649327510923</c:v>
                </c:pt>
                <c:pt idx="51">
                  <c:v>7.1959033195876287</c:v>
                </c:pt>
                <c:pt idx="52">
                  <c:v>7.5258396522388056</c:v>
                </c:pt>
                <c:pt idx="53">
                  <c:v>6.9189509564237417</c:v>
                </c:pt>
                <c:pt idx="54">
                  <c:v>8.0788083818788206</c:v>
                </c:pt>
                <c:pt idx="55">
                  <c:v>7.5737158788300842</c:v>
                </c:pt>
                <c:pt idx="56">
                  <c:v>7.5794363387668318</c:v>
                </c:pt>
                <c:pt idx="57">
                  <c:v>8.0575481075075075</c:v>
                </c:pt>
                <c:pt idx="58">
                  <c:v>7.296575988671874</c:v>
                </c:pt>
                <c:pt idx="59">
                  <c:v>10.468380409744643</c:v>
                </c:pt>
                <c:pt idx="60">
                  <c:v>8.4701008362614196</c:v>
                </c:pt>
                <c:pt idx="61">
                  <c:v>7.9038033712280695</c:v>
                </c:pt>
                <c:pt idx="62">
                  <c:v>8.6341623299832495</c:v>
                </c:pt>
                <c:pt idx="63">
                  <c:v>7.6809180729455226</c:v>
                </c:pt>
                <c:pt idx="64">
                  <c:v>7.7001438610007948</c:v>
                </c:pt>
                <c:pt idx="65">
                  <c:v>7.7298361947449763</c:v>
                </c:pt>
                <c:pt idx="66">
                  <c:v>8.5818225965395207</c:v>
                </c:pt>
                <c:pt idx="67">
                  <c:v>7.2495651527899501</c:v>
                </c:pt>
                <c:pt idx="68">
                  <c:v>11.689259354387927</c:v>
                </c:pt>
                <c:pt idx="69">
                  <c:v>6.3386253438864628</c:v>
                </c:pt>
                <c:pt idx="70">
                  <c:v>4.1449257557932269</c:v>
                </c:pt>
                <c:pt idx="71">
                  <c:v>3.6701302108324247</c:v>
                </c:pt>
                <c:pt idx="72">
                  <c:v>4.3456819882885283</c:v>
                </c:pt>
                <c:pt idx="73">
                  <c:v>8.6609410922330099</c:v>
                </c:pt>
                <c:pt idx="74">
                  <c:v>6.8443126796230862</c:v>
                </c:pt>
                <c:pt idx="75">
                  <c:v>7.0942459052511415</c:v>
                </c:pt>
                <c:pt idx="76">
                  <c:v>6.8859670432372511</c:v>
                </c:pt>
                <c:pt idx="77">
                  <c:v>6.6252983820138356</c:v>
                </c:pt>
                <c:pt idx="78">
                  <c:v>7.5245389274326548</c:v>
                </c:pt>
                <c:pt idx="79">
                  <c:v>7.129711964249748</c:v>
                </c:pt>
                <c:pt idx="80">
                  <c:v>7.7938185160885913</c:v>
                </c:pt>
                <c:pt idx="81">
                  <c:v>7.2996195219221329</c:v>
                </c:pt>
                <c:pt idx="82">
                  <c:v>8.8202265756302527</c:v>
                </c:pt>
                <c:pt idx="83">
                  <c:v>6.9384725351075875</c:v>
                </c:pt>
                <c:pt idx="84">
                  <c:v>8.2407971523332044</c:v>
                </c:pt>
                <c:pt idx="85">
                  <c:v>8.4168134534821899</c:v>
                </c:pt>
                <c:pt idx="86">
                  <c:v>7.6767697711471614</c:v>
                </c:pt>
                <c:pt idx="87">
                  <c:v>8.4520974346574551</c:v>
                </c:pt>
                <c:pt idx="88">
                  <c:v>7.8712679027261458</c:v>
                </c:pt>
                <c:pt idx="89">
                  <c:v>7.1143379103976994</c:v>
                </c:pt>
                <c:pt idx="90">
                  <c:v>6.819080054867257</c:v>
                </c:pt>
                <c:pt idx="91">
                  <c:v>6.6014443717993689</c:v>
                </c:pt>
                <c:pt idx="92">
                  <c:v>6.5101410979426255</c:v>
                </c:pt>
                <c:pt idx="93">
                  <c:v>5.8464350258588151</c:v>
                </c:pt>
                <c:pt idx="94">
                  <c:v>10.321456095656499</c:v>
                </c:pt>
                <c:pt idx="95">
                  <c:v>6.6455985822222221</c:v>
                </c:pt>
                <c:pt idx="96">
                  <c:v>6.8538264753804832</c:v>
                </c:pt>
                <c:pt idx="97">
                  <c:v>7.4400188559708296</c:v>
                </c:pt>
                <c:pt idx="98">
                  <c:v>6.5065555109231852</c:v>
                </c:pt>
                <c:pt idx="99">
                  <c:v>8.605978501324854</c:v>
                </c:pt>
                <c:pt idx="100">
                  <c:v>8.4684172015985784</c:v>
                </c:pt>
                <c:pt idx="101">
                  <c:v>10.130599697777779</c:v>
                </c:pt>
                <c:pt idx="102">
                  <c:v>7.4783419378415301</c:v>
                </c:pt>
                <c:pt idx="103">
                  <c:v>6.9733044478764477</c:v>
                </c:pt>
                <c:pt idx="104">
                  <c:v>5.7551435984924622</c:v>
                </c:pt>
                <c:pt idx="105">
                  <c:v>4.6223877068579116</c:v>
                </c:pt>
                <c:pt idx="106">
                  <c:v>4.8466384574512249</c:v>
                </c:pt>
                <c:pt idx="107">
                  <c:v>3.9575573294010891</c:v>
                </c:pt>
                <c:pt idx="108">
                  <c:v>3.8460904694284008</c:v>
                </c:pt>
                <c:pt idx="109">
                  <c:v>7.8009616091044034</c:v>
                </c:pt>
                <c:pt idx="110">
                  <c:v>6.8823113577417558</c:v>
                </c:pt>
                <c:pt idx="111">
                  <c:v>6.8168125463973794</c:v>
                </c:pt>
                <c:pt idx="112">
                  <c:v>6.6956689793762578</c:v>
                </c:pt>
                <c:pt idx="113">
                  <c:v>7.1097525614973254</c:v>
                </c:pt>
                <c:pt idx="114">
                  <c:v>7.5062540472646075</c:v>
                </c:pt>
                <c:pt idx="115">
                  <c:v>9.3094587575287182</c:v>
                </c:pt>
                <c:pt idx="116">
                  <c:v>5.8979290412790695</c:v>
                </c:pt>
                <c:pt idx="117">
                  <c:v>5.727534976664769</c:v>
                </c:pt>
                <c:pt idx="118">
                  <c:v>4.1017984705154635</c:v>
                </c:pt>
                <c:pt idx="119">
                  <c:v>4.762019753140704</c:v>
                </c:pt>
                <c:pt idx="120">
                  <c:v>9.5170821617647068</c:v>
                </c:pt>
                <c:pt idx="121">
                  <c:v>9.4682809679819631</c:v>
                </c:pt>
                <c:pt idx="122">
                  <c:v>7.9192176684611937</c:v>
                </c:pt>
                <c:pt idx="123">
                  <c:v>7.8912988016566956</c:v>
                </c:pt>
                <c:pt idx="124">
                  <c:v>8.056279502047083</c:v>
                </c:pt>
                <c:pt idx="125">
                  <c:v>7.2391428275862069</c:v>
                </c:pt>
                <c:pt idx="126">
                  <c:v>7.1925481137534675</c:v>
                </c:pt>
                <c:pt idx="127">
                  <c:v>7.4279621707217336</c:v>
                </c:pt>
                <c:pt idx="128">
                  <c:v>7.127500321887589</c:v>
                </c:pt>
                <c:pt idx="129">
                  <c:v>8.7809337492810009</c:v>
                </c:pt>
                <c:pt idx="130">
                  <c:v>6.3986701368264738</c:v>
                </c:pt>
                <c:pt idx="131">
                  <c:v>5.9307701829436041</c:v>
                </c:pt>
                <c:pt idx="132">
                  <c:v>5.6276436149798279</c:v>
                </c:pt>
                <c:pt idx="133">
                  <c:v>5.9481829765135696</c:v>
                </c:pt>
                <c:pt idx="134">
                  <c:v>6.4638478636675822</c:v>
                </c:pt>
                <c:pt idx="135">
                  <c:v>4.9826203917798342</c:v>
                </c:pt>
                <c:pt idx="136">
                  <c:v>6.3080373781803258</c:v>
                </c:pt>
                <c:pt idx="137">
                  <c:v>5.7674235199585278</c:v>
                </c:pt>
                <c:pt idx="138">
                  <c:v>5.3306191096685076</c:v>
                </c:pt>
                <c:pt idx="139">
                  <c:v>5.489887771617</c:v>
                </c:pt>
                <c:pt idx="140">
                  <c:v>5.1067978668413012</c:v>
                </c:pt>
                <c:pt idx="141">
                  <c:v>5.2180695755527129</c:v>
                </c:pt>
                <c:pt idx="142">
                  <c:v>4.5403042921413963</c:v>
                </c:pt>
                <c:pt idx="143">
                  <c:v>3.9248506422011271</c:v>
                </c:pt>
                <c:pt idx="144">
                  <c:v>5.6944913645049935</c:v>
                </c:pt>
                <c:pt idx="145">
                  <c:v>8.5665106296914093</c:v>
                </c:pt>
                <c:pt idx="146">
                  <c:v>7.570637762287757</c:v>
                </c:pt>
                <c:pt idx="147">
                  <c:v>7.4218783866552602</c:v>
                </c:pt>
                <c:pt idx="148">
                  <c:v>7.0072705194714882</c:v>
                </c:pt>
                <c:pt idx="149">
                  <c:v>7.556529861585366</c:v>
                </c:pt>
                <c:pt idx="150">
                  <c:v>7.982735614197531</c:v>
                </c:pt>
                <c:pt idx="151">
                  <c:v>7.8035215079513556</c:v>
                </c:pt>
                <c:pt idx="152">
                  <c:v>8.2592868991083996</c:v>
                </c:pt>
                <c:pt idx="153">
                  <c:v>8.8946379203592816</c:v>
                </c:pt>
                <c:pt idx="154">
                  <c:v>8.2825379470899474</c:v>
                </c:pt>
                <c:pt idx="155">
                  <c:v>7.7389816220871328</c:v>
                </c:pt>
                <c:pt idx="156">
                  <c:v>7.2821344901185778</c:v>
                </c:pt>
                <c:pt idx="157">
                  <c:v>12.549983824201506</c:v>
                </c:pt>
                <c:pt idx="158">
                  <c:v>9.5471974407327593</c:v>
                </c:pt>
                <c:pt idx="159">
                  <c:v>7.8758446412930132</c:v>
                </c:pt>
                <c:pt idx="160">
                  <c:v>6.5500195019920318</c:v>
                </c:pt>
                <c:pt idx="161">
                  <c:v>7.2404619437819413</c:v>
                </c:pt>
                <c:pt idx="162">
                  <c:v>6.4261594792658059</c:v>
                </c:pt>
                <c:pt idx="163">
                  <c:v>7.2278585352193989</c:v>
                </c:pt>
                <c:pt idx="164">
                  <c:v>6.8332041199760054</c:v>
                </c:pt>
                <c:pt idx="165">
                  <c:v>7.5655344223057641</c:v>
                </c:pt>
                <c:pt idx="166">
                  <c:v>7.2456795514912775</c:v>
                </c:pt>
                <c:pt idx="167">
                  <c:v>8.1703087496392488</c:v>
                </c:pt>
                <c:pt idx="168">
                  <c:v>7.3790979707602347</c:v>
                </c:pt>
                <c:pt idx="169">
                  <c:v>7.778939559055118</c:v>
                </c:pt>
                <c:pt idx="170">
                  <c:v>7.4262039924840284</c:v>
                </c:pt>
                <c:pt idx="171">
                  <c:v>8.8584683490511775</c:v>
                </c:pt>
                <c:pt idx="172">
                  <c:v>7.5178585010752697</c:v>
                </c:pt>
                <c:pt idx="173">
                  <c:v>6.9587844453569172</c:v>
                </c:pt>
                <c:pt idx="174">
                  <c:v>6.9274436036484239</c:v>
                </c:pt>
                <c:pt idx="175">
                  <c:v>6.3861598898183551</c:v>
                </c:pt>
                <c:pt idx="176">
                  <c:v>6.1855677401973868</c:v>
                </c:pt>
                <c:pt idx="177">
                  <c:v>5.5598414125333333</c:v>
                </c:pt>
                <c:pt idx="178">
                  <c:v>5.7495830133816561</c:v>
                </c:pt>
                <c:pt idx="179">
                  <c:v>5.1667838750641355</c:v>
                </c:pt>
                <c:pt idx="180">
                  <c:v>5.5446347329907004</c:v>
                </c:pt>
                <c:pt idx="181">
                  <c:v>4.1207751620352981</c:v>
                </c:pt>
                <c:pt idx="182">
                  <c:v>4.4972520004637682</c:v>
                </c:pt>
                <c:pt idx="183">
                  <c:v>5.6993929535714285</c:v>
                </c:pt>
                <c:pt idx="184">
                  <c:v>5.3440060547149892</c:v>
                </c:pt>
                <c:pt idx="185">
                  <c:v>4.4687365323602313</c:v>
                </c:pt>
                <c:pt idx="186">
                  <c:v>4.8045721853110965</c:v>
                </c:pt>
                <c:pt idx="187">
                  <c:v>7.4839321363636362</c:v>
                </c:pt>
                <c:pt idx="188">
                  <c:v>6.8963594619289346</c:v>
                </c:pt>
                <c:pt idx="189">
                  <c:v>6.4959714738955823</c:v>
                </c:pt>
                <c:pt idx="190">
                  <c:v>6.9598853236092273</c:v>
                </c:pt>
                <c:pt idx="191">
                  <c:v>7.1008962048885698</c:v>
                </c:pt>
                <c:pt idx="192">
                  <c:v>7.240906940412529</c:v>
                </c:pt>
                <c:pt idx="193">
                  <c:v>6.2917709606918235</c:v>
                </c:pt>
                <c:pt idx="194">
                  <c:v>6.6765239790535302</c:v>
                </c:pt>
                <c:pt idx="195">
                  <c:v>6.3739868524096384</c:v>
                </c:pt>
                <c:pt idx="196">
                  <c:v>6.6283948703703697</c:v>
                </c:pt>
                <c:pt idx="197">
                  <c:v>6.6665951454363093</c:v>
                </c:pt>
                <c:pt idx="198">
                  <c:v>6.8591244725609757</c:v>
                </c:pt>
                <c:pt idx="199">
                  <c:v>6.9600682913021101</c:v>
                </c:pt>
                <c:pt idx="200">
                  <c:v>6.6384079994807896</c:v>
                </c:pt>
                <c:pt idx="201">
                  <c:v>7.234302611831863</c:v>
                </c:pt>
                <c:pt idx="202">
                  <c:v>6.95604675390822</c:v>
                </c:pt>
                <c:pt idx="203">
                  <c:v>7.0494995694063922</c:v>
                </c:pt>
                <c:pt idx="204">
                  <c:v>6.7037400232209743</c:v>
                </c:pt>
                <c:pt idx="205">
                  <c:v>7.1288000895392631</c:v>
                </c:pt>
                <c:pt idx="206">
                  <c:v>8.8630031891812866</c:v>
                </c:pt>
                <c:pt idx="207">
                  <c:v>6.7893899366535608</c:v>
                </c:pt>
                <c:pt idx="208">
                  <c:v>6.6324908262874702</c:v>
                </c:pt>
                <c:pt idx="209">
                  <c:v>7.6694749197636449</c:v>
                </c:pt>
                <c:pt idx="210">
                  <c:v>8.4017769314242656</c:v>
                </c:pt>
                <c:pt idx="211">
                  <c:v>8.0839177468516539</c:v>
                </c:pt>
                <c:pt idx="212">
                  <c:v>7.6328189884657229</c:v>
                </c:pt>
                <c:pt idx="213">
                  <c:v>7.3728605135676561</c:v>
                </c:pt>
                <c:pt idx="214">
                  <c:v>7.5110930511896177</c:v>
                </c:pt>
                <c:pt idx="215">
                  <c:v>6.8558458491907803</c:v>
                </c:pt>
                <c:pt idx="216">
                  <c:v>6.452408646475476</c:v>
                </c:pt>
                <c:pt idx="217">
                  <c:v>6.6638351355320795</c:v>
                </c:pt>
                <c:pt idx="218">
                  <c:v>8.2416497712602457</c:v>
                </c:pt>
                <c:pt idx="219">
                  <c:v>8.7507899725475138</c:v>
                </c:pt>
                <c:pt idx="220">
                  <c:v>7.222861833911125</c:v>
                </c:pt>
                <c:pt idx="221">
                  <c:v>5.3679990130250737</c:v>
                </c:pt>
                <c:pt idx="222">
                  <c:v>5.5457928049872116</c:v>
                </c:pt>
                <c:pt idx="223">
                  <c:v>5.4972336831908839</c:v>
                </c:pt>
                <c:pt idx="224">
                  <c:v>5.2919780872609747</c:v>
                </c:pt>
                <c:pt idx="225">
                  <c:v>5.3840530039244543</c:v>
                </c:pt>
                <c:pt idx="226">
                  <c:v>5.1343142155153147</c:v>
                </c:pt>
                <c:pt idx="227">
                  <c:v>4.9477312654657934</c:v>
                </c:pt>
                <c:pt idx="228">
                  <c:v>5.2177255775129776</c:v>
                </c:pt>
                <c:pt idx="229">
                  <c:v>5.0815841286454955</c:v>
                </c:pt>
                <c:pt idx="230">
                  <c:v>5.0648967378288479</c:v>
                </c:pt>
                <c:pt idx="231">
                  <c:v>4.6885221851950822</c:v>
                </c:pt>
                <c:pt idx="232">
                  <c:v>4.5317183929527207</c:v>
                </c:pt>
                <c:pt idx="233">
                  <c:v>4.5426101416653797</c:v>
                </c:pt>
                <c:pt idx="234">
                  <c:v>4.1040665535855005</c:v>
                </c:pt>
                <c:pt idx="235">
                  <c:v>4.347687476340143</c:v>
                </c:pt>
                <c:pt idx="236">
                  <c:v>7.5795743785780232</c:v>
                </c:pt>
                <c:pt idx="237">
                  <c:v>6.1485279746835442</c:v>
                </c:pt>
                <c:pt idx="238">
                  <c:v>6.6120982345906167</c:v>
                </c:pt>
                <c:pt idx="239">
                  <c:v>7.0531928585152839</c:v>
                </c:pt>
                <c:pt idx="240">
                  <c:v>6.7096244063301969</c:v>
                </c:pt>
                <c:pt idx="241">
                  <c:v>7.2859461844577282</c:v>
                </c:pt>
                <c:pt idx="242">
                  <c:v>6.8853507746967075</c:v>
                </c:pt>
                <c:pt idx="243">
                  <c:v>6.5065000562977096</c:v>
                </c:pt>
                <c:pt idx="244">
                  <c:v>5.8816040482041592</c:v>
                </c:pt>
                <c:pt idx="245">
                  <c:v>5.9393322251461989</c:v>
                </c:pt>
                <c:pt idx="246">
                  <c:v>8.9920809637305705</c:v>
                </c:pt>
                <c:pt idx="247">
                  <c:v>8.6288804699061288</c:v>
                </c:pt>
                <c:pt idx="248">
                  <c:v>9.3467285997762026</c:v>
                </c:pt>
                <c:pt idx="249">
                  <c:v>10.303551197357557</c:v>
                </c:pt>
                <c:pt idx="250">
                  <c:v>7.2102047229102162</c:v>
                </c:pt>
                <c:pt idx="251">
                  <c:v>6.7684427135416669</c:v>
                </c:pt>
                <c:pt idx="252">
                  <c:v>6.2912927316267551</c:v>
                </c:pt>
                <c:pt idx="253">
                  <c:v>6.6107512397207131</c:v>
                </c:pt>
                <c:pt idx="254">
                  <c:v>6.7085826401833453</c:v>
                </c:pt>
                <c:pt idx="255">
                  <c:v>7.0964632857142851</c:v>
                </c:pt>
                <c:pt idx="256">
                  <c:v>6.9270781023339314</c:v>
                </c:pt>
                <c:pt idx="257">
                  <c:v>6.3196959579124581</c:v>
                </c:pt>
                <c:pt idx="258">
                  <c:v>6.7203866840363933</c:v>
                </c:pt>
                <c:pt idx="259">
                  <c:v>6.4448718317515103</c:v>
                </c:pt>
                <c:pt idx="260">
                  <c:v>6.8157809020979014</c:v>
                </c:pt>
                <c:pt idx="261">
                  <c:v>7.1157160608695653</c:v>
                </c:pt>
                <c:pt idx="262">
                  <c:v>7.1727230303292897</c:v>
                </c:pt>
                <c:pt idx="263">
                  <c:v>6.4180079477379097</c:v>
                </c:pt>
                <c:pt idx="264">
                  <c:v>6.7817238232142856</c:v>
                </c:pt>
                <c:pt idx="265">
                  <c:v>6.3912331118942731</c:v>
                </c:pt>
                <c:pt idx="266">
                  <c:v>6.1885348267581479</c:v>
                </c:pt>
                <c:pt idx="267">
                  <c:v>7.3500837322834638</c:v>
                </c:pt>
                <c:pt idx="268">
                  <c:v>7.6351158150684926</c:v>
                </c:pt>
                <c:pt idx="269">
                  <c:v>6.8459305432314412</c:v>
                </c:pt>
                <c:pt idx="270">
                  <c:v>7.8421426417910451</c:v>
                </c:pt>
                <c:pt idx="271">
                  <c:v>7.3713800454545453</c:v>
                </c:pt>
                <c:pt idx="272">
                  <c:v>7.6100971253804017</c:v>
                </c:pt>
                <c:pt idx="273">
                  <c:v>8.1111914189189189</c:v>
                </c:pt>
                <c:pt idx="274">
                  <c:v>8.2272886447078282</c:v>
                </c:pt>
                <c:pt idx="275">
                  <c:v>7.191098810243183</c:v>
                </c:pt>
                <c:pt idx="276">
                  <c:v>6.7299923390957446</c:v>
                </c:pt>
                <c:pt idx="277">
                  <c:v>6.1164184880130028</c:v>
                </c:pt>
                <c:pt idx="278">
                  <c:v>6.3506511866945319</c:v>
                </c:pt>
                <c:pt idx="279">
                  <c:v>6.8914519475617899</c:v>
                </c:pt>
                <c:pt idx="280">
                  <c:v>6.3296077990740738</c:v>
                </c:pt>
                <c:pt idx="281">
                  <c:v>5.8775645246491539</c:v>
                </c:pt>
                <c:pt idx="282">
                  <c:v>5.6643424076555018</c:v>
                </c:pt>
                <c:pt idx="283">
                  <c:v>5.2702394381033502</c:v>
                </c:pt>
                <c:pt idx="284">
                  <c:v>4.7457066190598507</c:v>
                </c:pt>
                <c:pt idx="285">
                  <c:v>5.2909241359927472</c:v>
                </c:pt>
                <c:pt idx="286">
                  <c:v>5.6929785445652179</c:v>
                </c:pt>
                <c:pt idx="287">
                  <c:v>4.9800902436120795</c:v>
                </c:pt>
                <c:pt idx="288">
                  <c:v>4.7180665336332961</c:v>
                </c:pt>
                <c:pt idx="289">
                  <c:v>4.704262027798098</c:v>
                </c:pt>
                <c:pt idx="290">
                  <c:v>4.3931028814937125</c:v>
                </c:pt>
                <c:pt idx="291">
                  <c:v>4.7060921745702435</c:v>
                </c:pt>
                <c:pt idx="292">
                  <c:v>6.1372953838056681</c:v>
                </c:pt>
                <c:pt idx="293">
                  <c:v>6.7225050009852216</c:v>
                </c:pt>
                <c:pt idx="294">
                  <c:v>6.4607789181034478</c:v>
                </c:pt>
                <c:pt idx="295">
                  <c:v>7.4355409030648616</c:v>
                </c:pt>
                <c:pt idx="296">
                  <c:v>7.1811384923525123</c:v>
                </c:pt>
                <c:pt idx="297">
                  <c:v>6.5771881964656966</c:v>
                </c:pt>
                <c:pt idx="298">
                  <c:v>6.9297563407755582</c:v>
                </c:pt>
                <c:pt idx="299">
                  <c:v>6.4905198989298452</c:v>
                </c:pt>
                <c:pt idx="300">
                  <c:v>6.7620645867944624</c:v>
                </c:pt>
                <c:pt idx="301">
                  <c:v>6.6051505878172589</c:v>
                </c:pt>
                <c:pt idx="302">
                  <c:v>5.968666646141215</c:v>
                </c:pt>
                <c:pt idx="303">
                  <c:v>6.1109304028716211</c:v>
                </c:pt>
                <c:pt idx="304">
                  <c:v>6.0558191924242424</c:v>
                </c:pt>
                <c:pt idx="305">
                  <c:v>6.5817447570303713</c:v>
                </c:pt>
                <c:pt idx="306">
                  <c:v>6.3217632478218784</c:v>
                </c:pt>
                <c:pt idx="307">
                  <c:v>6.3867345446768056</c:v>
                </c:pt>
                <c:pt idx="308">
                  <c:v>6.377297109362706</c:v>
                </c:pt>
                <c:pt idx="309">
                  <c:v>7.1136600010649635</c:v>
                </c:pt>
                <c:pt idx="310">
                  <c:v>7.3833509915333959</c:v>
                </c:pt>
                <c:pt idx="311">
                  <c:v>7.2745912055749127</c:v>
                </c:pt>
                <c:pt idx="312">
                  <c:v>8.3091987616487444</c:v>
                </c:pt>
                <c:pt idx="313">
                  <c:v>7.2622246050338823</c:v>
                </c:pt>
                <c:pt idx="314">
                  <c:v>7.1584985594179464</c:v>
                </c:pt>
                <c:pt idx="315">
                  <c:v>7.3915645774526677</c:v>
                </c:pt>
                <c:pt idx="316">
                  <c:v>7.9354411259338322</c:v>
                </c:pt>
                <c:pt idx="317">
                  <c:v>7.3224260428472698</c:v>
                </c:pt>
                <c:pt idx="318">
                  <c:v>7.6589515682116316</c:v>
                </c:pt>
                <c:pt idx="319">
                  <c:v>7.843723472641102</c:v>
                </c:pt>
                <c:pt idx="320">
                  <c:v>6.6805151507462686</c:v>
                </c:pt>
                <c:pt idx="321">
                  <c:v>6.8585858330871501</c:v>
                </c:pt>
                <c:pt idx="322">
                  <c:v>5.8205821277705336</c:v>
                </c:pt>
                <c:pt idx="323">
                  <c:v>5.9999301201764057</c:v>
                </c:pt>
                <c:pt idx="324">
                  <c:v>6.7488597593457946</c:v>
                </c:pt>
                <c:pt idx="325">
                  <c:v>6.6545528696774188</c:v>
                </c:pt>
                <c:pt idx="326">
                  <c:v>6.6366453946666661</c:v>
                </c:pt>
                <c:pt idx="327">
                  <c:v>8.3465188632183906</c:v>
                </c:pt>
                <c:pt idx="328">
                  <c:v>3.5477185664251207</c:v>
                </c:pt>
                <c:pt idx="329">
                  <c:v>7.721276018257262</c:v>
                </c:pt>
                <c:pt idx="330">
                  <c:v>8.2616997986406115</c:v>
                </c:pt>
                <c:pt idx="331">
                  <c:v>8.6384240936834633</c:v>
                </c:pt>
                <c:pt idx="332">
                  <c:v>8.8339482685185189</c:v>
                </c:pt>
                <c:pt idx="333">
                  <c:v>7.4339551739644971</c:v>
                </c:pt>
                <c:pt idx="334">
                  <c:v>6.858714154873164</c:v>
                </c:pt>
                <c:pt idx="335">
                  <c:v>6.4601863758765781</c:v>
                </c:pt>
                <c:pt idx="336">
                  <c:v>6.8173120668380456</c:v>
                </c:pt>
                <c:pt idx="337">
                  <c:v>6.66000305988024</c:v>
                </c:pt>
                <c:pt idx="338">
                  <c:v>7.1907601942789041</c:v>
                </c:pt>
                <c:pt idx="339">
                  <c:v>6.937683288156288</c:v>
                </c:pt>
                <c:pt idx="340">
                  <c:v>6.4045841906354521</c:v>
                </c:pt>
                <c:pt idx="341">
                  <c:v>6.3682379612676057</c:v>
                </c:pt>
                <c:pt idx="342">
                  <c:v>6.162759895081968</c:v>
                </c:pt>
                <c:pt idx="343">
                  <c:v>6.2846716850152911</c:v>
                </c:pt>
                <c:pt idx="344">
                  <c:v>6.2985420571593531</c:v>
                </c:pt>
                <c:pt idx="345">
                  <c:v>6.6799631815017397</c:v>
                </c:pt>
                <c:pt idx="346">
                  <c:v>6.9749043763097953</c:v>
                </c:pt>
                <c:pt idx="347">
                  <c:v>6.8294032617853562</c:v>
                </c:pt>
                <c:pt idx="348">
                  <c:v>6.6024992743538764</c:v>
                </c:pt>
                <c:pt idx="349">
                  <c:v>6.3629173772727272</c:v>
                </c:pt>
                <c:pt idx="350">
                  <c:v>6.5159605270727585</c:v>
                </c:pt>
                <c:pt idx="351">
                  <c:v>6.5169179753954305</c:v>
                </c:pt>
                <c:pt idx="352">
                  <c:v>7.2296814637404578</c:v>
                </c:pt>
                <c:pt idx="353">
                  <c:v>6.6795390212765957</c:v>
                </c:pt>
                <c:pt idx="354">
                  <c:v>6.5765569151219516</c:v>
                </c:pt>
                <c:pt idx="355">
                  <c:v>6.9086277204188482</c:v>
                </c:pt>
                <c:pt idx="356">
                  <c:v>6.0129679796116502</c:v>
                </c:pt>
                <c:pt idx="357">
                  <c:v>6.4851629746716695</c:v>
                </c:pt>
                <c:pt idx="358">
                  <c:v>6.4736665696798497</c:v>
                </c:pt>
                <c:pt idx="359">
                  <c:v>6.9694224801652886</c:v>
                </c:pt>
                <c:pt idx="360">
                  <c:v>6.4891744193284193</c:v>
                </c:pt>
                <c:pt idx="361">
                  <c:v>6.5090296377269139</c:v>
                </c:pt>
                <c:pt idx="362">
                  <c:v>6.6715191502808997</c:v>
                </c:pt>
                <c:pt idx="363">
                  <c:v>6.4073020100187854</c:v>
                </c:pt>
                <c:pt idx="364">
                  <c:v>7.3748098744075827</c:v>
                </c:pt>
                <c:pt idx="365">
                  <c:v>7.1229498340611359</c:v>
                </c:pt>
                <c:pt idx="366">
                  <c:v>7.2433399144701456</c:v>
                </c:pt>
                <c:pt idx="367">
                  <c:v>7.4256061654247398</c:v>
                </c:pt>
                <c:pt idx="368">
                  <c:v>5.7995295878378377</c:v>
                </c:pt>
                <c:pt idx="369">
                  <c:v>5.4534889457720581</c:v>
                </c:pt>
                <c:pt idx="370">
                  <c:v>5.5259770199115046</c:v>
                </c:pt>
                <c:pt idx="371">
                  <c:v>6.4496992039134913</c:v>
                </c:pt>
                <c:pt idx="372">
                  <c:v>6.337685315292096</c:v>
                </c:pt>
                <c:pt idx="373">
                  <c:v>6.2399412755102039</c:v>
                </c:pt>
                <c:pt idx="374">
                  <c:v>6.6153720390879478</c:v>
                </c:pt>
                <c:pt idx="375">
                  <c:v>6.0700504534769832</c:v>
                </c:pt>
                <c:pt idx="376">
                  <c:v>6.5319811469838571</c:v>
                </c:pt>
                <c:pt idx="377">
                  <c:v>6.4859075709852601</c:v>
                </c:pt>
                <c:pt idx="378">
                  <c:v>6.6983411548269585</c:v>
                </c:pt>
                <c:pt idx="379">
                  <c:v>6.613303917304747</c:v>
                </c:pt>
                <c:pt idx="380">
                  <c:v>6.9457437179253869</c:v>
                </c:pt>
                <c:pt idx="381">
                  <c:v>7.1754317232375984</c:v>
                </c:pt>
                <c:pt idx="382">
                  <c:v>7.6258518600321032</c:v>
                </c:pt>
                <c:pt idx="383">
                  <c:v>6.9719573827466528</c:v>
                </c:pt>
                <c:pt idx="384">
                  <c:v>6.0088759036649213</c:v>
                </c:pt>
                <c:pt idx="385">
                  <c:v>5.8403935250817884</c:v>
                </c:pt>
                <c:pt idx="386">
                  <c:v>6.4782664403986203</c:v>
                </c:pt>
                <c:pt idx="387">
                  <c:v>6.6308663854800933</c:v>
                </c:pt>
                <c:pt idx="388">
                  <c:v>7.174685507853404</c:v>
                </c:pt>
                <c:pt idx="389">
                  <c:v>6.2450007574002573</c:v>
                </c:pt>
                <c:pt idx="390">
                  <c:v>6.051890711596843</c:v>
                </c:pt>
                <c:pt idx="391">
                  <c:v>7.4289392156511349</c:v>
                </c:pt>
                <c:pt idx="392">
                  <c:v>8.4415822567324952</c:v>
                </c:pt>
                <c:pt idx="393">
                  <c:v>7.8069529297163989</c:v>
                </c:pt>
                <c:pt idx="394">
                  <c:v>8.560572616920652</c:v>
                </c:pt>
                <c:pt idx="395">
                  <c:v>9.1055520273855368</c:v>
                </c:pt>
                <c:pt idx="396">
                  <c:v>6.2566091586073496</c:v>
                </c:pt>
                <c:pt idx="397">
                  <c:v>5.0946048520333171</c:v>
                </c:pt>
                <c:pt idx="398">
                  <c:v>4.7760968900826448</c:v>
                </c:pt>
                <c:pt idx="399">
                  <c:v>4.9642180884707763</c:v>
                </c:pt>
                <c:pt idx="400">
                  <c:v>5.6443744640569395</c:v>
                </c:pt>
                <c:pt idx="401">
                  <c:v>5.7055107329317272</c:v>
                </c:pt>
                <c:pt idx="402">
                  <c:v>5.9728655601328908</c:v>
                </c:pt>
                <c:pt idx="403">
                  <c:v>5.1380094367123288</c:v>
                </c:pt>
                <c:pt idx="404">
                  <c:v>4.6522403836882287</c:v>
                </c:pt>
                <c:pt idx="405">
                  <c:v>4.4063966280467444</c:v>
                </c:pt>
                <c:pt idx="406">
                  <c:v>4.3530512050941894</c:v>
                </c:pt>
                <c:pt idx="407">
                  <c:v>5.4657182617449669</c:v>
                </c:pt>
                <c:pt idx="408">
                  <c:v>4.5539863606821109</c:v>
                </c:pt>
                <c:pt idx="409">
                  <c:v>4.4327719352909192</c:v>
                </c:pt>
                <c:pt idx="410">
                  <c:v>4.7666840076842476</c:v>
                </c:pt>
                <c:pt idx="411">
                  <c:v>7.6316001352757548</c:v>
                </c:pt>
                <c:pt idx="412">
                  <c:v>6.4687401834381548</c:v>
                </c:pt>
                <c:pt idx="413">
                  <c:v>6.9750274962805525</c:v>
                </c:pt>
                <c:pt idx="414">
                  <c:v>6.962775143135346</c:v>
                </c:pt>
                <c:pt idx="415">
                  <c:v>6.8790146952288218</c:v>
                </c:pt>
                <c:pt idx="416">
                  <c:v>6.9842091470588237</c:v>
                </c:pt>
                <c:pt idx="417">
                  <c:v>6.73421099903568</c:v>
                </c:pt>
                <c:pt idx="418">
                  <c:v>6.8427346155988857</c:v>
                </c:pt>
                <c:pt idx="419">
                  <c:v>6.8605696914175507</c:v>
                </c:pt>
                <c:pt idx="420">
                  <c:v>6.1403422055160135</c:v>
                </c:pt>
                <c:pt idx="421">
                  <c:v>6.5748704057239058</c:v>
                </c:pt>
                <c:pt idx="422">
                  <c:v>6.9316827906197656</c:v>
                </c:pt>
                <c:pt idx="423">
                  <c:v>6.995241628015564</c:v>
                </c:pt>
                <c:pt idx="424">
                  <c:v>6.7378288762057874</c:v>
                </c:pt>
                <c:pt idx="425">
                  <c:v>7.4311553822553895</c:v>
                </c:pt>
                <c:pt idx="426">
                  <c:v>6.3676934521276598</c:v>
                </c:pt>
                <c:pt idx="427">
                  <c:v>6.4632123783371469</c:v>
                </c:pt>
                <c:pt idx="428">
                  <c:v>6.3609660360576923</c:v>
                </c:pt>
                <c:pt idx="429">
                  <c:v>6.9687674109947642</c:v>
                </c:pt>
                <c:pt idx="430">
                  <c:v>6.9026514677558035</c:v>
                </c:pt>
                <c:pt idx="431">
                  <c:v>7.0994153808695657</c:v>
                </c:pt>
                <c:pt idx="432">
                  <c:v>6.5354796377816289</c:v>
                </c:pt>
                <c:pt idx="433">
                  <c:v>6.8408151267006803</c:v>
                </c:pt>
                <c:pt idx="434">
                  <c:v>6.4646835906976747</c:v>
                </c:pt>
                <c:pt idx="435">
                  <c:v>6.1179755797101452</c:v>
                </c:pt>
                <c:pt idx="436">
                  <c:v>5.6606635425240057</c:v>
                </c:pt>
                <c:pt idx="437">
                  <c:v>6.1541834238064093</c:v>
                </c:pt>
                <c:pt idx="438">
                  <c:v>5.9938708590078331</c:v>
                </c:pt>
                <c:pt idx="439">
                  <c:v>6.5744806006042298</c:v>
                </c:pt>
                <c:pt idx="440">
                  <c:v>5.9694831169931177</c:v>
                </c:pt>
                <c:pt idx="441">
                  <c:v>6.0259478040318797</c:v>
                </c:pt>
                <c:pt idx="442">
                  <c:v>6.5886061921128798</c:v>
                </c:pt>
                <c:pt idx="443">
                  <c:v>6.8008143719846492</c:v>
                </c:pt>
                <c:pt idx="444">
                  <c:v>7.593449252740168</c:v>
                </c:pt>
                <c:pt idx="445">
                  <c:v>6.8085537170608106</c:v>
                </c:pt>
                <c:pt idx="446">
                  <c:v>5.9577450097799511</c:v>
                </c:pt>
                <c:pt idx="447">
                  <c:v>6.5461452063492054</c:v>
                </c:pt>
                <c:pt idx="448">
                  <c:v>6.5688504393939393</c:v>
                </c:pt>
                <c:pt idx="449">
                  <c:v>6.8695172438356158</c:v>
                </c:pt>
                <c:pt idx="450">
                  <c:v>7.1452196936890715</c:v>
                </c:pt>
                <c:pt idx="451">
                  <c:v>6.7205364278972208</c:v>
                </c:pt>
                <c:pt idx="452">
                  <c:v>6.7873612127659575</c:v>
                </c:pt>
                <c:pt idx="453">
                  <c:v>6.6890641724367512</c:v>
                </c:pt>
                <c:pt idx="454">
                  <c:v>6.7545197185929648</c:v>
                </c:pt>
                <c:pt idx="455">
                  <c:v>6.4281051348663771</c:v>
                </c:pt>
                <c:pt idx="456">
                  <c:v>6.8846814130042144</c:v>
                </c:pt>
                <c:pt idx="457">
                  <c:v>6.8200724349854225</c:v>
                </c:pt>
                <c:pt idx="458">
                  <c:v>7.1342888449967301</c:v>
                </c:pt>
                <c:pt idx="459">
                  <c:v>6.5409685989268951</c:v>
                </c:pt>
                <c:pt idx="460">
                  <c:v>6.4105912617403318</c:v>
                </c:pt>
                <c:pt idx="461">
                  <c:v>6.4854263711875406</c:v>
                </c:pt>
                <c:pt idx="462">
                  <c:v>6.0357063495339549</c:v>
                </c:pt>
                <c:pt idx="463">
                  <c:v>6.6655063782349036</c:v>
                </c:pt>
                <c:pt idx="464">
                  <c:v>7.0498676796368356</c:v>
                </c:pt>
                <c:pt idx="465">
                  <c:v>7.2331818049382717</c:v>
                </c:pt>
                <c:pt idx="466">
                  <c:v>6.2592296135552914</c:v>
                </c:pt>
                <c:pt idx="467">
                  <c:v>6.4375020928030304</c:v>
                </c:pt>
                <c:pt idx="468">
                  <c:v>5.829520345053635</c:v>
                </c:pt>
                <c:pt idx="469">
                  <c:v>5.7649533932708215</c:v>
                </c:pt>
                <c:pt idx="470">
                  <c:v>5.2817711962692622</c:v>
                </c:pt>
                <c:pt idx="471">
                  <c:v>5.2995582488719188</c:v>
                </c:pt>
                <c:pt idx="472">
                  <c:v>5.3886242374323281</c:v>
                </c:pt>
                <c:pt idx="473">
                  <c:v>6.4435306970481614</c:v>
                </c:pt>
                <c:pt idx="474">
                  <c:v>6.5208124507111327</c:v>
                </c:pt>
                <c:pt idx="475">
                  <c:v>5.9494786676829268</c:v>
                </c:pt>
                <c:pt idx="476">
                  <c:v>5.9387985809859156</c:v>
                </c:pt>
                <c:pt idx="477">
                  <c:v>5.5393338088189941</c:v>
                </c:pt>
                <c:pt idx="478">
                  <c:v>5.4575602405232244</c:v>
                </c:pt>
                <c:pt idx="479">
                  <c:v>5.6338057240135289</c:v>
                </c:pt>
                <c:pt idx="480">
                  <c:v>5.8857286649271581</c:v>
                </c:pt>
                <c:pt idx="481">
                  <c:v>6.2151251155462184</c:v>
                </c:pt>
                <c:pt idx="482">
                  <c:v>5.5914723976424359</c:v>
                </c:pt>
                <c:pt idx="483">
                  <c:v>5.6808121667899405</c:v>
                </c:pt>
                <c:pt idx="484">
                  <c:v>5.7582318295182775</c:v>
                </c:pt>
                <c:pt idx="485">
                  <c:v>6.8354721631652664</c:v>
                </c:pt>
                <c:pt idx="486">
                  <c:v>6.0492129405215351</c:v>
                </c:pt>
                <c:pt idx="487">
                  <c:v>5.85816255466752</c:v>
                </c:pt>
                <c:pt idx="488">
                  <c:v>5.1964994445178334</c:v>
                </c:pt>
                <c:pt idx="489">
                  <c:v>5.5527761349922242</c:v>
                </c:pt>
                <c:pt idx="490">
                  <c:v>5.1719244836639442</c:v>
                </c:pt>
                <c:pt idx="491">
                  <c:v>5.3374333518639636</c:v>
                </c:pt>
                <c:pt idx="492">
                  <c:v>5.1734378020080323</c:v>
                </c:pt>
                <c:pt idx="493">
                  <c:v>5.4023693368310601</c:v>
                </c:pt>
                <c:pt idx="494">
                  <c:v>5.5679980394431556</c:v>
                </c:pt>
                <c:pt idx="495">
                  <c:v>5.2115655139344268</c:v>
                </c:pt>
                <c:pt idx="496">
                  <c:v>4.9079808423076923</c:v>
                </c:pt>
                <c:pt idx="497">
                  <c:v>4.9280982173913044</c:v>
                </c:pt>
                <c:pt idx="498">
                  <c:v>5.6244892476759629</c:v>
                </c:pt>
                <c:pt idx="499">
                  <c:v>6.2177146750241086</c:v>
                </c:pt>
                <c:pt idx="500">
                  <c:v>5.8598067313167261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Sheet2!$A$146</c:f>
              <c:strCache>
                <c:ptCount val="1"/>
                <c:pt idx="0">
                  <c:v>Win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Sheet2!$B$143:$SH$143</c:f>
              <c:strCache>
                <c:ptCount val="501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</c:strCache>
            </c:strRef>
          </c:cat>
          <c:val>
            <c:numRef>
              <c:f>Sheet2!$B$146:$SH$146</c:f>
              <c:numCache>
                <c:formatCode>_([$€-2]\ * #,##0.00_);_([$€-2]\ * \(#,##0.00\);_([$€-2]\ * "-"??_);_(@_)</c:formatCode>
                <c:ptCount val="501"/>
                <c:pt idx="0">
                  <c:v>7.4778615390342758</c:v>
                </c:pt>
                <c:pt idx="1">
                  <c:v>11.348594747507235</c:v>
                </c:pt>
                <c:pt idx="2">
                  <c:v>11.800104630322544</c:v>
                </c:pt>
                <c:pt idx="3">
                  <c:v>12.730235134519548</c:v>
                </c:pt>
                <c:pt idx="4">
                  <c:v>9.3122179973416213</c:v>
                </c:pt>
                <c:pt idx="5">
                  <c:v>9.6108087189495564</c:v>
                </c:pt>
                <c:pt idx="6">
                  <c:v>9.1902442969581628</c:v>
                </c:pt>
                <c:pt idx="7">
                  <c:v>8.158162955830738</c:v>
                </c:pt>
                <c:pt idx="8">
                  <c:v>10.144727823255813</c:v>
                </c:pt>
                <c:pt idx="9">
                  <c:v>9.4431374865424438</c:v>
                </c:pt>
                <c:pt idx="10">
                  <c:v>7.64129561682243</c:v>
                </c:pt>
                <c:pt idx="11">
                  <c:v>6.8668224345403912</c:v>
                </c:pt>
                <c:pt idx="12">
                  <c:v>7.5787110663716826</c:v>
                </c:pt>
                <c:pt idx="13">
                  <c:v>6.6863949977324264</c:v>
                </c:pt>
                <c:pt idx="14">
                  <c:v>7.5318620148619955</c:v>
                </c:pt>
                <c:pt idx="15">
                  <c:v>5.8490045287539933</c:v>
                </c:pt>
                <c:pt idx="16">
                  <c:v>5.6923601015514809</c:v>
                </c:pt>
                <c:pt idx="17">
                  <c:v>6.0259920332568804</c:v>
                </c:pt>
                <c:pt idx="18">
                  <c:v>5.9751272656794425</c:v>
                </c:pt>
                <c:pt idx="19">
                  <c:v>5.7808951589147286</c:v>
                </c:pt>
                <c:pt idx="20">
                  <c:v>7.0939706391231034</c:v>
                </c:pt>
                <c:pt idx="21">
                  <c:v>7.1762404851330199</c:v>
                </c:pt>
                <c:pt idx="22">
                  <c:v>6.8829105019920309</c:v>
                </c:pt>
                <c:pt idx="23">
                  <c:v>5.899292081218273</c:v>
                </c:pt>
                <c:pt idx="24">
                  <c:v>5.8937969314750287</c:v>
                </c:pt>
                <c:pt idx="25">
                  <c:v>6.057556333611692</c:v>
                </c:pt>
                <c:pt idx="26">
                  <c:v>9.3222592723880613</c:v>
                </c:pt>
                <c:pt idx="27">
                  <c:v>6.541415809322034</c:v>
                </c:pt>
                <c:pt idx="28">
                  <c:v>5.9759120000000001</c:v>
                </c:pt>
                <c:pt idx="29">
                  <c:v>7.3142661290322586</c:v>
                </c:pt>
                <c:pt idx="30">
                  <c:v>7.6555073649425287</c:v>
                </c:pt>
                <c:pt idx="31">
                  <c:v>7.6769681182266014</c:v>
                </c:pt>
                <c:pt idx="32">
                  <c:v>6.281550270718232</c:v>
                </c:pt>
                <c:pt idx="33">
                  <c:v>10.801255740740741</c:v>
                </c:pt>
                <c:pt idx="34">
                  <c:v>8.9285263374999992</c:v>
                </c:pt>
                <c:pt idx="35">
                  <c:v>9.9776202568306012</c:v>
                </c:pt>
                <c:pt idx="36">
                  <c:v>9.2613530252525251</c:v>
                </c:pt>
                <c:pt idx="37">
                  <c:v>10.055224286407766</c:v>
                </c:pt>
                <c:pt idx="38">
                  <c:v>8.8568636333333348</c:v>
                </c:pt>
                <c:pt idx="39">
                  <c:v>9.1601663917808214</c:v>
                </c:pt>
                <c:pt idx="40">
                  <c:v>9.9338197368421053</c:v>
                </c:pt>
                <c:pt idx="41">
                  <c:v>8.2759296062176162</c:v>
                </c:pt>
                <c:pt idx="42">
                  <c:v>7.9314820672645743</c:v>
                </c:pt>
                <c:pt idx="43">
                  <c:v>9.1050152987804882</c:v>
                </c:pt>
                <c:pt idx="44">
                  <c:v>9.6556635916230356</c:v>
                </c:pt>
                <c:pt idx="45">
                  <c:v>8.4143069308755756</c:v>
                </c:pt>
                <c:pt idx="46">
                  <c:v>9.1625268363636359</c:v>
                </c:pt>
                <c:pt idx="47">
                  <c:v>10.5333792008547</c:v>
                </c:pt>
                <c:pt idx="48">
                  <c:v>9.2578031935483871</c:v>
                </c:pt>
                <c:pt idx="49">
                  <c:v>8.3766151558441564</c:v>
                </c:pt>
                <c:pt idx="50">
                  <c:v>9.1719623218390787</c:v>
                </c:pt>
                <c:pt idx="51">
                  <c:v>8.6058971511627913</c:v>
                </c:pt>
                <c:pt idx="52">
                  <c:v>8.5274663085106397</c:v>
                </c:pt>
                <c:pt idx="53">
                  <c:v>7.9182286069868999</c:v>
                </c:pt>
                <c:pt idx="54">
                  <c:v>8.6281326122448974</c:v>
                </c:pt>
                <c:pt idx="55">
                  <c:v>9.8350849589041083</c:v>
                </c:pt>
                <c:pt idx="56">
                  <c:v>8.722196238095238</c:v>
                </c:pt>
                <c:pt idx="57">
                  <c:v>9.223398028225807</c:v>
                </c:pt>
                <c:pt idx="58">
                  <c:v>9.4797460915662661</c:v>
                </c:pt>
                <c:pt idx="59">
                  <c:v>10.149631703499081</c:v>
                </c:pt>
                <c:pt idx="60">
                  <c:v>9.3021247453703708</c:v>
                </c:pt>
                <c:pt idx="61">
                  <c:v>9.34198002764977</c:v>
                </c:pt>
                <c:pt idx="62">
                  <c:v>9.3035630502793296</c:v>
                </c:pt>
                <c:pt idx="63">
                  <c:v>9.5319325541401287</c:v>
                </c:pt>
                <c:pt idx="64">
                  <c:v>10.055655577639751</c:v>
                </c:pt>
                <c:pt idx="65">
                  <c:v>12.332919725000002</c:v>
                </c:pt>
                <c:pt idx="66">
                  <c:v>8.8450185233644856</c:v>
                </c:pt>
                <c:pt idx="67">
                  <c:v>9.3911734246284517</c:v>
                </c:pt>
                <c:pt idx="68">
                  <c:v>8.9623496869244956</c:v>
                </c:pt>
                <c:pt idx="69">
                  <c:v>6.1332334413793106</c:v>
                </c:pt>
                <c:pt idx="70">
                  <c:v>4.4028921523809528</c:v>
                </c:pt>
                <c:pt idx="71">
                  <c:v>3.3913805516605167</c:v>
                </c:pt>
                <c:pt idx="72">
                  <c:v>5.1964711990740735</c:v>
                </c:pt>
                <c:pt idx="73">
                  <c:v>9.359960375</c:v>
                </c:pt>
                <c:pt idx="74">
                  <c:v>10.358726620437956</c:v>
                </c:pt>
                <c:pt idx="75">
                  <c:v>7.6399864736842105</c:v>
                </c:pt>
                <c:pt idx="76">
                  <c:v>9.4341497062937076</c:v>
                </c:pt>
                <c:pt idx="77">
                  <c:v>7.3530979629629618</c:v>
                </c:pt>
                <c:pt idx="78">
                  <c:v>8.9669045162454868</c:v>
                </c:pt>
                <c:pt idx="79">
                  <c:v>8.4214531014925367</c:v>
                </c:pt>
                <c:pt idx="80">
                  <c:v>8.4859550925000011</c:v>
                </c:pt>
                <c:pt idx="81">
                  <c:v>9.0606320719101117</c:v>
                </c:pt>
                <c:pt idx="82">
                  <c:v>8.1701784130925503</c:v>
                </c:pt>
                <c:pt idx="83">
                  <c:v>9.1760051269841263</c:v>
                </c:pt>
                <c:pt idx="84">
                  <c:v>8.0835520427350431</c:v>
                </c:pt>
                <c:pt idx="85">
                  <c:v>9.6570263215686278</c:v>
                </c:pt>
                <c:pt idx="86">
                  <c:v>9.4233026505190303</c:v>
                </c:pt>
                <c:pt idx="87">
                  <c:v>8.9697741827956996</c:v>
                </c:pt>
                <c:pt idx="88">
                  <c:v>9.3857640076045623</c:v>
                </c:pt>
                <c:pt idx="89">
                  <c:v>8.5895121145510842</c:v>
                </c:pt>
                <c:pt idx="90">
                  <c:v>7.2404949584569733</c:v>
                </c:pt>
                <c:pt idx="91">
                  <c:v>8.4691009892241382</c:v>
                </c:pt>
                <c:pt idx="92">
                  <c:v>7.6409449179999989</c:v>
                </c:pt>
                <c:pt idx="93">
                  <c:v>7.5327312249674909</c:v>
                </c:pt>
                <c:pt idx="94">
                  <c:v>8.7734159077733853</c:v>
                </c:pt>
                <c:pt idx="95">
                  <c:v>9.3906752058823528</c:v>
                </c:pt>
                <c:pt idx="96">
                  <c:v>8.1262807248322151</c:v>
                </c:pt>
                <c:pt idx="97">
                  <c:v>7.9599855757575764</c:v>
                </c:pt>
                <c:pt idx="98">
                  <c:v>8.3406419684210533</c:v>
                </c:pt>
                <c:pt idx="99">
                  <c:v>12.780680871485943</c:v>
                </c:pt>
                <c:pt idx="100">
                  <c:v>9.5575285150375962</c:v>
                </c:pt>
                <c:pt idx="101">
                  <c:v>12.215315690476189</c:v>
                </c:pt>
                <c:pt idx="102">
                  <c:v>7.0891739382022472</c:v>
                </c:pt>
                <c:pt idx="103">
                  <c:v>6.7650242083333341</c:v>
                </c:pt>
                <c:pt idx="104">
                  <c:v>5.936881617117117</c:v>
                </c:pt>
                <c:pt idx="105">
                  <c:v>5.7460098185328183</c:v>
                </c:pt>
                <c:pt idx="106">
                  <c:v>5.2109703795379536</c:v>
                </c:pt>
                <c:pt idx="107">
                  <c:v>4.2491428943488945</c:v>
                </c:pt>
                <c:pt idx="108">
                  <c:v>5.8858851546666662</c:v>
                </c:pt>
                <c:pt idx="109">
                  <c:v>10.180273627118643</c:v>
                </c:pt>
                <c:pt idx="110">
                  <c:v>9.5788323725490194</c:v>
                </c:pt>
                <c:pt idx="111">
                  <c:v>9.8236282825278813</c:v>
                </c:pt>
                <c:pt idx="112">
                  <c:v>10.406192127717391</c:v>
                </c:pt>
                <c:pt idx="113">
                  <c:v>7.3497408184615383</c:v>
                </c:pt>
                <c:pt idx="114">
                  <c:v>8.9297568662952642</c:v>
                </c:pt>
                <c:pt idx="115">
                  <c:v>9.0558199235955055</c:v>
                </c:pt>
                <c:pt idx="116">
                  <c:v>2.553490251121076</c:v>
                </c:pt>
                <c:pt idx="117">
                  <c:v>6.7922901672473861</c:v>
                </c:pt>
                <c:pt idx="118">
                  <c:v>4.8051047239583333</c:v>
                </c:pt>
                <c:pt idx="119">
                  <c:v>5.8348660087950748</c:v>
                </c:pt>
                <c:pt idx="120">
                  <c:v>10.025883853835023</c:v>
                </c:pt>
                <c:pt idx="121">
                  <c:v>9.6711399853420197</c:v>
                </c:pt>
                <c:pt idx="122">
                  <c:v>10.08666615061296</c:v>
                </c:pt>
                <c:pt idx="123">
                  <c:v>9.0319012881679388</c:v>
                </c:pt>
                <c:pt idx="124">
                  <c:v>8.6617293803088788</c:v>
                </c:pt>
                <c:pt idx="125">
                  <c:v>9.423183850202431</c:v>
                </c:pt>
                <c:pt idx="126">
                  <c:v>10.156751659159159</c:v>
                </c:pt>
                <c:pt idx="127">
                  <c:v>9.2968151182108638</c:v>
                </c:pt>
                <c:pt idx="128">
                  <c:v>10.236626258112095</c:v>
                </c:pt>
                <c:pt idx="129">
                  <c:v>9.6202437986486498</c:v>
                </c:pt>
                <c:pt idx="130">
                  <c:v>6.4269664156521742</c:v>
                </c:pt>
                <c:pt idx="131">
                  <c:v>6.6085594757929886</c:v>
                </c:pt>
                <c:pt idx="132">
                  <c:v>6.8402387602523653</c:v>
                </c:pt>
                <c:pt idx="133">
                  <c:v>6.6003045049226445</c:v>
                </c:pt>
                <c:pt idx="134">
                  <c:v>7.0590011526717555</c:v>
                </c:pt>
                <c:pt idx="135">
                  <c:v>6.4365721969292391</c:v>
                </c:pt>
                <c:pt idx="136">
                  <c:v>6.4963656463595836</c:v>
                </c:pt>
                <c:pt idx="137">
                  <c:v>5.9705029459016394</c:v>
                </c:pt>
                <c:pt idx="138">
                  <c:v>7.4024420193321614</c:v>
                </c:pt>
                <c:pt idx="139">
                  <c:v>6.3443229802631578</c:v>
                </c:pt>
                <c:pt idx="140">
                  <c:v>6.2001570983102923</c:v>
                </c:pt>
                <c:pt idx="141">
                  <c:v>6.7013748027295295</c:v>
                </c:pt>
                <c:pt idx="142">
                  <c:v>5.9994862301665028</c:v>
                </c:pt>
                <c:pt idx="143">
                  <c:v>5.5616558214285714</c:v>
                </c:pt>
                <c:pt idx="144">
                  <c:v>4.9958153393558522</c:v>
                </c:pt>
                <c:pt idx="145">
                  <c:v>9.084405298642535</c:v>
                </c:pt>
                <c:pt idx="146">
                  <c:v>9.2903339426751579</c:v>
                </c:pt>
                <c:pt idx="147">
                  <c:v>7.3781280249999996</c:v>
                </c:pt>
                <c:pt idx="148">
                  <c:v>9.4182110222222217</c:v>
                </c:pt>
                <c:pt idx="149">
                  <c:v>7.0496824069767436</c:v>
                </c:pt>
                <c:pt idx="150">
                  <c:v>8.0401412696245735</c:v>
                </c:pt>
                <c:pt idx="151">
                  <c:v>6.3797927945205481</c:v>
                </c:pt>
                <c:pt idx="152">
                  <c:v>5.867316197014925</c:v>
                </c:pt>
                <c:pt idx="153">
                  <c:v>5.9930382669491529</c:v>
                </c:pt>
                <c:pt idx="154">
                  <c:v>9.9082370999999991</c:v>
                </c:pt>
                <c:pt idx="155">
                  <c:v>8.2998548344370864</c:v>
                </c:pt>
                <c:pt idx="156">
                  <c:v>9.0850300187891424</c:v>
                </c:pt>
                <c:pt idx="157">
                  <c:v>9.8767434071428557</c:v>
                </c:pt>
                <c:pt idx="158">
                  <c:v>10.882303886666666</c:v>
                </c:pt>
                <c:pt idx="159">
                  <c:v>6.6951942901234567</c:v>
                </c:pt>
                <c:pt idx="160">
                  <c:v>6.0438320980392159</c:v>
                </c:pt>
                <c:pt idx="161">
                  <c:v>8.0491730116279072</c:v>
                </c:pt>
                <c:pt idx="162">
                  <c:v>8.2300718264840178</c:v>
                </c:pt>
                <c:pt idx="163">
                  <c:v>9.1510856712328756</c:v>
                </c:pt>
                <c:pt idx="164">
                  <c:v>6.0527415188679257</c:v>
                </c:pt>
                <c:pt idx="165">
                  <c:v>8.9994210131578942</c:v>
                </c:pt>
                <c:pt idx="166">
                  <c:v>8.2149076666666669</c:v>
                </c:pt>
                <c:pt idx="167">
                  <c:v>7.7348733070175433</c:v>
                </c:pt>
                <c:pt idx="168">
                  <c:v>8.6032829631336405</c:v>
                </c:pt>
                <c:pt idx="169">
                  <c:v>8.092970227118645</c:v>
                </c:pt>
                <c:pt idx="170">
                  <c:v>9.6367520470085459</c:v>
                </c:pt>
                <c:pt idx="171">
                  <c:v>8.4438678895238084</c:v>
                </c:pt>
                <c:pt idx="172">
                  <c:v>7.3729474112149536</c:v>
                </c:pt>
                <c:pt idx="173">
                  <c:v>6.6475540173611112</c:v>
                </c:pt>
                <c:pt idx="174">
                  <c:v>7.4590122508960572</c:v>
                </c:pt>
                <c:pt idx="175">
                  <c:v>7.0007120868878348</c:v>
                </c:pt>
                <c:pt idx="176">
                  <c:v>7.1123103686006832</c:v>
                </c:pt>
                <c:pt idx="177">
                  <c:v>6.2580087340241803</c:v>
                </c:pt>
                <c:pt idx="178">
                  <c:v>6.2244857266055051</c:v>
                </c:pt>
                <c:pt idx="179">
                  <c:v>6.8938527456978962</c:v>
                </c:pt>
                <c:pt idx="180">
                  <c:v>6.291600165354331</c:v>
                </c:pt>
                <c:pt idx="181">
                  <c:v>4.7795945968289928</c:v>
                </c:pt>
                <c:pt idx="182">
                  <c:v>5.1826993024645258</c:v>
                </c:pt>
                <c:pt idx="183">
                  <c:v>6.8313829661538454</c:v>
                </c:pt>
                <c:pt idx="184">
                  <c:v>7.0412537105263153</c:v>
                </c:pt>
                <c:pt idx="185">
                  <c:v>5.9467461873754148</c:v>
                </c:pt>
                <c:pt idx="186">
                  <c:v>4.8848816712393566</c:v>
                </c:pt>
                <c:pt idx="187">
                  <c:v>9.3413369127906982</c:v>
                </c:pt>
                <c:pt idx="188">
                  <c:v>7.8291085590062117</c:v>
                </c:pt>
                <c:pt idx="189">
                  <c:v>6.6261370543478257</c:v>
                </c:pt>
                <c:pt idx="190">
                  <c:v>8.8300393403141353</c:v>
                </c:pt>
                <c:pt idx="191">
                  <c:v>9.0203224130434769</c:v>
                </c:pt>
                <c:pt idx="192">
                  <c:v>8.7503145707070704</c:v>
                </c:pt>
                <c:pt idx="193">
                  <c:v>7.5461260738636362</c:v>
                </c:pt>
                <c:pt idx="194">
                  <c:v>9.4982037845303857</c:v>
                </c:pt>
                <c:pt idx="195">
                  <c:v>7.7293290510638295</c:v>
                </c:pt>
                <c:pt idx="196">
                  <c:v>7.1539593661417324</c:v>
                </c:pt>
                <c:pt idx="197">
                  <c:v>7.8792108115942039</c:v>
                </c:pt>
                <c:pt idx="198">
                  <c:v>8.6800019719101122</c:v>
                </c:pt>
                <c:pt idx="199">
                  <c:v>8.404525468085108</c:v>
                </c:pt>
                <c:pt idx="200">
                  <c:v>7.5606562813299245</c:v>
                </c:pt>
                <c:pt idx="201">
                  <c:v>8.1510415128205143</c:v>
                </c:pt>
                <c:pt idx="202">
                  <c:v>8.6156878273615636</c:v>
                </c:pt>
                <c:pt idx="203">
                  <c:v>9.5689211268656695</c:v>
                </c:pt>
                <c:pt idx="204">
                  <c:v>10.874521075313808</c:v>
                </c:pt>
                <c:pt idx="205">
                  <c:v>9.7725312995049496</c:v>
                </c:pt>
                <c:pt idx="206">
                  <c:v>10.970690528571428</c:v>
                </c:pt>
                <c:pt idx="207">
                  <c:v>10.347290658536584</c:v>
                </c:pt>
                <c:pt idx="208">
                  <c:v>11.586491198347108</c:v>
                </c:pt>
                <c:pt idx="209">
                  <c:v>10.256224321377331</c:v>
                </c:pt>
                <c:pt idx="210">
                  <c:v>11.052155384502923</c:v>
                </c:pt>
                <c:pt idx="211">
                  <c:v>9.8758006807017544</c:v>
                </c:pt>
                <c:pt idx="212">
                  <c:v>9.6149914013605446</c:v>
                </c:pt>
                <c:pt idx="213">
                  <c:v>8.4516187796875002</c:v>
                </c:pt>
                <c:pt idx="214">
                  <c:v>9.0155898989726033</c:v>
                </c:pt>
                <c:pt idx="215">
                  <c:v>8.7508636481481474</c:v>
                </c:pt>
                <c:pt idx="216">
                  <c:v>8.8259149329004334</c:v>
                </c:pt>
                <c:pt idx="217">
                  <c:v>7.5000487742663662</c:v>
                </c:pt>
                <c:pt idx="218">
                  <c:v>10.213251616977225</c:v>
                </c:pt>
                <c:pt idx="219">
                  <c:v>10.584046891808345</c:v>
                </c:pt>
                <c:pt idx="220">
                  <c:v>8.4246623791304351</c:v>
                </c:pt>
                <c:pt idx="221">
                  <c:v>9.7205380593922648</c:v>
                </c:pt>
                <c:pt idx="222">
                  <c:v>5.8745288568232663</c:v>
                </c:pt>
                <c:pt idx="223">
                  <c:v>6.2180793568464736</c:v>
                </c:pt>
                <c:pt idx="224">
                  <c:v>6.0983382076190473</c:v>
                </c:pt>
                <c:pt idx="225">
                  <c:v>6.3466828336025847</c:v>
                </c:pt>
                <c:pt idx="226">
                  <c:v>5.4659125480059085</c:v>
                </c:pt>
                <c:pt idx="227">
                  <c:v>6.663989400218103</c:v>
                </c:pt>
                <c:pt idx="228">
                  <c:v>6.0898771988993712</c:v>
                </c:pt>
                <c:pt idx="229">
                  <c:v>5.9713458394004277</c:v>
                </c:pt>
                <c:pt idx="230">
                  <c:v>4.9120884433198384</c:v>
                </c:pt>
                <c:pt idx="231">
                  <c:v>5.6606696764705884</c:v>
                </c:pt>
                <c:pt idx="232">
                  <c:v>5.2581594880785412</c:v>
                </c:pt>
                <c:pt idx="233">
                  <c:v>5.1502669652844739</c:v>
                </c:pt>
                <c:pt idx="234">
                  <c:v>5.1608469120370373</c:v>
                </c:pt>
                <c:pt idx="235">
                  <c:v>4.3545116979695431</c:v>
                </c:pt>
                <c:pt idx="236">
                  <c:v>7.6444984404761911</c:v>
                </c:pt>
                <c:pt idx="237">
                  <c:v>6.9297973758389251</c:v>
                </c:pt>
                <c:pt idx="238">
                  <c:v>8.190403860606061</c:v>
                </c:pt>
                <c:pt idx="239">
                  <c:v>6.8095833082191781</c:v>
                </c:pt>
                <c:pt idx="240">
                  <c:v>9.0333654187499981</c:v>
                </c:pt>
                <c:pt idx="241">
                  <c:v>8.582284725609755</c:v>
                </c:pt>
                <c:pt idx="242">
                  <c:v>7.9102780548780487</c:v>
                </c:pt>
                <c:pt idx="243">
                  <c:v>9.3422673924050628</c:v>
                </c:pt>
                <c:pt idx="244">
                  <c:v>7.3468543636363632</c:v>
                </c:pt>
                <c:pt idx="245">
                  <c:v>7.7327461005025135</c:v>
                </c:pt>
                <c:pt idx="246">
                  <c:v>12.168743452631579</c:v>
                </c:pt>
                <c:pt idx="247">
                  <c:v>11.071365479020979</c:v>
                </c:pt>
                <c:pt idx="248">
                  <c:v>13.183270285106383</c:v>
                </c:pt>
                <c:pt idx="249">
                  <c:v>7.0821885219780212</c:v>
                </c:pt>
                <c:pt idx="250">
                  <c:v>9.9823331963190185</c:v>
                </c:pt>
                <c:pt idx="251">
                  <c:v>8.6819172407407414</c:v>
                </c:pt>
                <c:pt idx="252">
                  <c:v>7.5384402129032262</c:v>
                </c:pt>
                <c:pt idx="253">
                  <c:v>8.6055431907514457</c:v>
                </c:pt>
                <c:pt idx="254">
                  <c:v>8.6029303114035081</c:v>
                </c:pt>
                <c:pt idx="255">
                  <c:v>6.7879827614213202</c:v>
                </c:pt>
                <c:pt idx="256">
                  <c:v>8.0532423942857143</c:v>
                </c:pt>
                <c:pt idx="257">
                  <c:v>8.4086019106145251</c:v>
                </c:pt>
                <c:pt idx="258">
                  <c:v>8.1069512443181821</c:v>
                </c:pt>
                <c:pt idx="259">
                  <c:v>9.1870987777777788</c:v>
                </c:pt>
                <c:pt idx="260">
                  <c:v>10.070098564315353</c:v>
                </c:pt>
                <c:pt idx="261">
                  <c:v>10.544475299999998</c:v>
                </c:pt>
                <c:pt idx="262">
                  <c:v>7.0648357840375589</c:v>
                </c:pt>
                <c:pt idx="263">
                  <c:v>7.7860835518867928</c:v>
                </c:pt>
                <c:pt idx="264">
                  <c:v>7.2425922167487684</c:v>
                </c:pt>
                <c:pt idx="265">
                  <c:v>8.0806167924528296</c:v>
                </c:pt>
                <c:pt idx="266">
                  <c:v>8.678934183168316</c:v>
                </c:pt>
                <c:pt idx="267">
                  <c:v>7.2570669440298508</c:v>
                </c:pt>
                <c:pt idx="268">
                  <c:v>8.5376675656565642</c:v>
                </c:pt>
                <c:pt idx="269">
                  <c:v>8.2127743755656102</c:v>
                </c:pt>
                <c:pt idx="270">
                  <c:v>8.9461919136069117</c:v>
                </c:pt>
                <c:pt idx="271">
                  <c:v>8.1965360856423182</c:v>
                </c:pt>
                <c:pt idx="272">
                  <c:v>10.043858150278291</c:v>
                </c:pt>
                <c:pt idx="273">
                  <c:v>11.39736011509434</c:v>
                </c:pt>
                <c:pt idx="274">
                  <c:v>12.358908026153847</c:v>
                </c:pt>
                <c:pt idx="275">
                  <c:v>9.8117983655030816</c:v>
                </c:pt>
                <c:pt idx="276">
                  <c:v>9.9438902245283032</c:v>
                </c:pt>
                <c:pt idx="277">
                  <c:v>8.3250958294930868</c:v>
                </c:pt>
                <c:pt idx="278">
                  <c:v>8.4445569658444022</c:v>
                </c:pt>
                <c:pt idx="279">
                  <c:v>8.6014119539748943</c:v>
                </c:pt>
                <c:pt idx="280">
                  <c:v>7.8394549101497502</c:v>
                </c:pt>
                <c:pt idx="281">
                  <c:v>7.6842500475247517</c:v>
                </c:pt>
                <c:pt idx="282">
                  <c:v>7.3786130036900364</c:v>
                </c:pt>
                <c:pt idx="283">
                  <c:v>6.4710903374233126</c:v>
                </c:pt>
                <c:pt idx="284">
                  <c:v>6.5827359056603774</c:v>
                </c:pt>
                <c:pt idx="285">
                  <c:v>6.6152578605974401</c:v>
                </c:pt>
                <c:pt idx="286">
                  <c:v>7.3399403813559321</c:v>
                </c:pt>
                <c:pt idx="287">
                  <c:v>6.6079847724867724</c:v>
                </c:pt>
                <c:pt idx="288">
                  <c:v>6.3685464476190479</c:v>
                </c:pt>
                <c:pt idx="289">
                  <c:v>6.1408078484304935</c:v>
                </c:pt>
                <c:pt idx="290">
                  <c:v>5.2849737119067441</c:v>
                </c:pt>
                <c:pt idx="291">
                  <c:v>5.3545108455357147</c:v>
                </c:pt>
                <c:pt idx="292">
                  <c:v>8.8700515902439019</c:v>
                </c:pt>
                <c:pt idx="293">
                  <c:v>8.8558070000000004</c:v>
                </c:pt>
                <c:pt idx="294">
                  <c:v>7.3424409444444452</c:v>
                </c:pt>
                <c:pt idx="295">
                  <c:v>8.2827388484848488</c:v>
                </c:pt>
                <c:pt idx="296">
                  <c:v>9.7343612043010754</c:v>
                </c:pt>
                <c:pt idx="297">
                  <c:v>8.4429286020942413</c:v>
                </c:pt>
                <c:pt idx="298">
                  <c:v>8.8011178908045977</c:v>
                </c:pt>
                <c:pt idx="299">
                  <c:v>7.3637839776536316</c:v>
                </c:pt>
                <c:pt idx="300">
                  <c:v>9.1295912307692308</c:v>
                </c:pt>
                <c:pt idx="301">
                  <c:v>7.9189181475409844</c:v>
                </c:pt>
                <c:pt idx="302">
                  <c:v>7.4103007054545458</c:v>
                </c:pt>
                <c:pt idx="303">
                  <c:v>9.0125214659863939</c:v>
                </c:pt>
                <c:pt idx="304">
                  <c:v>7.0306702615384618</c:v>
                </c:pt>
                <c:pt idx="305">
                  <c:v>9.411489211428572</c:v>
                </c:pt>
                <c:pt idx="306">
                  <c:v>7.4056545488372088</c:v>
                </c:pt>
                <c:pt idx="307">
                  <c:v>6.9510306363636358</c:v>
                </c:pt>
                <c:pt idx="308">
                  <c:v>7.4938189909502269</c:v>
                </c:pt>
                <c:pt idx="309">
                  <c:v>8.743882721153847</c:v>
                </c:pt>
                <c:pt idx="310">
                  <c:v>8.3080758099173551</c:v>
                </c:pt>
                <c:pt idx="311">
                  <c:v>7.6205716724890831</c:v>
                </c:pt>
                <c:pt idx="312">
                  <c:v>7.5260704025000003</c:v>
                </c:pt>
                <c:pt idx="313">
                  <c:v>8.6375714282460141</c:v>
                </c:pt>
                <c:pt idx="314">
                  <c:v>7.819403467661691</c:v>
                </c:pt>
                <c:pt idx="315">
                  <c:v>8.4317818722466971</c:v>
                </c:pt>
                <c:pt idx="316">
                  <c:v>11.113439445344129</c:v>
                </c:pt>
                <c:pt idx="317">
                  <c:v>10.073361134482758</c:v>
                </c:pt>
                <c:pt idx="318">
                  <c:v>10.632092430493273</c:v>
                </c:pt>
                <c:pt idx="319">
                  <c:v>7.7601435508982028</c:v>
                </c:pt>
                <c:pt idx="320">
                  <c:v>7.7780835654761908</c:v>
                </c:pt>
                <c:pt idx="321">
                  <c:v>6.3355233296703304</c:v>
                </c:pt>
                <c:pt idx="322">
                  <c:v>6.8227197675675679</c:v>
                </c:pt>
                <c:pt idx="323">
                  <c:v>3.2387634901960785</c:v>
                </c:pt>
                <c:pt idx="324">
                  <c:v>8.4495276926605509</c:v>
                </c:pt>
                <c:pt idx="325">
                  <c:v>7.3450773475935831</c:v>
                </c:pt>
                <c:pt idx="326">
                  <c:v>7.5098384947368411</c:v>
                </c:pt>
                <c:pt idx="327">
                  <c:v>6.0388351079545455</c:v>
                </c:pt>
                <c:pt idx="328">
                  <c:v>6.7831136621621626</c:v>
                </c:pt>
                <c:pt idx="329">
                  <c:v>9.492091794238684</c:v>
                </c:pt>
                <c:pt idx="330">
                  <c:v>10.413746248945149</c:v>
                </c:pt>
                <c:pt idx="331">
                  <c:v>9.3624816590038318</c:v>
                </c:pt>
                <c:pt idx="332">
                  <c:v>10.638022532846716</c:v>
                </c:pt>
                <c:pt idx="333">
                  <c:v>7.0094585</c:v>
                </c:pt>
                <c:pt idx="334">
                  <c:v>7.4705037499999998</c:v>
                </c:pt>
                <c:pt idx="335">
                  <c:v>8.5339583506944443</c:v>
                </c:pt>
                <c:pt idx="336">
                  <c:v>9.9480041980198024</c:v>
                </c:pt>
                <c:pt idx="337">
                  <c:v>10.212158595959595</c:v>
                </c:pt>
                <c:pt idx="338">
                  <c:v>10.288889739534882</c:v>
                </c:pt>
                <c:pt idx="339">
                  <c:v>10.133099924444444</c:v>
                </c:pt>
                <c:pt idx="340">
                  <c:v>9.6497310247933878</c:v>
                </c:pt>
                <c:pt idx="341">
                  <c:v>11.896867891156461</c:v>
                </c:pt>
                <c:pt idx="342">
                  <c:v>6.5230776815920395</c:v>
                </c:pt>
                <c:pt idx="343">
                  <c:v>7.1745050037174716</c:v>
                </c:pt>
                <c:pt idx="344">
                  <c:v>7.6390224425087112</c:v>
                </c:pt>
                <c:pt idx="345">
                  <c:v>6.5580628622448973</c:v>
                </c:pt>
                <c:pt idx="346">
                  <c:v>6.9780538711340201</c:v>
                </c:pt>
                <c:pt idx="347">
                  <c:v>5.9982746590909093</c:v>
                </c:pt>
                <c:pt idx="348">
                  <c:v>7.6783316649746203</c:v>
                </c:pt>
                <c:pt idx="349">
                  <c:v>6.0545068849206345</c:v>
                </c:pt>
                <c:pt idx="350">
                  <c:v>6.854878894067796</c:v>
                </c:pt>
                <c:pt idx="351">
                  <c:v>8.4480843474576268</c:v>
                </c:pt>
                <c:pt idx="352">
                  <c:v>7.0893819220779219</c:v>
                </c:pt>
                <c:pt idx="353">
                  <c:v>8.4849695773195872</c:v>
                </c:pt>
                <c:pt idx="354">
                  <c:v>8.309802057291666</c:v>
                </c:pt>
                <c:pt idx="355">
                  <c:v>7.1152862162162167</c:v>
                </c:pt>
                <c:pt idx="356">
                  <c:v>7.378269278260869</c:v>
                </c:pt>
                <c:pt idx="357">
                  <c:v>8.1030686157407406</c:v>
                </c:pt>
                <c:pt idx="358">
                  <c:v>7.5495011057268719</c:v>
                </c:pt>
                <c:pt idx="359">
                  <c:v>7.8038132592592593</c:v>
                </c:pt>
                <c:pt idx="360">
                  <c:v>9.5228774254545456</c:v>
                </c:pt>
                <c:pt idx="361">
                  <c:v>7.9016323211678845</c:v>
                </c:pt>
                <c:pt idx="362">
                  <c:v>8.3819722567164181</c:v>
                </c:pt>
                <c:pt idx="363">
                  <c:v>6.9766323524590161</c:v>
                </c:pt>
                <c:pt idx="364">
                  <c:v>7.9059184117647048</c:v>
                </c:pt>
                <c:pt idx="365">
                  <c:v>7.254557973262032</c:v>
                </c:pt>
                <c:pt idx="366">
                  <c:v>6.9447537748691106</c:v>
                </c:pt>
                <c:pt idx="367">
                  <c:v>6.9784882196261684</c:v>
                </c:pt>
                <c:pt idx="368">
                  <c:v>7.212123655502392</c:v>
                </c:pt>
                <c:pt idx="369">
                  <c:v>5.9670891061452513</c:v>
                </c:pt>
                <c:pt idx="370">
                  <c:v>6.7854641630434784</c:v>
                </c:pt>
                <c:pt idx="371">
                  <c:v>7.7703390984455964</c:v>
                </c:pt>
                <c:pt idx="372">
                  <c:v>6.8255319748743712</c:v>
                </c:pt>
                <c:pt idx="373">
                  <c:v>7.1771638471615722</c:v>
                </c:pt>
                <c:pt idx="374">
                  <c:v>7.1213209244186046</c:v>
                </c:pt>
                <c:pt idx="375">
                  <c:v>9.5626195187500009</c:v>
                </c:pt>
                <c:pt idx="376">
                  <c:v>7.3241951587301584</c:v>
                </c:pt>
                <c:pt idx="377">
                  <c:v>6.3088781798245614</c:v>
                </c:pt>
                <c:pt idx="378">
                  <c:v>8.7948005277777774</c:v>
                </c:pt>
                <c:pt idx="379">
                  <c:v>9.7525181753086407</c:v>
                </c:pt>
                <c:pt idx="380">
                  <c:v>7.8171710121951214</c:v>
                </c:pt>
                <c:pt idx="381">
                  <c:v>9.1550117110389611</c:v>
                </c:pt>
                <c:pt idx="382">
                  <c:v>10.963186206572772</c:v>
                </c:pt>
                <c:pt idx="383">
                  <c:v>6.647616061983471</c:v>
                </c:pt>
                <c:pt idx="384">
                  <c:v>7.2699168924302784</c:v>
                </c:pt>
                <c:pt idx="385">
                  <c:v>6.696719846456693</c:v>
                </c:pt>
                <c:pt idx="386">
                  <c:v>8.3715949002849008</c:v>
                </c:pt>
                <c:pt idx="387">
                  <c:v>8.2957460776119394</c:v>
                </c:pt>
                <c:pt idx="388">
                  <c:v>7.4795028945945949</c:v>
                </c:pt>
                <c:pt idx="389">
                  <c:v>7.0031030000000003</c:v>
                </c:pt>
                <c:pt idx="390">
                  <c:v>5.3550717272727271</c:v>
                </c:pt>
                <c:pt idx="391">
                  <c:v>8.4615916956521744</c:v>
                </c:pt>
                <c:pt idx="392">
                  <c:v>10.546953633699633</c:v>
                </c:pt>
                <c:pt idx="393">
                  <c:v>10.162338584192439</c:v>
                </c:pt>
                <c:pt idx="394">
                  <c:v>11.104039505681818</c:v>
                </c:pt>
                <c:pt idx="395">
                  <c:v>10.409855997530864</c:v>
                </c:pt>
                <c:pt idx="396">
                  <c:v>6.3106284561403507</c:v>
                </c:pt>
                <c:pt idx="397">
                  <c:v>7.3689963825857525</c:v>
                </c:pt>
                <c:pt idx="398">
                  <c:v>5.7923716349999994</c:v>
                </c:pt>
                <c:pt idx="399">
                  <c:v>5.6017105565819856</c:v>
                </c:pt>
                <c:pt idx="400">
                  <c:v>6.5047571878453034</c:v>
                </c:pt>
                <c:pt idx="401">
                  <c:v>6.7722613226544617</c:v>
                </c:pt>
                <c:pt idx="402">
                  <c:v>6.7798711934235971</c:v>
                </c:pt>
                <c:pt idx="403">
                  <c:v>5.50455010122164</c:v>
                </c:pt>
                <c:pt idx="404">
                  <c:v>5.2901514456981671</c:v>
                </c:pt>
                <c:pt idx="405">
                  <c:v>6.2750678848484842</c:v>
                </c:pt>
                <c:pt idx="406">
                  <c:v>5.7494907152777772</c:v>
                </c:pt>
                <c:pt idx="407">
                  <c:v>10.157234178571429</c:v>
                </c:pt>
                <c:pt idx="408">
                  <c:v>8.4669368373493974</c:v>
                </c:pt>
                <c:pt idx="409">
                  <c:v>8.0657974642857138</c:v>
                </c:pt>
                <c:pt idx="410">
                  <c:v>6.9648992189349102</c:v>
                </c:pt>
                <c:pt idx="411">
                  <c:v>7.2001711090909088</c:v>
                </c:pt>
                <c:pt idx="412">
                  <c:v>7.0331958750000005</c:v>
                </c:pt>
                <c:pt idx="413">
                  <c:v>5.015987894736841</c:v>
                </c:pt>
                <c:pt idx="414">
                  <c:v>8.2576725243243239</c:v>
                </c:pt>
                <c:pt idx="415">
                  <c:v>8.6220691058823533</c:v>
                </c:pt>
                <c:pt idx="416">
                  <c:v>7.9328574218749992</c:v>
                </c:pt>
                <c:pt idx="417">
                  <c:v>9.6413476329113923</c:v>
                </c:pt>
                <c:pt idx="418">
                  <c:v>9.0441383806818187</c:v>
                </c:pt>
                <c:pt idx="419">
                  <c:v>8.2925643551912565</c:v>
                </c:pt>
                <c:pt idx="420">
                  <c:v>7.5216245448717949</c:v>
                </c:pt>
                <c:pt idx="421">
                  <c:v>8.8468938636363639</c:v>
                </c:pt>
                <c:pt idx="422">
                  <c:v>7.7824381734693882</c:v>
                </c:pt>
                <c:pt idx="423">
                  <c:v>8.4053328614457836</c:v>
                </c:pt>
                <c:pt idx="424">
                  <c:v>7.2807962513368985</c:v>
                </c:pt>
                <c:pt idx="425">
                  <c:v>8.2863484044943814</c:v>
                </c:pt>
                <c:pt idx="426">
                  <c:v>6.5559876624999998</c:v>
                </c:pt>
                <c:pt idx="427">
                  <c:v>6.8088144370860917</c:v>
                </c:pt>
                <c:pt idx="428">
                  <c:v>6.4009299999999998</c:v>
                </c:pt>
                <c:pt idx="429">
                  <c:v>7.275198890625</c:v>
                </c:pt>
                <c:pt idx="430">
                  <c:v>6.9794611944444442</c:v>
                </c:pt>
                <c:pt idx="431">
                  <c:v>5.0815384777777783</c:v>
                </c:pt>
                <c:pt idx="432">
                  <c:v>7.0121125092024545</c:v>
                </c:pt>
                <c:pt idx="433">
                  <c:v>5.7992830055555551</c:v>
                </c:pt>
                <c:pt idx="434">
                  <c:v>5.6452193385416676</c:v>
                </c:pt>
                <c:pt idx="435">
                  <c:v>6.742972207627119</c:v>
                </c:pt>
                <c:pt idx="436">
                  <c:v>6.0156935823754791</c:v>
                </c:pt>
                <c:pt idx="437">
                  <c:v>5.7651924681647939</c:v>
                </c:pt>
                <c:pt idx="438">
                  <c:v>4.0543370740740743</c:v>
                </c:pt>
                <c:pt idx="439">
                  <c:v>6.4603542640949563</c:v>
                </c:pt>
                <c:pt idx="440">
                  <c:v>7.4657978830409357</c:v>
                </c:pt>
                <c:pt idx="441">
                  <c:v>8.7693342631578943</c:v>
                </c:pt>
                <c:pt idx="442">
                  <c:v>8.1171408174273854</c:v>
                </c:pt>
                <c:pt idx="443">
                  <c:v>8.4151052421052626</c:v>
                </c:pt>
                <c:pt idx="444">
                  <c:v>9.8079121108247413</c:v>
                </c:pt>
                <c:pt idx="445">
                  <c:v>7.3757202447916663</c:v>
                </c:pt>
                <c:pt idx="446">
                  <c:v>5.8199377424242433</c:v>
                </c:pt>
                <c:pt idx="447">
                  <c:v>6.2326956346153839</c:v>
                </c:pt>
                <c:pt idx="448">
                  <c:v>5.1758352110552766</c:v>
                </c:pt>
                <c:pt idx="449">
                  <c:v>7.8570250260416659</c:v>
                </c:pt>
                <c:pt idx="450">
                  <c:v>7.3849405568627455</c:v>
                </c:pt>
                <c:pt idx="451">
                  <c:v>6.753204876237624</c:v>
                </c:pt>
                <c:pt idx="452">
                  <c:v>6.5526994210526324</c:v>
                </c:pt>
                <c:pt idx="453">
                  <c:v>6.1232807486631016</c:v>
                </c:pt>
                <c:pt idx="454">
                  <c:v>6.2927071657754006</c:v>
                </c:pt>
                <c:pt idx="455">
                  <c:v>7.227118410404624</c:v>
                </c:pt>
                <c:pt idx="456">
                  <c:v>7.1367179748743723</c:v>
                </c:pt>
                <c:pt idx="457">
                  <c:v>9.9595947190476188</c:v>
                </c:pt>
                <c:pt idx="458">
                  <c:v>7.832894068571429</c:v>
                </c:pt>
                <c:pt idx="459">
                  <c:v>7.8528566031746037</c:v>
                </c:pt>
                <c:pt idx="460">
                  <c:v>6.8380290240963859</c:v>
                </c:pt>
                <c:pt idx="461">
                  <c:v>9.2525315614973263</c:v>
                </c:pt>
                <c:pt idx="462">
                  <c:v>8.0145485567567576</c:v>
                </c:pt>
                <c:pt idx="463">
                  <c:v>7.7261122029702971</c:v>
                </c:pt>
                <c:pt idx="464">
                  <c:v>8.285411049261084</c:v>
                </c:pt>
                <c:pt idx="465">
                  <c:v>9.6783103350515471</c:v>
                </c:pt>
                <c:pt idx="466">
                  <c:v>6.3812082068965523</c:v>
                </c:pt>
                <c:pt idx="467">
                  <c:v>6.2420474719101131</c:v>
                </c:pt>
                <c:pt idx="468">
                  <c:v>6.3223637810650883</c:v>
                </c:pt>
                <c:pt idx="469">
                  <c:v>7.0083409999999997</c:v>
                </c:pt>
                <c:pt idx="470">
                  <c:v>6.8839023711790386</c:v>
                </c:pt>
                <c:pt idx="471">
                  <c:v>5.5258731353383457</c:v>
                </c:pt>
                <c:pt idx="472">
                  <c:v>5.7652255596330271</c:v>
                </c:pt>
                <c:pt idx="473">
                  <c:v>6.4086846723163848</c:v>
                </c:pt>
                <c:pt idx="474">
                  <c:v>7.4063386686046515</c:v>
                </c:pt>
                <c:pt idx="475">
                  <c:v>7.4165722857142864</c:v>
                </c:pt>
                <c:pt idx="476">
                  <c:v>5.9069963684210531</c:v>
                </c:pt>
                <c:pt idx="477">
                  <c:v>7.973625138888889</c:v>
                </c:pt>
                <c:pt idx="478">
                  <c:v>6.4749778304347831</c:v>
                </c:pt>
                <c:pt idx="479">
                  <c:v>7.4418144780876494</c:v>
                </c:pt>
                <c:pt idx="480">
                  <c:v>8.0659831369863024</c:v>
                </c:pt>
                <c:pt idx="481">
                  <c:v>6.8254366813186813</c:v>
                </c:pt>
                <c:pt idx="482">
                  <c:v>6.4592300828729279</c:v>
                </c:pt>
                <c:pt idx="483">
                  <c:v>5.2655227236180897</c:v>
                </c:pt>
                <c:pt idx="484">
                  <c:v>6.989617494897959</c:v>
                </c:pt>
                <c:pt idx="485">
                  <c:v>8.3495842252252235</c:v>
                </c:pt>
                <c:pt idx="486">
                  <c:v>9.3662278656716413</c:v>
                </c:pt>
                <c:pt idx="487">
                  <c:v>5.4424318066666668</c:v>
                </c:pt>
                <c:pt idx="488">
                  <c:v>6.6000455821917807</c:v>
                </c:pt>
                <c:pt idx="489">
                  <c:v>7.1859873202614377</c:v>
                </c:pt>
                <c:pt idx="490">
                  <c:v>7.2385893013698626</c:v>
                </c:pt>
                <c:pt idx="491">
                  <c:v>4.4790194071428573</c:v>
                </c:pt>
                <c:pt idx="492">
                  <c:v>5.1452507755102035</c:v>
                </c:pt>
                <c:pt idx="493">
                  <c:v>6.1287450838323352</c:v>
                </c:pt>
                <c:pt idx="494">
                  <c:v>5.7791840073529412</c:v>
                </c:pt>
                <c:pt idx="495">
                  <c:v>5.169109794326241</c:v>
                </c:pt>
                <c:pt idx="496">
                  <c:v>4.1449932088607602</c:v>
                </c:pt>
                <c:pt idx="497">
                  <c:v>6.0401720963855423</c:v>
                </c:pt>
                <c:pt idx="498">
                  <c:v>5.0864690310559002</c:v>
                </c:pt>
                <c:pt idx="499">
                  <c:v>5.328075666666666</c:v>
                </c:pt>
                <c:pt idx="500">
                  <c:v>4.7107114545454545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6020160"/>
        <c:axId val="-626046272"/>
      </c:lineChart>
      <c:catAx>
        <c:axId val="-626020160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46272"/>
        <c:crosses val="autoZero"/>
        <c:auto val="1"/>
        <c:lblAlgn val="ctr"/>
        <c:lblOffset val="100"/>
        <c:noMultiLvlLbl val="0"/>
      </c:catAx>
      <c:valAx>
        <c:axId val="-626046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[$€-2]\ * #,##0.00_);_([$€-2]\ * \(#,##0.00\);_([$€-2]\ 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20160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Average </a:t>
            </a:r>
            <a:r>
              <a:rPr lang="en-US" dirty="0" smtClean="0"/>
              <a:t>Sessions to Summon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Sessions</c:v>
                </c:pt>
              </c:strCache>
            </c:strRef>
          </c:tx>
          <c:invertIfNegative val="0"/>
          <c:dPt>
            <c:idx val="5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6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7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8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9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10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11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12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13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14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15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16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17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18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22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23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24"/>
            <c:invertIfNegative val="0"/>
            <c:bubble3D val="0"/>
            <c:spPr>
              <a:solidFill>
                <a:schemeClr val="accent5"/>
              </a:solidFill>
            </c:spPr>
          </c:dPt>
          <c:dPt>
            <c:idx val="25"/>
            <c:invertIfNegative val="0"/>
            <c:bubble3D val="0"/>
            <c:spPr>
              <a:solidFill>
                <a:schemeClr val="accent5"/>
              </a:solidFill>
            </c:spPr>
          </c:dPt>
          <c:dPt>
            <c:idx val="26"/>
            <c:invertIfNegative val="0"/>
            <c:bubble3D val="0"/>
            <c:spPr>
              <a:solidFill>
                <a:schemeClr val="accent5"/>
              </a:solidFill>
            </c:spPr>
          </c:dPt>
          <c:dPt>
            <c:idx val="27"/>
            <c:invertIfNegative val="0"/>
            <c:bubble3D val="0"/>
            <c:spPr>
              <a:solidFill>
                <a:schemeClr val="accent5"/>
              </a:solidFill>
            </c:spPr>
          </c:dPt>
          <c:dPt>
            <c:idx val="28"/>
            <c:invertIfNegative val="0"/>
            <c:bubble3D val="0"/>
            <c:spPr>
              <a:solidFill>
                <a:schemeClr val="accent5"/>
              </a:solidFill>
            </c:spPr>
          </c:dPt>
          <c:dPt>
            <c:idx val="29"/>
            <c:invertIfNegative val="0"/>
            <c:bubble3D val="0"/>
            <c:spPr>
              <a:solidFill>
                <a:schemeClr val="accent5"/>
              </a:solidFill>
            </c:spPr>
          </c:dPt>
          <c:dPt>
            <c:idx val="30"/>
            <c:invertIfNegative val="0"/>
            <c:bubble3D val="0"/>
            <c:spPr>
              <a:solidFill>
                <a:schemeClr val="accent5"/>
              </a:solidFill>
            </c:spPr>
          </c:dPt>
          <c:cat>
            <c:strRef>
              <c:f>Sheet6!$A$2:$A$32</c:f>
              <c:strCache>
                <c:ptCount val="31"/>
                <c:pt idx="0">
                  <c:v>Hamm</c:v>
                </c:pt>
                <c:pt idx="1">
                  <c:v>Jessie</c:v>
                </c:pt>
                <c:pt idx="2">
                  <c:v>Bo_Peep</c:v>
                </c:pt>
                <c:pt idx="3">
                  <c:v>Sarge</c:v>
                </c:pt>
                <c:pt idx="4">
                  <c:v>Woody</c:v>
                </c:pt>
                <c:pt idx="5">
                  <c:v>Buzz_Lightyear</c:v>
                </c:pt>
                <c:pt idx="6">
                  <c:v>Pete</c:v>
                </c:pt>
                <c:pt idx="7">
                  <c:v>Daisy</c:v>
                </c:pt>
                <c:pt idx="8">
                  <c:v>Sulley</c:v>
                </c:pt>
                <c:pt idx="9">
                  <c:v>Mike_Wazowski</c:v>
                </c:pt>
                <c:pt idx="10">
                  <c:v>Eve</c:v>
                </c:pt>
                <c:pt idx="11">
                  <c:v>Celia_Mae</c:v>
                </c:pt>
                <c:pt idx="12">
                  <c:v>Roz</c:v>
                </c:pt>
                <c:pt idx="13">
                  <c:v>Minnie_Mouse</c:v>
                </c:pt>
                <c:pt idx="14">
                  <c:v>Rapunzel</c:v>
                </c:pt>
                <c:pt idx="15">
                  <c:v>Aurora</c:v>
                </c:pt>
                <c:pt idx="16">
                  <c:v>Flora</c:v>
                </c:pt>
                <c:pt idx="17">
                  <c:v>Mother_Gothel</c:v>
                </c:pt>
                <c:pt idx="18">
                  <c:v>Prince_Phillip</c:v>
                </c:pt>
                <c:pt idx="19">
                  <c:v>Donald</c:v>
                </c:pt>
                <c:pt idx="20">
                  <c:v>Randall_Boggs</c:v>
                </c:pt>
                <c:pt idx="21">
                  <c:v>Fauna</c:v>
                </c:pt>
                <c:pt idx="22">
                  <c:v>Flynn</c:v>
                </c:pt>
                <c:pt idx="23">
                  <c:v>Zurg</c:v>
                </c:pt>
                <c:pt idx="24">
                  <c:v>Cinderella</c:v>
                </c:pt>
                <c:pt idx="25">
                  <c:v>Prince_Charming</c:v>
                </c:pt>
                <c:pt idx="26">
                  <c:v>Will_Turner</c:v>
                </c:pt>
                <c:pt idx="27">
                  <c:v>Elizabeth_Swann</c:v>
                </c:pt>
                <c:pt idx="28">
                  <c:v>Chip</c:v>
                </c:pt>
                <c:pt idx="29">
                  <c:v>Dale</c:v>
                </c:pt>
                <c:pt idx="30">
                  <c:v>Merlin</c:v>
                </c:pt>
              </c:strCache>
            </c:strRef>
          </c:cat>
          <c:val>
            <c:numRef>
              <c:f>Sheet6!$B$2:$B$32</c:f>
              <c:numCache>
                <c:formatCode>0.00</c:formatCode>
                <c:ptCount val="31"/>
                <c:pt idx="0">
                  <c:v>3.6752715671131551</c:v>
                </c:pt>
                <c:pt idx="1">
                  <c:v>10.146227164416212</c:v>
                </c:pt>
                <c:pt idx="2">
                  <c:v>37.095504374527714</c:v>
                </c:pt>
                <c:pt idx="3">
                  <c:v>16.698430781287701</c:v>
                </c:pt>
                <c:pt idx="4">
                  <c:v>1.6251123000984264</c:v>
                </c:pt>
                <c:pt idx="5">
                  <c:v>16.001528865162239</c:v>
                </c:pt>
                <c:pt idx="6">
                  <c:v>75.793318104936404</c:v>
                </c:pt>
                <c:pt idx="7">
                  <c:v>21.942092346327239</c:v>
                </c:pt>
                <c:pt idx="8">
                  <c:v>30.158486893042813</c:v>
                </c:pt>
                <c:pt idx="9">
                  <c:v>45.841134472044722</c:v>
                </c:pt>
                <c:pt idx="10">
                  <c:v>156.62241563291963</c:v>
                </c:pt>
                <c:pt idx="11">
                  <c:v>21.146847036995204</c:v>
                </c:pt>
                <c:pt idx="12">
                  <c:v>65.03220888227797</c:v>
                </c:pt>
                <c:pt idx="13">
                  <c:v>20.156117179005651</c:v>
                </c:pt>
                <c:pt idx="14">
                  <c:v>31.201318647223051</c:v>
                </c:pt>
                <c:pt idx="15">
                  <c:v>25.972339462448481</c:v>
                </c:pt>
                <c:pt idx="16">
                  <c:v>35.978878081502621</c:v>
                </c:pt>
                <c:pt idx="17">
                  <c:v>96.16633905253984</c:v>
                </c:pt>
                <c:pt idx="18">
                  <c:v>37.154012703672983</c:v>
                </c:pt>
                <c:pt idx="19">
                  <c:v>187.09092113982769</c:v>
                </c:pt>
                <c:pt idx="20">
                  <c:v>43.635820168418114</c:v>
                </c:pt>
                <c:pt idx="21">
                  <c:v>39.196700916923952</c:v>
                </c:pt>
                <c:pt idx="22">
                  <c:v>60.159048651442617</c:v>
                </c:pt>
                <c:pt idx="23">
                  <c:v>77.804751841512484</c:v>
                </c:pt>
                <c:pt idx="24">
                  <c:v>58.202558708582806</c:v>
                </c:pt>
                <c:pt idx="25">
                  <c:v>43.893200993083511</c:v>
                </c:pt>
                <c:pt idx="26">
                  <c:v>42.165607331233666</c:v>
                </c:pt>
                <c:pt idx="27">
                  <c:v>67.743552982705381</c:v>
                </c:pt>
                <c:pt idx="28">
                  <c:v>37.003046922608128</c:v>
                </c:pt>
                <c:pt idx="29">
                  <c:v>21.00100847825323</c:v>
                </c:pt>
                <c:pt idx="30">
                  <c:v>6.9051775518489356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26304256"/>
        <c:axId val="-526310240"/>
      </c:barChart>
      <c:catAx>
        <c:axId val="-526304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26310240"/>
        <c:crosses val="autoZero"/>
        <c:auto val="1"/>
        <c:lblAlgn val="ctr"/>
        <c:lblOffset val="100"/>
        <c:noMultiLvlLbl val="0"/>
      </c:catAx>
      <c:valAx>
        <c:axId val="-526310240"/>
        <c:scaling>
          <c:orientation val="minMax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crossAx val="-5263042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Average </a:t>
            </a:r>
            <a:r>
              <a:rPr lang="en-US" dirty="0" smtClean="0"/>
              <a:t>Sessions to Summon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Sheet1!$K$6</c:f>
              <c:strCache>
                <c:ptCount val="1"/>
                <c:pt idx="0">
                  <c:v>Average Sessions</c:v>
                </c:pt>
              </c:strCache>
            </c:strRef>
          </c:tx>
          <c:invertIfNegative val="0"/>
          <c:dPt>
            <c:idx val="4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5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6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7"/>
            <c:invertIfNegative val="0"/>
            <c:bubble3D val="0"/>
            <c:spPr>
              <a:solidFill>
                <a:schemeClr val="accent3"/>
              </a:solidFill>
            </c:spPr>
          </c:dPt>
          <c:dPt>
            <c:idx val="8"/>
            <c:invertIfNegative val="0"/>
            <c:bubble3D val="0"/>
            <c:spPr>
              <a:solidFill>
                <a:schemeClr val="accent3"/>
              </a:solidFill>
            </c:spPr>
          </c:dPt>
          <c:dPt>
            <c:idx val="9"/>
            <c:invertIfNegative val="0"/>
            <c:bubble3D val="0"/>
            <c:spPr>
              <a:solidFill>
                <a:schemeClr val="accent3"/>
              </a:solidFill>
            </c:spPr>
          </c:dPt>
          <c:dPt>
            <c:idx val="10"/>
            <c:invertIfNegative val="0"/>
            <c:bubble3D val="0"/>
            <c:spPr>
              <a:solidFill>
                <a:schemeClr val="accent3"/>
              </a:solidFill>
            </c:spPr>
          </c:dPt>
          <c:dPt>
            <c:idx val="11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12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13"/>
            <c:invertIfNegative val="0"/>
            <c:bubble3D val="0"/>
            <c:spPr>
              <a:solidFill>
                <a:schemeClr val="accent5"/>
              </a:solidFill>
            </c:spPr>
          </c:dPt>
          <c:dPt>
            <c:idx val="14"/>
            <c:invertIfNegative val="0"/>
            <c:bubble3D val="0"/>
            <c:spPr>
              <a:solidFill>
                <a:schemeClr val="accent5"/>
              </a:solidFill>
            </c:spPr>
          </c:dPt>
          <c:dPt>
            <c:idx val="15"/>
            <c:invertIfNegative val="0"/>
            <c:bubble3D val="0"/>
            <c:spPr>
              <a:solidFill>
                <a:schemeClr val="accent5"/>
              </a:solidFill>
            </c:spPr>
          </c:dPt>
          <c:dPt>
            <c:idx val="16"/>
            <c:invertIfNegative val="0"/>
            <c:bubble3D val="0"/>
            <c:spPr>
              <a:solidFill>
                <a:schemeClr val="accent5"/>
              </a:solidFill>
            </c:spPr>
          </c:dPt>
          <c:dPt>
            <c:idx val="17"/>
            <c:invertIfNegative val="0"/>
            <c:bubble3D val="0"/>
            <c:spPr>
              <a:solidFill>
                <a:schemeClr val="accent5"/>
              </a:solidFill>
            </c:spPr>
          </c:dPt>
          <c:cat>
            <c:strRef>
              <c:f>Sheet1!$J$7:$J$24</c:f>
              <c:strCache>
                <c:ptCount val="18"/>
                <c:pt idx="0">
                  <c:v>Dash</c:v>
                </c:pt>
                <c:pt idx="1">
                  <c:v>Mr_Incredible</c:v>
                </c:pt>
                <c:pt idx="2">
                  <c:v>Syndrome</c:v>
                </c:pt>
                <c:pt idx="3">
                  <c:v>Violet</c:v>
                </c:pt>
                <c:pt idx="4">
                  <c:v>Jack_Skellington</c:v>
                </c:pt>
                <c:pt idx="5">
                  <c:v>Oogie_Boogie</c:v>
                </c:pt>
                <c:pt idx="6">
                  <c:v>Sally</c:v>
                </c:pt>
                <c:pt idx="7">
                  <c:v>Anna</c:v>
                </c:pt>
                <c:pt idx="8">
                  <c:v>Elsa</c:v>
                </c:pt>
                <c:pt idx="9">
                  <c:v>Hans</c:v>
                </c:pt>
                <c:pt idx="10">
                  <c:v>Kristoff</c:v>
                </c:pt>
                <c:pt idx="11">
                  <c:v>Li_Shang</c:v>
                </c:pt>
                <c:pt idx="12">
                  <c:v>Mulan</c:v>
                </c:pt>
                <c:pt idx="13">
                  <c:v>Beast</c:v>
                </c:pt>
                <c:pt idx="14">
                  <c:v>Belle</c:v>
                </c:pt>
                <c:pt idx="15">
                  <c:v>Cogsworth</c:v>
                </c:pt>
                <c:pt idx="16">
                  <c:v>Gaston</c:v>
                </c:pt>
                <c:pt idx="17">
                  <c:v>Lumiere</c:v>
                </c:pt>
              </c:strCache>
            </c:strRef>
          </c:cat>
          <c:val>
            <c:numRef>
              <c:f>Sheet1!$K$7:$K$24</c:f>
              <c:numCache>
                <c:formatCode>0.00</c:formatCode>
                <c:ptCount val="18"/>
                <c:pt idx="0">
                  <c:v>5.7555560000000003</c:v>
                </c:pt>
                <c:pt idx="1">
                  <c:v>5.72227</c:v>
                </c:pt>
                <c:pt idx="2">
                  <c:v>6.7488149999999996</c:v>
                </c:pt>
                <c:pt idx="3">
                  <c:v>5.1949240000000003</c:v>
                </c:pt>
                <c:pt idx="4">
                  <c:v>18.598800000000001</c:v>
                </c:pt>
                <c:pt idx="5">
                  <c:v>20.471689999999999</c:v>
                </c:pt>
                <c:pt idx="6">
                  <c:v>19.06692</c:v>
                </c:pt>
                <c:pt idx="7">
                  <c:v>15.31401</c:v>
                </c:pt>
                <c:pt idx="8">
                  <c:v>27.706589999999998</c:v>
                </c:pt>
                <c:pt idx="9">
                  <c:v>9.8908550000000002</c:v>
                </c:pt>
                <c:pt idx="10">
                  <c:v>28.658899999999999</c:v>
                </c:pt>
                <c:pt idx="11">
                  <c:v>19.100000000000001</c:v>
                </c:pt>
                <c:pt idx="12">
                  <c:v>17.2</c:v>
                </c:pt>
                <c:pt idx="13">
                  <c:v>6.8096436389213952</c:v>
                </c:pt>
                <c:pt idx="14">
                  <c:v>25.944205745902345</c:v>
                </c:pt>
                <c:pt idx="15">
                  <c:v>11.651865823817291</c:v>
                </c:pt>
                <c:pt idx="16">
                  <c:v>14.65264572814897</c:v>
                </c:pt>
                <c:pt idx="17">
                  <c:v>19.135234812261388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26324928"/>
        <c:axId val="-526306976"/>
      </c:barChart>
      <c:catAx>
        <c:axId val="-5263249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26306976"/>
        <c:crosses val="autoZero"/>
        <c:auto val="1"/>
        <c:lblAlgn val="ctr"/>
        <c:lblOffset val="100"/>
        <c:noMultiLvlLbl val="0"/>
      </c:catAx>
      <c:valAx>
        <c:axId val="-526306976"/>
        <c:scaling>
          <c:orientation val="minMax"/>
        </c:scaling>
        <c:delete val="0"/>
        <c:axPos val="l"/>
        <c:majorGridlines/>
        <c:numFmt formatCode="0" sourceLinked="0"/>
        <c:majorTickMark val="out"/>
        <c:minorTickMark val="none"/>
        <c:tickLblPos val="nextTo"/>
        <c:crossAx val="-5263249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Average </a:t>
            </a:r>
            <a:r>
              <a:rPr lang="en-US" dirty="0" smtClean="0"/>
              <a:t>Daily Sessions </a:t>
            </a:r>
            <a:r>
              <a:rPr lang="en-US" dirty="0"/>
              <a:t>by Character Count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trendline>
            <c:trendlineType val="power"/>
            <c:dispRSqr val="0"/>
            <c:dispEq val="0"/>
          </c:trendline>
          <c:cat>
            <c:strRef>
              <c:f>Sheet2!$AW$1:$BQ$1</c:f>
              <c:strCache>
                <c:ptCount val="21"/>
                <c:pt idx="0">
                  <c:v>5 Characters</c:v>
                </c:pt>
                <c:pt idx="1">
                  <c:v>6 Characters</c:v>
                </c:pt>
                <c:pt idx="2">
                  <c:v>7 Characters</c:v>
                </c:pt>
                <c:pt idx="3">
                  <c:v>8 Characters</c:v>
                </c:pt>
                <c:pt idx="4">
                  <c:v>9 Characters</c:v>
                </c:pt>
                <c:pt idx="5">
                  <c:v>10 Characters</c:v>
                </c:pt>
                <c:pt idx="6">
                  <c:v>11 Characters</c:v>
                </c:pt>
                <c:pt idx="7">
                  <c:v>12 Characters</c:v>
                </c:pt>
                <c:pt idx="8">
                  <c:v>13 Characters</c:v>
                </c:pt>
                <c:pt idx="9">
                  <c:v>14 Characters</c:v>
                </c:pt>
                <c:pt idx="10">
                  <c:v>15 Characters</c:v>
                </c:pt>
                <c:pt idx="11">
                  <c:v>16 Characters</c:v>
                </c:pt>
                <c:pt idx="12">
                  <c:v>17 Characters</c:v>
                </c:pt>
                <c:pt idx="13">
                  <c:v>18 Characters</c:v>
                </c:pt>
                <c:pt idx="14">
                  <c:v>19 Characters</c:v>
                </c:pt>
                <c:pt idx="15">
                  <c:v>20 Characters</c:v>
                </c:pt>
                <c:pt idx="16">
                  <c:v>21 Characters</c:v>
                </c:pt>
                <c:pt idx="17">
                  <c:v>22 Characters</c:v>
                </c:pt>
                <c:pt idx="18">
                  <c:v>23 Characters</c:v>
                </c:pt>
                <c:pt idx="19">
                  <c:v>24 Characters</c:v>
                </c:pt>
                <c:pt idx="20">
                  <c:v>25 Characters</c:v>
                </c:pt>
              </c:strCache>
            </c:strRef>
          </c:cat>
          <c:val>
            <c:numRef>
              <c:f>Sheet2!$AW$2:$BQ$2</c:f>
              <c:numCache>
                <c:formatCode>General</c:formatCode>
                <c:ptCount val="21"/>
                <c:pt idx="0">
                  <c:v>5.4105110811092532</c:v>
                </c:pt>
                <c:pt idx="1">
                  <c:v>5.608503883041255</c:v>
                </c:pt>
                <c:pt idx="2">
                  <c:v>5.7215287130268866</c:v>
                </c:pt>
                <c:pt idx="3">
                  <c:v>5.696101881328774</c:v>
                </c:pt>
                <c:pt idx="4">
                  <c:v>5.6918793515124939</c:v>
                </c:pt>
                <c:pt idx="5">
                  <c:v>5.7246777338460699</c:v>
                </c:pt>
                <c:pt idx="6">
                  <c:v>5.8683377944025708</c:v>
                </c:pt>
                <c:pt idx="7">
                  <c:v>5.9372600359642282</c:v>
                </c:pt>
                <c:pt idx="8">
                  <c:v>5.9885777796913162</c:v>
                </c:pt>
                <c:pt idx="9">
                  <c:v>5.8937786853468666</c:v>
                </c:pt>
                <c:pt idx="10">
                  <c:v>6.0143782406659829</c:v>
                </c:pt>
                <c:pt idx="11">
                  <c:v>5.9549939958204661</c:v>
                </c:pt>
                <c:pt idx="12">
                  <c:v>5.9744358641312747</c:v>
                </c:pt>
                <c:pt idx="13">
                  <c:v>5.9352591391453231</c:v>
                </c:pt>
                <c:pt idx="14">
                  <c:v>5.9644082926067208</c:v>
                </c:pt>
                <c:pt idx="15">
                  <c:v>5.9367617853036503</c:v>
                </c:pt>
                <c:pt idx="16">
                  <c:v>5.9396423322874083</c:v>
                </c:pt>
                <c:pt idx="17">
                  <c:v>5.9667398149995314</c:v>
                </c:pt>
                <c:pt idx="18">
                  <c:v>5.9323386805935847</c:v>
                </c:pt>
                <c:pt idx="19">
                  <c:v>5.9862659927129007</c:v>
                </c:pt>
                <c:pt idx="20">
                  <c:v>5.9932708886979418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26319488"/>
        <c:axId val="-526329824"/>
      </c:barChart>
      <c:catAx>
        <c:axId val="-5263194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26329824"/>
        <c:crosses val="autoZero"/>
        <c:auto val="1"/>
        <c:lblAlgn val="ctr"/>
        <c:lblOffset val="100"/>
        <c:noMultiLvlLbl val="0"/>
      </c:catAx>
      <c:valAx>
        <c:axId val="-5263298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Sessions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5263194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DAU by Act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2548584058571619E-2"/>
          <c:y val="0.14665793309540912"/>
          <c:w val="0.76600513883133026"/>
          <c:h val="0.6512077770015644"/>
        </c:manualLayout>
      </c:layout>
      <c:lineChart>
        <c:grouping val="standard"/>
        <c:varyColors val="0"/>
        <c:ser>
          <c:idx val="0"/>
          <c:order val="0"/>
          <c:tx>
            <c:strRef>
              <c:f>'[Chart in Microsoft PowerPoint]DAU by Act'!$F$1</c:f>
              <c:strCache>
                <c:ptCount val="1"/>
                <c:pt idx="0">
                  <c:v>Act 1</c:v>
                </c:pt>
              </c:strCache>
            </c:strRef>
          </c:tx>
          <c:marker>
            <c:symbol val="none"/>
          </c:marker>
          <c:cat>
            <c:numRef>
              <c:f>'[Chart in Microsoft PowerPoint]DAU by Act'!$A$2:$A$474</c:f>
              <c:numCache>
                <c:formatCode>m/d/yyyy</c:formatCode>
                <c:ptCount val="473"/>
                <c:pt idx="0">
                  <c:v>42449</c:v>
                </c:pt>
                <c:pt idx="1">
                  <c:v>42450</c:v>
                </c:pt>
                <c:pt idx="2">
                  <c:v>42451</c:v>
                </c:pt>
                <c:pt idx="3">
                  <c:v>42452</c:v>
                </c:pt>
                <c:pt idx="4">
                  <c:v>42453</c:v>
                </c:pt>
                <c:pt idx="5">
                  <c:v>42454</c:v>
                </c:pt>
                <c:pt idx="6">
                  <c:v>42455</c:v>
                </c:pt>
                <c:pt idx="7">
                  <c:v>42456</c:v>
                </c:pt>
                <c:pt idx="8">
                  <c:v>42457</c:v>
                </c:pt>
                <c:pt idx="9">
                  <c:v>42458</c:v>
                </c:pt>
                <c:pt idx="10">
                  <c:v>42459</c:v>
                </c:pt>
                <c:pt idx="11">
                  <c:v>42460</c:v>
                </c:pt>
                <c:pt idx="12">
                  <c:v>42461</c:v>
                </c:pt>
                <c:pt idx="13">
                  <c:v>42462</c:v>
                </c:pt>
                <c:pt idx="14">
                  <c:v>42463</c:v>
                </c:pt>
                <c:pt idx="15">
                  <c:v>42464</c:v>
                </c:pt>
                <c:pt idx="16">
                  <c:v>42465</c:v>
                </c:pt>
                <c:pt idx="17">
                  <c:v>42466</c:v>
                </c:pt>
                <c:pt idx="18">
                  <c:v>42467</c:v>
                </c:pt>
                <c:pt idx="19">
                  <c:v>42468</c:v>
                </c:pt>
                <c:pt idx="20">
                  <c:v>42469</c:v>
                </c:pt>
                <c:pt idx="21">
                  <c:v>42470</c:v>
                </c:pt>
                <c:pt idx="22">
                  <c:v>42471</c:v>
                </c:pt>
                <c:pt idx="23">
                  <c:v>42472</c:v>
                </c:pt>
                <c:pt idx="24">
                  <c:v>42473</c:v>
                </c:pt>
                <c:pt idx="25">
                  <c:v>42474</c:v>
                </c:pt>
                <c:pt idx="26">
                  <c:v>42475</c:v>
                </c:pt>
                <c:pt idx="27">
                  <c:v>42476</c:v>
                </c:pt>
                <c:pt idx="28">
                  <c:v>42477</c:v>
                </c:pt>
                <c:pt idx="29">
                  <c:v>42478</c:v>
                </c:pt>
                <c:pt idx="30">
                  <c:v>42479</c:v>
                </c:pt>
                <c:pt idx="31">
                  <c:v>42480</c:v>
                </c:pt>
                <c:pt idx="32">
                  <c:v>42481</c:v>
                </c:pt>
                <c:pt idx="33">
                  <c:v>42482</c:v>
                </c:pt>
                <c:pt idx="34">
                  <c:v>42483</c:v>
                </c:pt>
                <c:pt idx="35">
                  <c:v>42484</c:v>
                </c:pt>
                <c:pt idx="36">
                  <c:v>42485</c:v>
                </c:pt>
                <c:pt idx="37">
                  <c:v>42486</c:v>
                </c:pt>
                <c:pt idx="38">
                  <c:v>42487</c:v>
                </c:pt>
                <c:pt idx="39">
                  <c:v>42488</c:v>
                </c:pt>
                <c:pt idx="40">
                  <c:v>42489</c:v>
                </c:pt>
                <c:pt idx="41">
                  <c:v>42490</c:v>
                </c:pt>
                <c:pt idx="42">
                  <c:v>42491</c:v>
                </c:pt>
                <c:pt idx="43">
                  <c:v>42492</c:v>
                </c:pt>
                <c:pt idx="44">
                  <c:v>42493</c:v>
                </c:pt>
                <c:pt idx="45">
                  <c:v>42494</c:v>
                </c:pt>
                <c:pt idx="46">
                  <c:v>42495</c:v>
                </c:pt>
                <c:pt idx="47">
                  <c:v>42496</c:v>
                </c:pt>
                <c:pt idx="48">
                  <c:v>42497</c:v>
                </c:pt>
                <c:pt idx="49">
                  <c:v>42498</c:v>
                </c:pt>
                <c:pt idx="50">
                  <c:v>42499</c:v>
                </c:pt>
                <c:pt idx="51">
                  <c:v>42500</c:v>
                </c:pt>
                <c:pt idx="52">
                  <c:v>42501</c:v>
                </c:pt>
                <c:pt idx="53">
                  <c:v>42502</c:v>
                </c:pt>
                <c:pt idx="54">
                  <c:v>42503</c:v>
                </c:pt>
                <c:pt idx="55">
                  <c:v>42504</c:v>
                </c:pt>
                <c:pt idx="56">
                  <c:v>42505</c:v>
                </c:pt>
                <c:pt idx="57">
                  <c:v>42506</c:v>
                </c:pt>
                <c:pt idx="58">
                  <c:v>42507</c:v>
                </c:pt>
                <c:pt idx="59">
                  <c:v>42508</c:v>
                </c:pt>
                <c:pt idx="60">
                  <c:v>42509</c:v>
                </c:pt>
                <c:pt idx="61">
                  <c:v>42510</c:v>
                </c:pt>
                <c:pt idx="62">
                  <c:v>42511</c:v>
                </c:pt>
                <c:pt idx="63">
                  <c:v>42512</c:v>
                </c:pt>
                <c:pt idx="64">
                  <c:v>42513</c:v>
                </c:pt>
                <c:pt idx="65">
                  <c:v>42514</c:v>
                </c:pt>
                <c:pt idx="66">
                  <c:v>42515</c:v>
                </c:pt>
                <c:pt idx="67">
                  <c:v>42516</c:v>
                </c:pt>
                <c:pt idx="68">
                  <c:v>42517</c:v>
                </c:pt>
                <c:pt idx="69">
                  <c:v>42518</c:v>
                </c:pt>
                <c:pt idx="70">
                  <c:v>42519</c:v>
                </c:pt>
                <c:pt idx="71">
                  <c:v>42520</c:v>
                </c:pt>
                <c:pt idx="72">
                  <c:v>42521</c:v>
                </c:pt>
                <c:pt idx="73">
                  <c:v>42522</c:v>
                </c:pt>
                <c:pt idx="74">
                  <c:v>42523</c:v>
                </c:pt>
                <c:pt idx="75">
                  <c:v>42524</c:v>
                </c:pt>
                <c:pt idx="76">
                  <c:v>42525</c:v>
                </c:pt>
                <c:pt idx="77">
                  <c:v>42526</c:v>
                </c:pt>
                <c:pt idx="78">
                  <c:v>42527</c:v>
                </c:pt>
                <c:pt idx="79">
                  <c:v>42528</c:v>
                </c:pt>
                <c:pt idx="80">
                  <c:v>42529</c:v>
                </c:pt>
                <c:pt idx="81">
                  <c:v>42530</c:v>
                </c:pt>
                <c:pt idx="82">
                  <c:v>42531</c:v>
                </c:pt>
                <c:pt idx="83">
                  <c:v>42532</c:v>
                </c:pt>
                <c:pt idx="84">
                  <c:v>42533</c:v>
                </c:pt>
                <c:pt idx="85">
                  <c:v>42534</c:v>
                </c:pt>
                <c:pt idx="86">
                  <c:v>42535</c:v>
                </c:pt>
                <c:pt idx="87">
                  <c:v>42536</c:v>
                </c:pt>
                <c:pt idx="88">
                  <c:v>42537</c:v>
                </c:pt>
                <c:pt idx="89">
                  <c:v>42538</c:v>
                </c:pt>
                <c:pt idx="90">
                  <c:v>42539</c:v>
                </c:pt>
                <c:pt idx="91">
                  <c:v>42540</c:v>
                </c:pt>
                <c:pt idx="92">
                  <c:v>42541</c:v>
                </c:pt>
                <c:pt idx="93">
                  <c:v>42542</c:v>
                </c:pt>
                <c:pt idx="94">
                  <c:v>42543</c:v>
                </c:pt>
                <c:pt idx="95">
                  <c:v>42544</c:v>
                </c:pt>
                <c:pt idx="96">
                  <c:v>42545</c:v>
                </c:pt>
                <c:pt idx="97">
                  <c:v>42546</c:v>
                </c:pt>
                <c:pt idx="98">
                  <c:v>42547</c:v>
                </c:pt>
                <c:pt idx="99">
                  <c:v>42548</c:v>
                </c:pt>
                <c:pt idx="100">
                  <c:v>42549</c:v>
                </c:pt>
                <c:pt idx="101">
                  <c:v>42550</c:v>
                </c:pt>
                <c:pt idx="102">
                  <c:v>42551</c:v>
                </c:pt>
                <c:pt idx="103">
                  <c:v>42552</c:v>
                </c:pt>
                <c:pt idx="104">
                  <c:v>42553</c:v>
                </c:pt>
                <c:pt idx="105">
                  <c:v>42554</c:v>
                </c:pt>
                <c:pt idx="106">
                  <c:v>42555</c:v>
                </c:pt>
                <c:pt idx="107">
                  <c:v>42556</c:v>
                </c:pt>
                <c:pt idx="108">
                  <c:v>42557</c:v>
                </c:pt>
                <c:pt idx="109">
                  <c:v>42558</c:v>
                </c:pt>
                <c:pt idx="110">
                  <c:v>42559</c:v>
                </c:pt>
                <c:pt idx="111">
                  <c:v>42560</c:v>
                </c:pt>
                <c:pt idx="112">
                  <c:v>42561</c:v>
                </c:pt>
                <c:pt idx="113">
                  <c:v>42562</c:v>
                </c:pt>
                <c:pt idx="114">
                  <c:v>42563</c:v>
                </c:pt>
                <c:pt idx="115">
                  <c:v>42564</c:v>
                </c:pt>
                <c:pt idx="116">
                  <c:v>42565</c:v>
                </c:pt>
                <c:pt idx="117">
                  <c:v>42566</c:v>
                </c:pt>
                <c:pt idx="118">
                  <c:v>42567</c:v>
                </c:pt>
                <c:pt idx="119">
                  <c:v>42568</c:v>
                </c:pt>
                <c:pt idx="120">
                  <c:v>42569</c:v>
                </c:pt>
                <c:pt idx="121">
                  <c:v>42570</c:v>
                </c:pt>
                <c:pt idx="122">
                  <c:v>42571</c:v>
                </c:pt>
                <c:pt idx="123">
                  <c:v>42572</c:v>
                </c:pt>
                <c:pt idx="124">
                  <c:v>42573</c:v>
                </c:pt>
                <c:pt idx="125">
                  <c:v>42574</c:v>
                </c:pt>
                <c:pt idx="126">
                  <c:v>42575</c:v>
                </c:pt>
                <c:pt idx="127">
                  <c:v>42576</c:v>
                </c:pt>
                <c:pt idx="128">
                  <c:v>42577</c:v>
                </c:pt>
                <c:pt idx="129">
                  <c:v>42578</c:v>
                </c:pt>
                <c:pt idx="130">
                  <c:v>42579</c:v>
                </c:pt>
                <c:pt idx="131">
                  <c:v>42580</c:v>
                </c:pt>
                <c:pt idx="132">
                  <c:v>42581</c:v>
                </c:pt>
                <c:pt idx="133">
                  <c:v>42582</c:v>
                </c:pt>
                <c:pt idx="134">
                  <c:v>42583</c:v>
                </c:pt>
                <c:pt idx="135">
                  <c:v>42584</c:v>
                </c:pt>
                <c:pt idx="136">
                  <c:v>42585</c:v>
                </c:pt>
                <c:pt idx="137">
                  <c:v>42586</c:v>
                </c:pt>
                <c:pt idx="138">
                  <c:v>42587</c:v>
                </c:pt>
                <c:pt idx="139">
                  <c:v>42588</c:v>
                </c:pt>
                <c:pt idx="140">
                  <c:v>42589</c:v>
                </c:pt>
                <c:pt idx="141">
                  <c:v>42590</c:v>
                </c:pt>
                <c:pt idx="142">
                  <c:v>42591</c:v>
                </c:pt>
                <c:pt idx="143">
                  <c:v>42592</c:v>
                </c:pt>
                <c:pt idx="144">
                  <c:v>42593</c:v>
                </c:pt>
                <c:pt idx="145">
                  <c:v>42594</c:v>
                </c:pt>
                <c:pt idx="146">
                  <c:v>42595</c:v>
                </c:pt>
                <c:pt idx="147">
                  <c:v>42596</c:v>
                </c:pt>
                <c:pt idx="148">
                  <c:v>42597</c:v>
                </c:pt>
                <c:pt idx="149">
                  <c:v>42598</c:v>
                </c:pt>
                <c:pt idx="150">
                  <c:v>42599</c:v>
                </c:pt>
                <c:pt idx="151">
                  <c:v>42600</c:v>
                </c:pt>
                <c:pt idx="152">
                  <c:v>42601</c:v>
                </c:pt>
                <c:pt idx="153">
                  <c:v>42602</c:v>
                </c:pt>
                <c:pt idx="154">
                  <c:v>42603</c:v>
                </c:pt>
                <c:pt idx="155">
                  <c:v>42604</c:v>
                </c:pt>
                <c:pt idx="156">
                  <c:v>42605</c:v>
                </c:pt>
                <c:pt idx="157">
                  <c:v>42606</c:v>
                </c:pt>
                <c:pt idx="158">
                  <c:v>42607</c:v>
                </c:pt>
                <c:pt idx="159">
                  <c:v>42608</c:v>
                </c:pt>
                <c:pt idx="160">
                  <c:v>42609</c:v>
                </c:pt>
                <c:pt idx="161">
                  <c:v>42610</c:v>
                </c:pt>
                <c:pt idx="162">
                  <c:v>42611</c:v>
                </c:pt>
                <c:pt idx="163">
                  <c:v>42612</c:v>
                </c:pt>
                <c:pt idx="164">
                  <c:v>42613</c:v>
                </c:pt>
                <c:pt idx="165">
                  <c:v>42614</c:v>
                </c:pt>
                <c:pt idx="166">
                  <c:v>42615</c:v>
                </c:pt>
                <c:pt idx="167">
                  <c:v>42616</c:v>
                </c:pt>
                <c:pt idx="168">
                  <c:v>42617</c:v>
                </c:pt>
                <c:pt idx="169">
                  <c:v>42618</c:v>
                </c:pt>
                <c:pt idx="170">
                  <c:v>42619</c:v>
                </c:pt>
                <c:pt idx="171">
                  <c:v>42620</c:v>
                </c:pt>
                <c:pt idx="172">
                  <c:v>42621</c:v>
                </c:pt>
                <c:pt idx="173">
                  <c:v>42622</c:v>
                </c:pt>
                <c:pt idx="174">
                  <c:v>42623</c:v>
                </c:pt>
                <c:pt idx="175">
                  <c:v>42624</c:v>
                </c:pt>
                <c:pt idx="176">
                  <c:v>42625</c:v>
                </c:pt>
                <c:pt idx="177">
                  <c:v>42626</c:v>
                </c:pt>
                <c:pt idx="178">
                  <c:v>42627</c:v>
                </c:pt>
                <c:pt idx="179">
                  <c:v>42628</c:v>
                </c:pt>
                <c:pt idx="180">
                  <c:v>42629</c:v>
                </c:pt>
                <c:pt idx="181">
                  <c:v>42630</c:v>
                </c:pt>
                <c:pt idx="182">
                  <c:v>42631</c:v>
                </c:pt>
                <c:pt idx="183">
                  <c:v>42632</c:v>
                </c:pt>
                <c:pt idx="184">
                  <c:v>42633</c:v>
                </c:pt>
                <c:pt idx="185">
                  <c:v>42634</c:v>
                </c:pt>
                <c:pt idx="186">
                  <c:v>42635</c:v>
                </c:pt>
                <c:pt idx="187">
                  <c:v>42636</c:v>
                </c:pt>
                <c:pt idx="188">
                  <c:v>42637</c:v>
                </c:pt>
                <c:pt idx="189">
                  <c:v>42638</c:v>
                </c:pt>
                <c:pt idx="190">
                  <c:v>42639</c:v>
                </c:pt>
                <c:pt idx="191">
                  <c:v>42640</c:v>
                </c:pt>
                <c:pt idx="192">
                  <c:v>42641</c:v>
                </c:pt>
                <c:pt idx="193">
                  <c:v>42642</c:v>
                </c:pt>
                <c:pt idx="194">
                  <c:v>42643</c:v>
                </c:pt>
                <c:pt idx="195">
                  <c:v>42644</c:v>
                </c:pt>
                <c:pt idx="196">
                  <c:v>42645</c:v>
                </c:pt>
                <c:pt idx="197">
                  <c:v>42646</c:v>
                </c:pt>
                <c:pt idx="198">
                  <c:v>42647</c:v>
                </c:pt>
                <c:pt idx="199">
                  <c:v>42648</c:v>
                </c:pt>
                <c:pt idx="200">
                  <c:v>42649</c:v>
                </c:pt>
                <c:pt idx="201">
                  <c:v>42650</c:v>
                </c:pt>
                <c:pt idx="202">
                  <c:v>42651</c:v>
                </c:pt>
                <c:pt idx="203">
                  <c:v>42652</c:v>
                </c:pt>
                <c:pt idx="204">
                  <c:v>42653</c:v>
                </c:pt>
                <c:pt idx="205">
                  <c:v>42654</c:v>
                </c:pt>
                <c:pt idx="206">
                  <c:v>42655</c:v>
                </c:pt>
                <c:pt idx="207">
                  <c:v>42656</c:v>
                </c:pt>
                <c:pt idx="208">
                  <c:v>42657</c:v>
                </c:pt>
                <c:pt idx="209">
                  <c:v>42658</c:v>
                </c:pt>
                <c:pt idx="210">
                  <c:v>42659</c:v>
                </c:pt>
                <c:pt idx="211">
                  <c:v>42660</c:v>
                </c:pt>
                <c:pt idx="212">
                  <c:v>42661</c:v>
                </c:pt>
                <c:pt idx="213">
                  <c:v>42662</c:v>
                </c:pt>
                <c:pt idx="214">
                  <c:v>42663</c:v>
                </c:pt>
                <c:pt idx="215">
                  <c:v>42664</c:v>
                </c:pt>
                <c:pt idx="216">
                  <c:v>42665</c:v>
                </c:pt>
                <c:pt idx="217">
                  <c:v>42666</c:v>
                </c:pt>
                <c:pt idx="218">
                  <c:v>42667</c:v>
                </c:pt>
                <c:pt idx="219">
                  <c:v>42668</c:v>
                </c:pt>
                <c:pt idx="220">
                  <c:v>42669</c:v>
                </c:pt>
                <c:pt idx="221">
                  <c:v>42670</c:v>
                </c:pt>
                <c:pt idx="222">
                  <c:v>42671</c:v>
                </c:pt>
                <c:pt idx="223">
                  <c:v>42672</c:v>
                </c:pt>
                <c:pt idx="224">
                  <c:v>42673</c:v>
                </c:pt>
                <c:pt idx="225">
                  <c:v>42674</c:v>
                </c:pt>
                <c:pt idx="226">
                  <c:v>42675</c:v>
                </c:pt>
                <c:pt idx="227">
                  <c:v>42676</c:v>
                </c:pt>
                <c:pt idx="228">
                  <c:v>42677</c:v>
                </c:pt>
                <c:pt idx="229">
                  <c:v>42678</c:v>
                </c:pt>
                <c:pt idx="230">
                  <c:v>42679</c:v>
                </c:pt>
                <c:pt idx="231">
                  <c:v>42680</c:v>
                </c:pt>
                <c:pt idx="232">
                  <c:v>42681</c:v>
                </c:pt>
                <c:pt idx="233">
                  <c:v>42682</c:v>
                </c:pt>
                <c:pt idx="234">
                  <c:v>42683</c:v>
                </c:pt>
                <c:pt idx="235">
                  <c:v>42684</c:v>
                </c:pt>
                <c:pt idx="236">
                  <c:v>42685</c:v>
                </c:pt>
                <c:pt idx="237">
                  <c:v>42686</c:v>
                </c:pt>
                <c:pt idx="238">
                  <c:v>42687</c:v>
                </c:pt>
                <c:pt idx="239">
                  <c:v>42688</c:v>
                </c:pt>
                <c:pt idx="240">
                  <c:v>42689</c:v>
                </c:pt>
                <c:pt idx="241">
                  <c:v>42690</c:v>
                </c:pt>
                <c:pt idx="242">
                  <c:v>42691</c:v>
                </c:pt>
                <c:pt idx="243">
                  <c:v>42692</c:v>
                </c:pt>
                <c:pt idx="244">
                  <c:v>42693</c:v>
                </c:pt>
                <c:pt idx="245">
                  <c:v>42694</c:v>
                </c:pt>
                <c:pt idx="246">
                  <c:v>42695</c:v>
                </c:pt>
                <c:pt idx="247">
                  <c:v>42696</c:v>
                </c:pt>
                <c:pt idx="248">
                  <c:v>42697</c:v>
                </c:pt>
                <c:pt idx="249">
                  <c:v>42698</c:v>
                </c:pt>
                <c:pt idx="250">
                  <c:v>42699</c:v>
                </c:pt>
                <c:pt idx="251">
                  <c:v>42700</c:v>
                </c:pt>
                <c:pt idx="252">
                  <c:v>42701</c:v>
                </c:pt>
                <c:pt idx="253">
                  <c:v>42702</c:v>
                </c:pt>
                <c:pt idx="254">
                  <c:v>42703</c:v>
                </c:pt>
                <c:pt idx="255">
                  <c:v>42704</c:v>
                </c:pt>
                <c:pt idx="256">
                  <c:v>42705</c:v>
                </c:pt>
                <c:pt idx="257">
                  <c:v>42706</c:v>
                </c:pt>
                <c:pt idx="258">
                  <c:v>42707</c:v>
                </c:pt>
                <c:pt idx="259">
                  <c:v>42708</c:v>
                </c:pt>
                <c:pt idx="260">
                  <c:v>42709</c:v>
                </c:pt>
                <c:pt idx="261">
                  <c:v>42710</c:v>
                </c:pt>
                <c:pt idx="262">
                  <c:v>42711</c:v>
                </c:pt>
                <c:pt idx="263">
                  <c:v>42712</c:v>
                </c:pt>
                <c:pt idx="264">
                  <c:v>42713</c:v>
                </c:pt>
                <c:pt idx="265">
                  <c:v>42714</c:v>
                </c:pt>
                <c:pt idx="266">
                  <c:v>42715</c:v>
                </c:pt>
                <c:pt idx="267">
                  <c:v>42716</c:v>
                </c:pt>
                <c:pt idx="268">
                  <c:v>42717</c:v>
                </c:pt>
                <c:pt idx="269">
                  <c:v>42718</c:v>
                </c:pt>
                <c:pt idx="270">
                  <c:v>42719</c:v>
                </c:pt>
                <c:pt idx="271">
                  <c:v>42720</c:v>
                </c:pt>
                <c:pt idx="272">
                  <c:v>42721</c:v>
                </c:pt>
                <c:pt idx="273">
                  <c:v>42722</c:v>
                </c:pt>
                <c:pt idx="274">
                  <c:v>42723</c:v>
                </c:pt>
                <c:pt idx="275">
                  <c:v>42724</c:v>
                </c:pt>
                <c:pt idx="276">
                  <c:v>42725</c:v>
                </c:pt>
                <c:pt idx="277">
                  <c:v>42726</c:v>
                </c:pt>
                <c:pt idx="278">
                  <c:v>42727</c:v>
                </c:pt>
                <c:pt idx="279">
                  <c:v>42728</c:v>
                </c:pt>
                <c:pt idx="280">
                  <c:v>42729</c:v>
                </c:pt>
                <c:pt idx="281">
                  <c:v>42730</c:v>
                </c:pt>
                <c:pt idx="282">
                  <c:v>42731</c:v>
                </c:pt>
                <c:pt idx="283">
                  <c:v>42732</c:v>
                </c:pt>
                <c:pt idx="284">
                  <c:v>42733</c:v>
                </c:pt>
                <c:pt idx="285">
                  <c:v>42734</c:v>
                </c:pt>
                <c:pt idx="286">
                  <c:v>42735</c:v>
                </c:pt>
                <c:pt idx="287">
                  <c:v>42736</c:v>
                </c:pt>
                <c:pt idx="288">
                  <c:v>42737</c:v>
                </c:pt>
                <c:pt idx="289">
                  <c:v>42738</c:v>
                </c:pt>
                <c:pt idx="290">
                  <c:v>42739</c:v>
                </c:pt>
                <c:pt idx="291">
                  <c:v>42740</c:v>
                </c:pt>
                <c:pt idx="292">
                  <c:v>42741</c:v>
                </c:pt>
                <c:pt idx="293">
                  <c:v>42742</c:v>
                </c:pt>
                <c:pt idx="294">
                  <c:v>42743</c:v>
                </c:pt>
                <c:pt idx="295">
                  <c:v>42744</c:v>
                </c:pt>
                <c:pt idx="296">
                  <c:v>42745</c:v>
                </c:pt>
                <c:pt idx="297">
                  <c:v>42746</c:v>
                </c:pt>
                <c:pt idx="298">
                  <c:v>42747</c:v>
                </c:pt>
                <c:pt idx="299">
                  <c:v>42748</c:v>
                </c:pt>
                <c:pt idx="300">
                  <c:v>42749</c:v>
                </c:pt>
                <c:pt idx="301">
                  <c:v>42750</c:v>
                </c:pt>
                <c:pt idx="302">
                  <c:v>42751</c:v>
                </c:pt>
                <c:pt idx="303">
                  <c:v>42752</c:v>
                </c:pt>
                <c:pt idx="304">
                  <c:v>42753</c:v>
                </c:pt>
                <c:pt idx="305">
                  <c:v>42754</c:v>
                </c:pt>
                <c:pt idx="306">
                  <c:v>42755</c:v>
                </c:pt>
                <c:pt idx="307">
                  <c:v>42756</c:v>
                </c:pt>
                <c:pt idx="308">
                  <c:v>42757</c:v>
                </c:pt>
                <c:pt idx="309">
                  <c:v>42758</c:v>
                </c:pt>
                <c:pt idx="310">
                  <c:v>42759</c:v>
                </c:pt>
                <c:pt idx="311">
                  <c:v>42760</c:v>
                </c:pt>
                <c:pt idx="312">
                  <c:v>42761</c:v>
                </c:pt>
                <c:pt idx="313">
                  <c:v>42762</c:v>
                </c:pt>
                <c:pt idx="314">
                  <c:v>42763</c:v>
                </c:pt>
                <c:pt idx="315">
                  <c:v>42764</c:v>
                </c:pt>
                <c:pt idx="316">
                  <c:v>42765</c:v>
                </c:pt>
                <c:pt idx="317">
                  <c:v>42766</c:v>
                </c:pt>
                <c:pt idx="318">
                  <c:v>42767</c:v>
                </c:pt>
                <c:pt idx="319">
                  <c:v>42768</c:v>
                </c:pt>
                <c:pt idx="320">
                  <c:v>42769</c:v>
                </c:pt>
                <c:pt idx="321">
                  <c:v>42770</c:v>
                </c:pt>
                <c:pt idx="322">
                  <c:v>42771</c:v>
                </c:pt>
                <c:pt idx="323">
                  <c:v>42772</c:v>
                </c:pt>
                <c:pt idx="324">
                  <c:v>42773</c:v>
                </c:pt>
                <c:pt idx="325">
                  <c:v>42774</c:v>
                </c:pt>
                <c:pt idx="326">
                  <c:v>42775</c:v>
                </c:pt>
                <c:pt idx="327">
                  <c:v>42776</c:v>
                </c:pt>
                <c:pt idx="328">
                  <c:v>42777</c:v>
                </c:pt>
                <c:pt idx="329">
                  <c:v>42778</c:v>
                </c:pt>
                <c:pt idx="330">
                  <c:v>42779</c:v>
                </c:pt>
                <c:pt idx="331">
                  <c:v>42780</c:v>
                </c:pt>
                <c:pt idx="332">
                  <c:v>42781</c:v>
                </c:pt>
                <c:pt idx="333">
                  <c:v>42782</c:v>
                </c:pt>
                <c:pt idx="334">
                  <c:v>42783</c:v>
                </c:pt>
                <c:pt idx="335">
                  <c:v>42784</c:v>
                </c:pt>
                <c:pt idx="336">
                  <c:v>42785</c:v>
                </c:pt>
                <c:pt idx="337">
                  <c:v>42786</c:v>
                </c:pt>
                <c:pt idx="338">
                  <c:v>42787</c:v>
                </c:pt>
                <c:pt idx="339">
                  <c:v>42788</c:v>
                </c:pt>
                <c:pt idx="340">
                  <c:v>42789</c:v>
                </c:pt>
                <c:pt idx="341">
                  <c:v>42790</c:v>
                </c:pt>
                <c:pt idx="342">
                  <c:v>42791</c:v>
                </c:pt>
                <c:pt idx="343">
                  <c:v>42792</c:v>
                </c:pt>
                <c:pt idx="344">
                  <c:v>42793</c:v>
                </c:pt>
                <c:pt idx="345">
                  <c:v>42794</c:v>
                </c:pt>
                <c:pt idx="346">
                  <c:v>42795</c:v>
                </c:pt>
                <c:pt idx="347">
                  <c:v>42796</c:v>
                </c:pt>
                <c:pt idx="348">
                  <c:v>42797</c:v>
                </c:pt>
                <c:pt idx="349">
                  <c:v>42798</c:v>
                </c:pt>
                <c:pt idx="350">
                  <c:v>42799</c:v>
                </c:pt>
                <c:pt idx="351">
                  <c:v>42800</c:v>
                </c:pt>
                <c:pt idx="352">
                  <c:v>42801</c:v>
                </c:pt>
                <c:pt idx="353">
                  <c:v>42802</c:v>
                </c:pt>
                <c:pt idx="354">
                  <c:v>42803</c:v>
                </c:pt>
                <c:pt idx="355">
                  <c:v>42804</c:v>
                </c:pt>
                <c:pt idx="356">
                  <c:v>42805</c:v>
                </c:pt>
                <c:pt idx="357">
                  <c:v>42806</c:v>
                </c:pt>
                <c:pt idx="358">
                  <c:v>42807</c:v>
                </c:pt>
                <c:pt idx="359">
                  <c:v>42808</c:v>
                </c:pt>
                <c:pt idx="360">
                  <c:v>42809</c:v>
                </c:pt>
                <c:pt idx="361">
                  <c:v>42810</c:v>
                </c:pt>
                <c:pt idx="362">
                  <c:v>42811</c:v>
                </c:pt>
                <c:pt idx="363">
                  <c:v>42812</c:v>
                </c:pt>
                <c:pt idx="364">
                  <c:v>42813</c:v>
                </c:pt>
                <c:pt idx="365">
                  <c:v>42814</c:v>
                </c:pt>
                <c:pt idx="366">
                  <c:v>42815</c:v>
                </c:pt>
                <c:pt idx="367">
                  <c:v>42816</c:v>
                </c:pt>
                <c:pt idx="368">
                  <c:v>42817</c:v>
                </c:pt>
                <c:pt idx="369">
                  <c:v>42818</c:v>
                </c:pt>
                <c:pt idx="370">
                  <c:v>42819</c:v>
                </c:pt>
                <c:pt idx="371">
                  <c:v>42820</c:v>
                </c:pt>
                <c:pt idx="372">
                  <c:v>42821</c:v>
                </c:pt>
                <c:pt idx="373">
                  <c:v>42822</c:v>
                </c:pt>
                <c:pt idx="374">
                  <c:v>42823</c:v>
                </c:pt>
                <c:pt idx="375">
                  <c:v>42824</c:v>
                </c:pt>
                <c:pt idx="376">
                  <c:v>42825</c:v>
                </c:pt>
                <c:pt idx="377">
                  <c:v>42826</c:v>
                </c:pt>
                <c:pt idx="378">
                  <c:v>42827</c:v>
                </c:pt>
                <c:pt idx="379">
                  <c:v>42828</c:v>
                </c:pt>
                <c:pt idx="380">
                  <c:v>42829</c:v>
                </c:pt>
                <c:pt idx="381">
                  <c:v>42830</c:v>
                </c:pt>
                <c:pt idx="382">
                  <c:v>42831</c:v>
                </c:pt>
                <c:pt idx="383">
                  <c:v>42832</c:v>
                </c:pt>
                <c:pt idx="384">
                  <c:v>42833</c:v>
                </c:pt>
                <c:pt idx="385">
                  <c:v>42834</c:v>
                </c:pt>
                <c:pt idx="386">
                  <c:v>42835</c:v>
                </c:pt>
                <c:pt idx="387">
                  <c:v>42836</c:v>
                </c:pt>
                <c:pt idx="388">
                  <c:v>42837</c:v>
                </c:pt>
                <c:pt idx="389">
                  <c:v>42838</c:v>
                </c:pt>
                <c:pt idx="390">
                  <c:v>42839</c:v>
                </c:pt>
                <c:pt idx="391">
                  <c:v>42840</c:v>
                </c:pt>
                <c:pt idx="392">
                  <c:v>42841</c:v>
                </c:pt>
                <c:pt idx="393">
                  <c:v>42842</c:v>
                </c:pt>
                <c:pt idx="394">
                  <c:v>42843</c:v>
                </c:pt>
                <c:pt idx="395">
                  <c:v>42844</c:v>
                </c:pt>
                <c:pt idx="396">
                  <c:v>42845</c:v>
                </c:pt>
                <c:pt idx="397">
                  <c:v>42846</c:v>
                </c:pt>
                <c:pt idx="398">
                  <c:v>42847</c:v>
                </c:pt>
                <c:pt idx="399">
                  <c:v>42848</c:v>
                </c:pt>
                <c:pt idx="400">
                  <c:v>42849</c:v>
                </c:pt>
                <c:pt idx="401">
                  <c:v>42850</c:v>
                </c:pt>
                <c:pt idx="402">
                  <c:v>42851</c:v>
                </c:pt>
                <c:pt idx="403">
                  <c:v>42852</c:v>
                </c:pt>
                <c:pt idx="404">
                  <c:v>42853</c:v>
                </c:pt>
                <c:pt idx="405">
                  <c:v>42854</c:v>
                </c:pt>
                <c:pt idx="406">
                  <c:v>42855</c:v>
                </c:pt>
                <c:pt idx="407">
                  <c:v>42856</c:v>
                </c:pt>
                <c:pt idx="408">
                  <c:v>42857</c:v>
                </c:pt>
                <c:pt idx="409">
                  <c:v>42858</c:v>
                </c:pt>
                <c:pt idx="410">
                  <c:v>42859</c:v>
                </c:pt>
                <c:pt idx="411">
                  <c:v>42860</c:v>
                </c:pt>
                <c:pt idx="412">
                  <c:v>42861</c:v>
                </c:pt>
                <c:pt idx="413">
                  <c:v>42862</c:v>
                </c:pt>
                <c:pt idx="414">
                  <c:v>42863</c:v>
                </c:pt>
                <c:pt idx="415">
                  <c:v>42864</c:v>
                </c:pt>
                <c:pt idx="416">
                  <c:v>42865</c:v>
                </c:pt>
                <c:pt idx="417">
                  <c:v>42866</c:v>
                </c:pt>
                <c:pt idx="418">
                  <c:v>42867</c:v>
                </c:pt>
                <c:pt idx="419">
                  <c:v>42868</c:v>
                </c:pt>
                <c:pt idx="420">
                  <c:v>42869</c:v>
                </c:pt>
                <c:pt idx="421">
                  <c:v>42870</c:v>
                </c:pt>
                <c:pt idx="422">
                  <c:v>42871</c:v>
                </c:pt>
                <c:pt idx="423">
                  <c:v>42872</c:v>
                </c:pt>
                <c:pt idx="424">
                  <c:v>42873</c:v>
                </c:pt>
                <c:pt idx="425">
                  <c:v>42874</c:v>
                </c:pt>
                <c:pt idx="426">
                  <c:v>42875</c:v>
                </c:pt>
                <c:pt idx="427">
                  <c:v>42876</c:v>
                </c:pt>
                <c:pt idx="428">
                  <c:v>42877</c:v>
                </c:pt>
                <c:pt idx="429">
                  <c:v>42878</c:v>
                </c:pt>
                <c:pt idx="430">
                  <c:v>42879</c:v>
                </c:pt>
                <c:pt idx="431">
                  <c:v>42880</c:v>
                </c:pt>
                <c:pt idx="432">
                  <c:v>42881</c:v>
                </c:pt>
                <c:pt idx="433">
                  <c:v>42882</c:v>
                </c:pt>
                <c:pt idx="434">
                  <c:v>42883</c:v>
                </c:pt>
                <c:pt idx="435">
                  <c:v>42884</c:v>
                </c:pt>
                <c:pt idx="436">
                  <c:v>42885</c:v>
                </c:pt>
                <c:pt idx="437">
                  <c:v>42886</c:v>
                </c:pt>
                <c:pt idx="438">
                  <c:v>42887</c:v>
                </c:pt>
                <c:pt idx="439">
                  <c:v>42888</c:v>
                </c:pt>
                <c:pt idx="440">
                  <c:v>42889</c:v>
                </c:pt>
                <c:pt idx="441">
                  <c:v>42890</c:v>
                </c:pt>
                <c:pt idx="442">
                  <c:v>42891</c:v>
                </c:pt>
                <c:pt idx="443">
                  <c:v>42892</c:v>
                </c:pt>
                <c:pt idx="444">
                  <c:v>42893</c:v>
                </c:pt>
                <c:pt idx="445">
                  <c:v>42894</c:v>
                </c:pt>
                <c:pt idx="446">
                  <c:v>42895</c:v>
                </c:pt>
                <c:pt idx="447">
                  <c:v>42896</c:v>
                </c:pt>
                <c:pt idx="448">
                  <c:v>42897</c:v>
                </c:pt>
                <c:pt idx="449">
                  <c:v>42898</c:v>
                </c:pt>
                <c:pt idx="450">
                  <c:v>42899</c:v>
                </c:pt>
                <c:pt idx="451">
                  <c:v>42900</c:v>
                </c:pt>
                <c:pt idx="452">
                  <c:v>42901</c:v>
                </c:pt>
                <c:pt idx="453">
                  <c:v>42902</c:v>
                </c:pt>
                <c:pt idx="454">
                  <c:v>42903</c:v>
                </c:pt>
                <c:pt idx="455">
                  <c:v>42904</c:v>
                </c:pt>
                <c:pt idx="456">
                  <c:v>42905</c:v>
                </c:pt>
                <c:pt idx="457">
                  <c:v>42906</c:v>
                </c:pt>
                <c:pt idx="458">
                  <c:v>42907</c:v>
                </c:pt>
                <c:pt idx="459">
                  <c:v>42908</c:v>
                </c:pt>
                <c:pt idx="460">
                  <c:v>42909</c:v>
                </c:pt>
                <c:pt idx="461">
                  <c:v>42910</c:v>
                </c:pt>
                <c:pt idx="462">
                  <c:v>42911</c:v>
                </c:pt>
                <c:pt idx="463">
                  <c:v>42912</c:v>
                </c:pt>
                <c:pt idx="464">
                  <c:v>42913</c:v>
                </c:pt>
                <c:pt idx="465">
                  <c:v>42914</c:v>
                </c:pt>
                <c:pt idx="466">
                  <c:v>42915</c:v>
                </c:pt>
                <c:pt idx="467">
                  <c:v>42916</c:v>
                </c:pt>
                <c:pt idx="468">
                  <c:v>42917</c:v>
                </c:pt>
                <c:pt idx="469">
                  <c:v>42918</c:v>
                </c:pt>
                <c:pt idx="470">
                  <c:v>42919</c:v>
                </c:pt>
                <c:pt idx="471">
                  <c:v>42920</c:v>
                </c:pt>
                <c:pt idx="472">
                  <c:v>42921</c:v>
                </c:pt>
              </c:numCache>
            </c:numRef>
          </c:cat>
          <c:val>
            <c:numRef>
              <c:f>'[Chart in Microsoft PowerPoint]DAU by Act'!$F$2:$F$474</c:f>
              <c:numCache>
                <c:formatCode>General</c:formatCode>
                <c:ptCount val="473"/>
                <c:pt idx="0">
                  <c:v>230888</c:v>
                </c:pt>
                <c:pt idx="1">
                  <c:v>206583</c:v>
                </c:pt>
                <c:pt idx="2">
                  <c:v>209651</c:v>
                </c:pt>
                <c:pt idx="3">
                  <c:v>216154</c:v>
                </c:pt>
                <c:pt idx="4">
                  <c:v>221774</c:v>
                </c:pt>
                <c:pt idx="5">
                  <c:v>215330</c:v>
                </c:pt>
                <c:pt idx="6">
                  <c:v>203593</c:v>
                </c:pt>
                <c:pt idx="7">
                  <c:v>188879</c:v>
                </c:pt>
                <c:pt idx="8">
                  <c:v>173590</c:v>
                </c:pt>
                <c:pt idx="9">
                  <c:v>163336</c:v>
                </c:pt>
                <c:pt idx="10">
                  <c:v>155052</c:v>
                </c:pt>
                <c:pt idx="11">
                  <c:v>148679</c:v>
                </c:pt>
                <c:pt idx="12">
                  <c:v>148387</c:v>
                </c:pt>
                <c:pt idx="13">
                  <c:v>160718</c:v>
                </c:pt>
                <c:pt idx="14">
                  <c:v>162132</c:v>
                </c:pt>
                <c:pt idx="15">
                  <c:v>141847</c:v>
                </c:pt>
                <c:pt idx="16">
                  <c:v>134409</c:v>
                </c:pt>
                <c:pt idx="17">
                  <c:v>128596</c:v>
                </c:pt>
                <c:pt idx="18">
                  <c:v>124251</c:v>
                </c:pt>
                <c:pt idx="19">
                  <c:v>119365</c:v>
                </c:pt>
                <c:pt idx="20">
                  <c:v>127938</c:v>
                </c:pt>
                <c:pt idx="21">
                  <c:v>124647</c:v>
                </c:pt>
                <c:pt idx="22">
                  <c:v>106083</c:v>
                </c:pt>
                <c:pt idx="23">
                  <c:v>98642</c:v>
                </c:pt>
                <c:pt idx="24">
                  <c:v>93804</c:v>
                </c:pt>
                <c:pt idx="25">
                  <c:v>89131</c:v>
                </c:pt>
                <c:pt idx="26">
                  <c:v>86730</c:v>
                </c:pt>
                <c:pt idx="27">
                  <c:v>93143</c:v>
                </c:pt>
                <c:pt idx="28">
                  <c:v>91268</c:v>
                </c:pt>
                <c:pt idx="29">
                  <c:v>80396</c:v>
                </c:pt>
                <c:pt idx="30">
                  <c:v>76922</c:v>
                </c:pt>
                <c:pt idx="31">
                  <c:v>74217</c:v>
                </c:pt>
                <c:pt idx="32">
                  <c:v>71617</c:v>
                </c:pt>
                <c:pt idx="33">
                  <c:v>71827</c:v>
                </c:pt>
                <c:pt idx="34">
                  <c:v>78885</c:v>
                </c:pt>
                <c:pt idx="35">
                  <c:v>79053</c:v>
                </c:pt>
                <c:pt idx="36">
                  <c:v>68901</c:v>
                </c:pt>
                <c:pt idx="37">
                  <c:v>67351</c:v>
                </c:pt>
                <c:pt idx="38">
                  <c:v>65202</c:v>
                </c:pt>
                <c:pt idx="39">
                  <c:v>64402</c:v>
                </c:pt>
                <c:pt idx="40">
                  <c:v>63713</c:v>
                </c:pt>
                <c:pt idx="41">
                  <c:v>71668</c:v>
                </c:pt>
                <c:pt idx="42">
                  <c:v>73923</c:v>
                </c:pt>
                <c:pt idx="43">
                  <c:v>62939</c:v>
                </c:pt>
                <c:pt idx="44">
                  <c:v>60810</c:v>
                </c:pt>
                <c:pt idx="45">
                  <c:v>59708</c:v>
                </c:pt>
                <c:pt idx="46">
                  <c:v>57157</c:v>
                </c:pt>
                <c:pt idx="47">
                  <c:v>56238</c:v>
                </c:pt>
                <c:pt idx="48">
                  <c:v>61993</c:v>
                </c:pt>
                <c:pt idx="49">
                  <c:v>63321</c:v>
                </c:pt>
                <c:pt idx="50">
                  <c:v>53866</c:v>
                </c:pt>
                <c:pt idx="51">
                  <c:v>51314</c:v>
                </c:pt>
                <c:pt idx="52">
                  <c:v>49044</c:v>
                </c:pt>
                <c:pt idx="53">
                  <c:v>48148</c:v>
                </c:pt>
                <c:pt idx="54">
                  <c:v>48893</c:v>
                </c:pt>
                <c:pt idx="55">
                  <c:v>56691</c:v>
                </c:pt>
                <c:pt idx="56">
                  <c:v>58130</c:v>
                </c:pt>
                <c:pt idx="57">
                  <c:v>50275</c:v>
                </c:pt>
                <c:pt idx="58">
                  <c:v>50059</c:v>
                </c:pt>
                <c:pt idx="59">
                  <c:v>48978</c:v>
                </c:pt>
                <c:pt idx="60">
                  <c:v>47478</c:v>
                </c:pt>
                <c:pt idx="61">
                  <c:v>46518</c:v>
                </c:pt>
                <c:pt idx="62">
                  <c:v>50753</c:v>
                </c:pt>
                <c:pt idx="63">
                  <c:v>50288</c:v>
                </c:pt>
                <c:pt idx="64">
                  <c:v>43681</c:v>
                </c:pt>
                <c:pt idx="65">
                  <c:v>42496</c:v>
                </c:pt>
                <c:pt idx="66">
                  <c:v>43176</c:v>
                </c:pt>
                <c:pt idx="67">
                  <c:v>43629</c:v>
                </c:pt>
                <c:pt idx="68">
                  <c:v>45096</c:v>
                </c:pt>
                <c:pt idx="69">
                  <c:v>46819</c:v>
                </c:pt>
                <c:pt idx="70">
                  <c:v>46618</c:v>
                </c:pt>
                <c:pt idx="71">
                  <c:v>49245</c:v>
                </c:pt>
                <c:pt idx="72">
                  <c:v>45508</c:v>
                </c:pt>
                <c:pt idx="73">
                  <c:v>45341</c:v>
                </c:pt>
                <c:pt idx="74">
                  <c:v>44203</c:v>
                </c:pt>
                <c:pt idx="75">
                  <c:v>43909</c:v>
                </c:pt>
                <c:pt idx="76">
                  <c:v>46057</c:v>
                </c:pt>
                <c:pt idx="77">
                  <c:v>47745</c:v>
                </c:pt>
                <c:pt idx="78">
                  <c:v>44716</c:v>
                </c:pt>
                <c:pt idx="79">
                  <c:v>43646</c:v>
                </c:pt>
                <c:pt idx="80">
                  <c:v>42584</c:v>
                </c:pt>
                <c:pt idx="81">
                  <c:v>42696</c:v>
                </c:pt>
                <c:pt idx="82">
                  <c:v>42751</c:v>
                </c:pt>
                <c:pt idx="83">
                  <c:v>44013</c:v>
                </c:pt>
                <c:pt idx="84">
                  <c:v>43807</c:v>
                </c:pt>
                <c:pt idx="85">
                  <c:v>41490</c:v>
                </c:pt>
                <c:pt idx="86">
                  <c:v>41086</c:v>
                </c:pt>
                <c:pt idx="87">
                  <c:v>48907</c:v>
                </c:pt>
                <c:pt idx="88">
                  <c:v>56457</c:v>
                </c:pt>
                <c:pt idx="89">
                  <c:v>54733</c:v>
                </c:pt>
                <c:pt idx="90">
                  <c:v>54101</c:v>
                </c:pt>
                <c:pt idx="91">
                  <c:v>53233</c:v>
                </c:pt>
                <c:pt idx="92">
                  <c:v>52313</c:v>
                </c:pt>
                <c:pt idx="93">
                  <c:v>50458</c:v>
                </c:pt>
                <c:pt idx="94">
                  <c:v>50124</c:v>
                </c:pt>
                <c:pt idx="95">
                  <c:v>49652</c:v>
                </c:pt>
                <c:pt idx="96">
                  <c:v>48102</c:v>
                </c:pt>
                <c:pt idx="97">
                  <c:v>48629</c:v>
                </c:pt>
                <c:pt idx="98">
                  <c:v>49843</c:v>
                </c:pt>
                <c:pt idx="99">
                  <c:v>52092</c:v>
                </c:pt>
                <c:pt idx="100">
                  <c:v>52340</c:v>
                </c:pt>
                <c:pt idx="101">
                  <c:v>52347</c:v>
                </c:pt>
                <c:pt idx="102">
                  <c:v>52222</c:v>
                </c:pt>
                <c:pt idx="103">
                  <c:v>55342</c:v>
                </c:pt>
                <c:pt idx="104">
                  <c:v>56301</c:v>
                </c:pt>
                <c:pt idx="105">
                  <c:v>55593</c:v>
                </c:pt>
                <c:pt idx="106">
                  <c:v>56830</c:v>
                </c:pt>
                <c:pt idx="107">
                  <c:v>56130</c:v>
                </c:pt>
                <c:pt idx="108">
                  <c:v>56907</c:v>
                </c:pt>
                <c:pt idx="109">
                  <c:v>55151</c:v>
                </c:pt>
                <c:pt idx="110">
                  <c:v>54813</c:v>
                </c:pt>
                <c:pt idx="111">
                  <c:v>53781</c:v>
                </c:pt>
                <c:pt idx="112">
                  <c:v>54834</c:v>
                </c:pt>
                <c:pt idx="113">
                  <c:v>53599</c:v>
                </c:pt>
                <c:pt idx="114">
                  <c:v>53487</c:v>
                </c:pt>
                <c:pt idx="115">
                  <c:v>52944</c:v>
                </c:pt>
                <c:pt idx="116">
                  <c:v>52300</c:v>
                </c:pt>
                <c:pt idx="117">
                  <c:v>51253</c:v>
                </c:pt>
                <c:pt idx="118">
                  <c:v>49680</c:v>
                </c:pt>
                <c:pt idx="119">
                  <c:v>50468</c:v>
                </c:pt>
                <c:pt idx="120">
                  <c:v>49931</c:v>
                </c:pt>
                <c:pt idx="121">
                  <c:v>49139</c:v>
                </c:pt>
                <c:pt idx="122">
                  <c:v>48099</c:v>
                </c:pt>
                <c:pt idx="123">
                  <c:v>46559</c:v>
                </c:pt>
                <c:pt idx="124">
                  <c:v>45899</c:v>
                </c:pt>
                <c:pt idx="125">
                  <c:v>45496</c:v>
                </c:pt>
                <c:pt idx="126">
                  <c:v>45449</c:v>
                </c:pt>
                <c:pt idx="127">
                  <c:v>45361</c:v>
                </c:pt>
                <c:pt idx="128">
                  <c:v>44310</c:v>
                </c:pt>
                <c:pt idx="129">
                  <c:v>43212</c:v>
                </c:pt>
                <c:pt idx="130">
                  <c:v>42385</c:v>
                </c:pt>
                <c:pt idx="131">
                  <c:v>50156</c:v>
                </c:pt>
                <c:pt idx="132">
                  <c:v>54297</c:v>
                </c:pt>
                <c:pt idx="133">
                  <c:v>53247</c:v>
                </c:pt>
                <c:pt idx="134">
                  <c:v>52310</c:v>
                </c:pt>
                <c:pt idx="135">
                  <c:v>53422</c:v>
                </c:pt>
                <c:pt idx="136">
                  <c:v>54015</c:v>
                </c:pt>
                <c:pt idx="137">
                  <c:v>53397</c:v>
                </c:pt>
                <c:pt idx="138">
                  <c:v>52596</c:v>
                </c:pt>
                <c:pt idx="139">
                  <c:v>52555</c:v>
                </c:pt>
                <c:pt idx="140">
                  <c:v>52679</c:v>
                </c:pt>
                <c:pt idx="141">
                  <c:v>51816</c:v>
                </c:pt>
                <c:pt idx="142">
                  <c:v>51459</c:v>
                </c:pt>
                <c:pt idx="143">
                  <c:v>50965</c:v>
                </c:pt>
                <c:pt idx="144">
                  <c:v>50722</c:v>
                </c:pt>
                <c:pt idx="145">
                  <c:v>50879</c:v>
                </c:pt>
                <c:pt idx="146">
                  <c:v>52813</c:v>
                </c:pt>
                <c:pt idx="147">
                  <c:v>54022</c:v>
                </c:pt>
                <c:pt idx="148">
                  <c:v>51802</c:v>
                </c:pt>
                <c:pt idx="149">
                  <c:v>50530</c:v>
                </c:pt>
                <c:pt idx="150">
                  <c:v>49535</c:v>
                </c:pt>
                <c:pt idx="151">
                  <c:v>48820</c:v>
                </c:pt>
                <c:pt idx="152">
                  <c:v>48630</c:v>
                </c:pt>
                <c:pt idx="153">
                  <c:v>51159</c:v>
                </c:pt>
                <c:pt idx="154">
                  <c:v>51554</c:v>
                </c:pt>
                <c:pt idx="155">
                  <c:v>46370</c:v>
                </c:pt>
                <c:pt idx="156">
                  <c:v>44803</c:v>
                </c:pt>
                <c:pt idx="157">
                  <c:v>44434</c:v>
                </c:pt>
                <c:pt idx="158">
                  <c:v>43367</c:v>
                </c:pt>
                <c:pt idx="159">
                  <c:v>42789</c:v>
                </c:pt>
                <c:pt idx="160">
                  <c:v>47234</c:v>
                </c:pt>
                <c:pt idx="161">
                  <c:v>47392</c:v>
                </c:pt>
                <c:pt idx="162">
                  <c:v>41841</c:v>
                </c:pt>
                <c:pt idx="163">
                  <c:v>41319</c:v>
                </c:pt>
                <c:pt idx="164">
                  <c:v>40879</c:v>
                </c:pt>
                <c:pt idx="165">
                  <c:v>40663</c:v>
                </c:pt>
                <c:pt idx="166">
                  <c:v>42130</c:v>
                </c:pt>
                <c:pt idx="167">
                  <c:v>46414</c:v>
                </c:pt>
                <c:pt idx="168">
                  <c:v>46543</c:v>
                </c:pt>
                <c:pt idx="169">
                  <c:v>49308</c:v>
                </c:pt>
                <c:pt idx="170">
                  <c:v>41795</c:v>
                </c:pt>
                <c:pt idx="171">
                  <c:v>40159</c:v>
                </c:pt>
                <c:pt idx="172">
                  <c:v>38948</c:v>
                </c:pt>
                <c:pt idx="173">
                  <c:v>39479</c:v>
                </c:pt>
                <c:pt idx="174">
                  <c:v>46904</c:v>
                </c:pt>
                <c:pt idx="175">
                  <c:v>47579</c:v>
                </c:pt>
                <c:pt idx="176">
                  <c:v>41155</c:v>
                </c:pt>
                <c:pt idx="177">
                  <c:v>39977</c:v>
                </c:pt>
                <c:pt idx="178">
                  <c:v>39887</c:v>
                </c:pt>
                <c:pt idx="179">
                  <c:v>39466</c:v>
                </c:pt>
                <c:pt idx="180">
                  <c:v>40757</c:v>
                </c:pt>
                <c:pt idx="181">
                  <c:v>48684</c:v>
                </c:pt>
                <c:pt idx="182">
                  <c:v>51250</c:v>
                </c:pt>
                <c:pt idx="183">
                  <c:v>43334</c:v>
                </c:pt>
                <c:pt idx="184">
                  <c:v>39802</c:v>
                </c:pt>
                <c:pt idx="185">
                  <c:v>40849</c:v>
                </c:pt>
                <c:pt idx="186">
                  <c:v>40137</c:v>
                </c:pt>
                <c:pt idx="187">
                  <c:v>40161</c:v>
                </c:pt>
                <c:pt idx="188">
                  <c:v>45165</c:v>
                </c:pt>
                <c:pt idx="189">
                  <c:v>46097</c:v>
                </c:pt>
                <c:pt idx="190">
                  <c:v>41309</c:v>
                </c:pt>
                <c:pt idx="191">
                  <c:v>39931</c:v>
                </c:pt>
                <c:pt idx="192">
                  <c:v>39381</c:v>
                </c:pt>
                <c:pt idx="193">
                  <c:v>38495</c:v>
                </c:pt>
                <c:pt idx="194">
                  <c:v>42786</c:v>
                </c:pt>
                <c:pt idx="195">
                  <c:v>55500</c:v>
                </c:pt>
                <c:pt idx="196">
                  <c:v>50219</c:v>
                </c:pt>
                <c:pt idx="197">
                  <c:v>43048</c:v>
                </c:pt>
                <c:pt idx="198">
                  <c:v>40911</c:v>
                </c:pt>
                <c:pt idx="199">
                  <c:v>39991</c:v>
                </c:pt>
                <c:pt idx="200">
                  <c:v>39545</c:v>
                </c:pt>
                <c:pt idx="201">
                  <c:v>40789</c:v>
                </c:pt>
                <c:pt idx="202">
                  <c:v>44518</c:v>
                </c:pt>
                <c:pt idx="203">
                  <c:v>45207</c:v>
                </c:pt>
                <c:pt idx="204">
                  <c:v>41570</c:v>
                </c:pt>
                <c:pt idx="205">
                  <c:v>39225</c:v>
                </c:pt>
                <c:pt idx="206">
                  <c:v>43127</c:v>
                </c:pt>
                <c:pt idx="207">
                  <c:v>53024</c:v>
                </c:pt>
                <c:pt idx="208">
                  <c:v>57986</c:v>
                </c:pt>
                <c:pt idx="209">
                  <c:v>67425</c:v>
                </c:pt>
                <c:pt idx="210">
                  <c:v>69002</c:v>
                </c:pt>
                <c:pt idx="211">
                  <c:v>58330</c:v>
                </c:pt>
                <c:pt idx="212">
                  <c:v>57089</c:v>
                </c:pt>
                <c:pt idx="213">
                  <c:v>56858</c:v>
                </c:pt>
                <c:pt idx="214">
                  <c:v>56298</c:v>
                </c:pt>
                <c:pt idx="215">
                  <c:v>52848</c:v>
                </c:pt>
                <c:pt idx="216">
                  <c:v>58067</c:v>
                </c:pt>
                <c:pt idx="217">
                  <c:v>57180</c:v>
                </c:pt>
                <c:pt idx="218">
                  <c:v>50997</c:v>
                </c:pt>
                <c:pt idx="219">
                  <c:v>50376</c:v>
                </c:pt>
                <c:pt idx="220">
                  <c:v>50012</c:v>
                </c:pt>
                <c:pt idx="221">
                  <c:v>49336</c:v>
                </c:pt>
                <c:pt idx="222">
                  <c:v>49809</c:v>
                </c:pt>
                <c:pt idx="223">
                  <c:v>54599</c:v>
                </c:pt>
                <c:pt idx="224">
                  <c:v>56390</c:v>
                </c:pt>
                <c:pt idx="225">
                  <c:v>48814</c:v>
                </c:pt>
                <c:pt idx="226">
                  <c:v>47206</c:v>
                </c:pt>
                <c:pt idx="227">
                  <c:v>48354</c:v>
                </c:pt>
                <c:pt idx="228">
                  <c:v>47944</c:v>
                </c:pt>
                <c:pt idx="229">
                  <c:v>47148</c:v>
                </c:pt>
                <c:pt idx="230">
                  <c:v>50937</c:v>
                </c:pt>
                <c:pt idx="231">
                  <c:v>50812</c:v>
                </c:pt>
                <c:pt idx="232">
                  <c:v>47039</c:v>
                </c:pt>
                <c:pt idx="233">
                  <c:v>51049</c:v>
                </c:pt>
                <c:pt idx="234">
                  <c:v>46357</c:v>
                </c:pt>
                <c:pt idx="235">
                  <c:v>45703</c:v>
                </c:pt>
                <c:pt idx="236">
                  <c:v>47912</c:v>
                </c:pt>
                <c:pt idx="237">
                  <c:v>49535</c:v>
                </c:pt>
                <c:pt idx="238">
                  <c:v>49924</c:v>
                </c:pt>
                <c:pt idx="239">
                  <c:v>45124</c:v>
                </c:pt>
                <c:pt idx="240">
                  <c:v>44778</c:v>
                </c:pt>
                <c:pt idx="241">
                  <c:v>44194</c:v>
                </c:pt>
                <c:pt idx="242">
                  <c:v>43552</c:v>
                </c:pt>
                <c:pt idx="243">
                  <c:v>43654</c:v>
                </c:pt>
                <c:pt idx="244">
                  <c:v>47002</c:v>
                </c:pt>
                <c:pt idx="245">
                  <c:v>47079</c:v>
                </c:pt>
                <c:pt idx="246">
                  <c:v>44289</c:v>
                </c:pt>
                <c:pt idx="247">
                  <c:v>44190</c:v>
                </c:pt>
                <c:pt idx="248">
                  <c:v>45270</c:v>
                </c:pt>
                <c:pt idx="249">
                  <c:v>46823</c:v>
                </c:pt>
                <c:pt idx="250">
                  <c:v>45939</c:v>
                </c:pt>
                <c:pt idx="251">
                  <c:v>45768</c:v>
                </c:pt>
                <c:pt idx="252">
                  <c:v>46086</c:v>
                </c:pt>
                <c:pt idx="253">
                  <c:v>41890</c:v>
                </c:pt>
                <c:pt idx="254">
                  <c:v>40985</c:v>
                </c:pt>
                <c:pt idx="255">
                  <c:v>40309</c:v>
                </c:pt>
                <c:pt idx="256">
                  <c:v>39420</c:v>
                </c:pt>
                <c:pt idx="257">
                  <c:v>39729</c:v>
                </c:pt>
                <c:pt idx="258">
                  <c:v>42627</c:v>
                </c:pt>
                <c:pt idx="259">
                  <c:v>42092</c:v>
                </c:pt>
                <c:pt idx="260">
                  <c:v>38693</c:v>
                </c:pt>
                <c:pt idx="261">
                  <c:v>38143</c:v>
                </c:pt>
                <c:pt idx="262">
                  <c:v>40138</c:v>
                </c:pt>
                <c:pt idx="263">
                  <c:v>44384</c:v>
                </c:pt>
                <c:pt idx="264">
                  <c:v>48195</c:v>
                </c:pt>
                <c:pt idx="265">
                  <c:v>55868</c:v>
                </c:pt>
                <c:pt idx="266">
                  <c:v>57289</c:v>
                </c:pt>
                <c:pt idx="267">
                  <c:v>51188</c:v>
                </c:pt>
                <c:pt idx="268">
                  <c:v>50696</c:v>
                </c:pt>
                <c:pt idx="269">
                  <c:v>52526</c:v>
                </c:pt>
                <c:pt idx="270">
                  <c:v>52392</c:v>
                </c:pt>
                <c:pt idx="271">
                  <c:v>49647</c:v>
                </c:pt>
                <c:pt idx="272">
                  <c:v>53744</c:v>
                </c:pt>
                <c:pt idx="273">
                  <c:v>52918</c:v>
                </c:pt>
                <c:pt idx="274">
                  <c:v>50847</c:v>
                </c:pt>
                <c:pt idx="275">
                  <c:v>52082</c:v>
                </c:pt>
                <c:pt idx="276">
                  <c:v>53519</c:v>
                </c:pt>
                <c:pt idx="277">
                  <c:v>55350</c:v>
                </c:pt>
                <c:pt idx="278">
                  <c:v>57022</c:v>
                </c:pt>
                <c:pt idx="279">
                  <c:v>61185</c:v>
                </c:pt>
                <c:pt idx="280">
                  <c:v>56181</c:v>
                </c:pt>
                <c:pt idx="281">
                  <c:v>59158</c:v>
                </c:pt>
                <c:pt idx="282">
                  <c:v>61397</c:v>
                </c:pt>
                <c:pt idx="283">
                  <c:v>64406</c:v>
                </c:pt>
                <c:pt idx="284">
                  <c:v>67547</c:v>
                </c:pt>
                <c:pt idx="285">
                  <c:v>68113</c:v>
                </c:pt>
                <c:pt idx="286">
                  <c:v>69412</c:v>
                </c:pt>
                <c:pt idx="287">
                  <c:v>68776</c:v>
                </c:pt>
                <c:pt idx="288">
                  <c:v>70001</c:v>
                </c:pt>
                <c:pt idx="289">
                  <c:v>65023</c:v>
                </c:pt>
                <c:pt idx="290">
                  <c:v>61866</c:v>
                </c:pt>
                <c:pt idx="291">
                  <c:v>60409</c:v>
                </c:pt>
                <c:pt idx="292">
                  <c:v>61771</c:v>
                </c:pt>
                <c:pt idx="293">
                  <c:v>68917</c:v>
                </c:pt>
                <c:pt idx="294">
                  <c:v>71230</c:v>
                </c:pt>
                <c:pt idx="295">
                  <c:v>63769</c:v>
                </c:pt>
                <c:pt idx="296">
                  <c:v>62262</c:v>
                </c:pt>
                <c:pt idx="297">
                  <c:v>63477</c:v>
                </c:pt>
                <c:pt idx="298">
                  <c:v>62574</c:v>
                </c:pt>
                <c:pt idx="299">
                  <c:v>62769</c:v>
                </c:pt>
                <c:pt idx="300">
                  <c:v>68781</c:v>
                </c:pt>
                <c:pt idx="301">
                  <c:v>69406</c:v>
                </c:pt>
                <c:pt idx="302">
                  <c:v>70274</c:v>
                </c:pt>
                <c:pt idx="303">
                  <c:v>62550</c:v>
                </c:pt>
                <c:pt idx="304">
                  <c:v>61454</c:v>
                </c:pt>
                <c:pt idx="305">
                  <c:v>59514</c:v>
                </c:pt>
                <c:pt idx="306">
                  <c:v>59970</c:v>
                </c:pt>
                <c:pt idx="307">
                  <c:v>65778</c:v>
                </c:pt>
                <c:pt idx="308">
                  <c:v>66537</c:v>
                </c:pt>
                <c:pt idx="309">
                  <c:v>60126</c:v>
                </c:pt>
                <c:pt idx="310">
                  <c:v>58271</c:v>
                </c:pt>
                <c:pt idx="311">
                  <c:v>62111</c:v>
                </c:pt>
                <c:pt idx="312">
                  <c:v>69044</c:v>
                </c:pt>
                <c:pt idx="313">
                  <c:v>68272</c:v>
                </c:pt>
                <c:pt idx="314">
                  <c:v>73612</c:v>
                </c:pt>
                <c:pt idx="315">
                  <c:v>71844</c:v>
                </c:pt>
                <c:pt idx="316">
                  <c:v>64296</c:v>
                </c:pt>
                <c:pt idx="317">
                  <c:v>66949</c:v>
                </c:pt>
                <c:pt idx="318">
                  <c:v>66255</c:v>
                </c:pt>
                <c:pt idx="319">
                  <c:v>65228</c:v>
                </c:pt>
                <c:pt idx="320">
                  <c:v>64502</c:v>
                </c:pt>
                <c:pt idx="321">
                  <c:v>70805</c:v>
                </c:pt>
                <c:pt idx="322">
                  <c:v>69710</c:v>
                </c:pt>
                <c:pt idx="323">
                  <c:v>62360</c:v>
                </c:pt>
                <c:pt idx="324">
                  <c:v>59656</c:v>
                </c:pt>
                <c:pt idx="325">
                  <c:v>57830</c:v>
                </c:pt>
                <c:pt idx="326">
                  <c:v>55065</c:v>
                </c:pt>
                <c:pt idx="327">
                  <c:v>52811</c:v>
                </c:pt>
                <c:pt idx="328">
                  <c:v>53238</c:v>
                </c:pt>
                <c:pt idx="329">
                  <c:v>49820</c:v>
                </c:pt>
                <c:pt idx="330">
                  <c:v>48879</c:v>
                </c:pt>
                <c:pt idx="331">
                  <c:v>48220</c:v>
                </c:pt>
                <c:pt idx="332">
                  <c:v>48008</c:v>
                </c:pt>
                <c:pt idx="333">
                  <c:v>49455</c:v>
                </c:pt>
                <c:pt idx="334">
                  <c:v>51915</c:v>
                </c:pt>
                <c:pt idx="335">
                  <c:v>55704</c:v>
                </c:pt>
                <c:pt idx="336">
                  <c:v>55154</c:v>
                </c:pt>
                <c:pt idx="337">
                  <c:v>55026</c:v>
                </c:pt>
                <c:pt idx="338">
                  <c:v>50195</c:v>
                </c:pt>
                <c:pt idx="339">
                  <c:v>49901</c:v>
                </c:pt>
                <c:pt idx="340">
                  <c:v>49861</c:v>
                </c:pt>
                <c:pt idx="341">
                  <c:v>50031</c:v>
                </c:pt>
                <c:pt idx="342">
                  <c:v>55770</c:v>
                </c:pt>
                <c:pt idx="343">
                  <c:v>55597</c:v>
                </c:pt>
                <c:pt idx="344">
                  <c:v>49826</c:v>
                </c:pt>
                <c:pt idx="345">
                  <c:v>49152</c:v>
                </c:pt>
                <c:pt idx="346">
                  <c:v>49091</c:v>
                </c:pt>
                <c:pt idx="347">
                  <c:v>48225</c:v>
                </c:pt>
                <c:pt idx="348">
                  <c:v>48678</c:v>
                </c:pt>
                <c:pt idx="349">
                  <c:v>54139</c:v>
                </c:pt>
                <c:pt idx="350">
                  <c:v>54449</c:v>
                </c:pt>
                <c:pt idx="351">
                  <c:v>48991</c:v>
                </c:pt>
                <c:pt idx="352">
                  <c:v>48645</c:v>
                </c:pt>
                <c:pt idx="353">
                  <c:v>49876</c:v>
                </c:pt>
                <c:pt idx="354">
                  <c:v>53059</c:v>
                </c:pt>
                <c:pt idx="355">
                  <c:v>59598</c:v>
                </c:pt>
                <c:pt idx="356">
                  <c:v>70541</c:v>
                </c:pt>
                <c:pt idx="357">
                  <c:v>73433</c:v>
                </c:pt>
                <c:pt idx="358">
                  <c:v>66219</c:v>
                </c:pt>
                <c:pt idx="359">
                  <c:v>68261</c:v>
                </c:pt>
                <c:pt idx="360">
                  <c:v>67466</c:v>
                </c:pt>
                <c:pt idx="361">
                  <c:v>65594</c:v>
                </c:pt>
                <c:pt idx="362">
                  <c:v>67189</c:v>
                </c:pt>
                <c:pt idx="363">
                  <c:v>79928</c:v>
                </c:pt>
                <c:pt idx="364">
                  <c:v>82299</c:v>
                </c:pt>
                <c:pt idx="365">
                  <c:v>75679</c:v>
                </c:pt>
                <c:pt idx="366">
                  <c:v>75652</c:v>
                </c:pt>
                <c:pt idx="367">
                  <c:v>75910</c:v>
                </c:pt>
                <c:pt idx="368">
                  <c:v>74845</c:v>
                </c:pt>
                <c:pt idx="369">
                  <c:v>75766</c:v>
                </c:pt>
                <c:pt idx="370">
                  <c:v>81435</c:v>
                </c:pt>
                <c:pt idx="371">
                  <c:v>81329</c:v>
                </c:pt>
                <c:pt idx="372">
                  <c:v>74801</c:v>
                </c:pt>
                <c:pt idx="373">
                  <c:v>73870</c:v>
                </c:pt>
                <c:pt idx="374">
                  <c:v>73133</c:v>
                </c:pt>
                <c:pt idx="375">
                  <c:v>72562</c:v>
                </c:pt>
                <c:pt idx="376">
                  <c:v>73768</c:v>
                </c:pt>
                <c:pt idx="377">
                  <c:v>77694</c:v>
                </c:pt>
                <c:pt idx="378">
                  <c:v>78091</c:v>
                </c:pt>
                <c:pt idx="379">
                  <c:v>72104</c:v>
                </c:pt>
                <c:pt idx="380">
                  <c:v>68718</c:v>
                </c:pt>
                <c:pt idx="381">
                  <c:v>66604</c:v>
                </c:pt>
                <c:pt idx="382">
                  <c:v>65386</c:v>
                </c:pt>
                <c:pt idx="383">
                  <c:v>65152</c:v>
                </c:pt>
                <c:pt idx="384">
                  <c:v>68073</c:v>
                </c:pt>
                <c:pt idx="385">
                  <c:v>67114</c:v>
                </c:pt>
                <c:pt idx="386">
                  <c:v>62039</c:v>
                </c:pt>
                <c:pt idx="387">
                  <c:v>61142</c:v>
                </c:pt>
                <c:pt idx="388">
                  <c:v>61252</c:v>
                </c:pt>
                <c:pt idx="389">
                  <c:v>59593</c:v>
                </c:pt>
                <c:pt idx="390">
                  <c:v>60635</c:v>
                </c:pt>
                <c:pt idx="391">
                  <c:v>60585</c:v>
                </c:pt>
                <c:pt idx="392">
                  <c:v>59144</c:v>
                </c:pt>
                <c:pt idx="393">
                  <c:v>57425</c:v>
                </c:pt>
                <c:pt idx="394">
                  <c:v>55796</c:v>
                </c:pt>
                <c:pt idx="395">
                  <c:v>55697</c:v>
                </c:pt>
                <c:pt idx="396">
                  <c:v>54774</c:v>
                </c:pt>
                <c:pt idx="397">
                  <c:v>54785</c:v>
                </c:pt>
                <c:pt idx="398">
                  <c:v>57794</c:v>
                </c:pt>
                <c:pt idx="399">
                  <c:v>57724</c:v>
                </c:pt>
                <c:pt idx="400">
                  <c:v>52896</c:v>
                </c:pt>
                <c:pt idx="401">
                  <c:v>52258</c:v>
                </c:pt>
                <c:pt idx="402">
                  <c:v>49458</c:v>
                </c:pt>
                <c:pt idx="403">
                  <c:v>51425</c:v>
                </c:pt>
                <c:pt idx="404">
                  <c:v>51530</c:v>
                </c:pt>
                <c:pt idx="405">
                  <c:v>54596</c:v>
                </c:pt>
                <c:pt idx="406">
                  <c:v>54855</c:v>
                </c:pt>
                <c:pt idx="407">
                  <c:v>50037</c:v>
                </c:pt>
                <c:pt idx="408">
                  <c:v>49047</c:v>
                </c:pt>
                <c:pt idx="409">
                  <c:v>48578</c:v>
                </c:pt>
                <c:pt idx="410">
                  <c:v>47812</c:v>
                </c:pt>
                <c:pt idx="411">
                  <c:v>47636</c:v>
                </c:pt>
                <c:pt idx="412">
                  <c:v>51106</c:v>
                </c:pt>
                <c:pt idx="413">
                  <c:v>51490</c:v>
                </c:pt>
                <c:pt idx="414">
                  <c:v>46803</c:v>
                </c:pt>
                <c:pt idx="415">
                  <c:v>46002</c:v>
                </c:pt>
                <c:pt idx="416">
                  <c:v>45373</c:v>
                </c:pt>
                <c:pt idx="417">
                  <c:v>46187</c:v>
                </c:pt>
                <c:pt idx="418">
                  <c:v>49159</c:v>
                </c:pt>
                <c:pt idx="419">
                  <c:v>55584</c:v>
                </c:pt>
                <c:pt idx="420">
                  <c:v>57107</c:v>
                </c:pt>
                <c:pt idx="421">
                  <c:v>51733</c:v>
                </c:pt>
                <c:pt idx="422">
                  <c:v>51252</c:v>
                </c:pt>
                <c:pt idx="423">
                  <c:v>52444</c:v>
                </c:pt>
                <c:pt idx="424">
                  <c:v>50271</c:v>
                </c:pt>
                <c:pt idx="425">
                  <c:v>47010</c:v>
                </c:pt>
                <c:pt idx="426">
                  <c:v>52205</c:v>
                </c:pt>
                <c:pt idx="427">
                  <c:v>52073</c:v>
                </c:pt>
                <c:pt idx="428">
                  <c:v>48586</c:v>
                </c:pt>
                <c:pt idx="429">
                  <c:v>48481</c:v>
                </c:pt>
                <c:pt idx="430">
                  <c:v>51848</c:v>
                </c:pt>
                <c:pt idx="431">
                  <c:v>54325</c:v>
                </c:pt>
                <c:pt idx="432">
                  <c:v>54634</c:v>
                </c:pt>
                <c:pt idx="433">
                  <c:v>54119</c:v>
                </c:pt>
                <c:pt idx="434">
                  <c:v>54162</c:v>
                </c:pt>
                <c:pt idx="435">
                  <c:v>56156</c:v>
                </c:pt>
                <c:pt idx="436">
                  <c:v>54849</c:v>
                </c:pt>
                <c:pt idx="437">
                  <c:v>54136</c:v>
                </c:pt>
                <c:pt idx="438">
                  <c:v>53845</c:v>
                </c:pt>
                <c:pt idx="439">
                  <c:v>53583</c:v>
                </c:pt>
                <c:pt idx="440">
                  <c:v>54280</c:v>
                </c:pt>
                <c:pt idx="441">
                  <c:v>54898</c:v>
                </c:pt>
                <c:pt idx="442">
                  <c:v>53768</c:v>
                </c:pt>
                <c:pt idx="443">
                  <c:v>53436</c:v>
                </c:pt>
                <c:pt idx="444">
                  <c:v>53047</c:v>
                </c:pt>
                <c:pt idx="445">
                  <c:v>52428</c:v>
                </c:pt>
                <c:pt idx="446">
                  <c:v>54033</c:v>
                </c:pt>
                <c:pt idx="447">
                  <c:v>53375</c:v>
                </c:pt>
                <c:pt idx="448">
                  <c:v>52524</c:v>
                </c:pt>
                <c:pt idx="449">
                  <c:v>52147</c:v>
                </c:pt>
                <c:pt idx="450">
                  <c:v>51528</c:v>
                </c:pt>
                <c:pt idx="451">
                  <c:v>51227</c:v>
                </c:pt>
                <c:pt idx="452">
                  <c:v>50656</c:v>
                </c:pt>
                <c:pt idx="453">
                  <c:v>51558</c:v>
                </c:pt>
                <c:pt idx="454">
                  <c:v>51718</c:v>
                </c:pt>
                <c:pt idx="455">
                  <c:v>52307</c:v>
                </c:pt>
                <c:pt idx="456">
                  <c:v>51752</c:v>
                </c:pt>
                <c:pt idx="457">
                  <c:v>52132</c:v>
                </c:pt>
                <c:pt idx="458">
                  <c:v>52575</c:v>
                </c:pt>
                <c:pt idx="459">
                  <c:v>52291</c:v>
                </c:pt>
                <c:pt idx="460">
                  <c:v>52324</c:v>
                </c:pt>
                <c:pt idx="461">
                  <c:v>51744</c:v>
                </c:pt>
                <c:pt idx="462">
                  <c:v>46450</c:v>
                </c:pt>
                <c:pt idx="463">
                  <c:v>52459</c:v>
                </c:pt>
                <c:pt idx="464">
                  <c:v>52639</c:v>
                </c:pt>
                <c:pt idx="465">
                  <c:v>52635</c:v>
                </c:pt>
                <c:pt idx="466">
                  <c:v>52674</c:v>
                </c:pt>
                <c:pt idx="467">
                  <c:v>49231</c:v>
                </c:pt>
                <c:pt idx="468">
                  <c:v>53091</c:v>
                </c:pt>
                <c:pt idx="469">
                  <c:v>51903</c:v>
                </c:pt>
                <c:pt idx="470">
                  <c:v>53273</c:v>
                </c:pt>
                <c:pt idx="471">
                  <c:v>53397</c:v>
                </c:pt>
                <c:pt idx="472">
                  <c:v>57603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'[Chart in Microsoft PowerPoint]DAU by Act'!$G$1</c:f>
              <c:strCache>
                <c:ptCount val="1"/>
                <c:pt idx="0">
                  <c:v>Act 2</c:v>
                </c:pt>
              </c:strCache>
            </c:strRef>
          </c:tx>
          <c:marker>
            <c:symbol val="none"/>
          </c:marker>
          <c:cat>
            <c:numRef>
              <c:f>'[Chart in Microsoft PowerPoint]DAU by Act'!$A$2:$A$474</c:f>
              <c:numCache>
                <c:formatCode>m/d/yyyy</c:formatCode>
                <c:ptCount val="473"/>
                <c:pt idx="0">
                  <c:v>42449</c:v>
                </c:pt>
                <c:pt idx="1">
                  <c:v>42450</c:v>
                </c:pt>
                <c:pt idx="2">
                  <c:v>42451</c:v>
                </c:pt>
                <c:pt idx="3">
                  <c:v>42452</c:v>
                </c:pt>
                <c:pt idx="4">
                  <c:v>42453</c:v>
                </c:pt>
                <c:pt idx="5">
                  <c:v>42454</c:v>
                </c:pt>
                <c:pt idx="6">
                  <c:v>42455</c:v>
                </c:pt>
                <c:pt idx="7">
                  <c:v>42456</c:v>
                </c:pt>
                <c:pt idx="8">
                  <c:v>42457</c:v>
                </c:pt>
                <c:pt idx="9">
                  <c:v>42458</c:v>
                </c:pt>
                <c:pt idx="10">
                  <c:v>42459</c:v>
                </c:pt>
                <c:pt idx="11">
                  <c:v>42460</c:v>
                </c:pt>
                <c:pt idx="12">
                  <c:v>42461</c:v>
                </c:pt>
                <c:pt idx="13">
                  <c:v>42462</c:v>
                </c:pt>
                <c:pt idx="14">
                  <c:v>42463</c:v>
                </c:pt>
                <c:pt idx="15">
                  <c:v>42464</c:v>
                </c:pt>
                <c:pt idx="16">
                  <c:v>42465</c:v>
                </c:pt>
                <c:pt idx="17">
                  <c:v>42466</c:v>
                </c:pt>
                <c:pt idx="18">
                  <c:v>42467</c:v>
                </c:pt>
                <c:pt idx="19">
                  <c:v>42468</c:v>
                </c:pt>
                <c:pt idx="20">
                  <c:v>42469</c:v>
                </c:pt>
                <c:pt idx="21">
                  <c:v>42470</c:v>
                </c:pt>
                <c:pt idx="22">
                  <c:v>42471</c:v>
                </c:pt>
                <c:pt idx="23">
                  <c:v>42472</c:v>
                </c:pt>
                <c:pt idx="24">
                  <c:v>42473</c:v>
                </c:pt>
                <c:pt idx="25">
                  <c:v>42474</c:v>
                </c:pt>
                <c:pt idx="26">
                  <c:v>42475</c:v>
                </c:pt>
                <c:pt idx="27">
                  <c:v>42476</c:v>
                </c:pt>
                <c:pt idx="28">
                  <c:v>42477</c:v>
                </c:pt>
                <c:pt idx="29">
                  <c:v>42478</c:v>
                </c:pt>
                <c:pt idx="30">
                  <c:v>42479</c:v>
                </c:pt>
                <c:pt idx="31">
                  <c:v>42480</c:v>
                </c:pt>
                <c:pt idx="32">
                  <c:v>42481</c:v>
                </c:pt>
                <c:pt idx="33">
                  <c:v>42482</c:v>
                </c:pt>
                <c:pt idx="34">
                  <c:v>42483</c:v>
                </c:pt>
                <c:pt idx="35">
                  <c:v>42484</c:v>
                </c:pt>
                <c:pt idx="36">
                  <c:v>42485</c:v>
                </c:pt>
                <c:pt idx="37">
                  <c:v>42486</c:v>
                </c:pt>
                <c:pt idx="38">
                  <c:v>42487</c:v>
                </c:pt>
                <c:pt idx="39">
                  <c:v>42488</c:v>
                </c:pt>
                <c:pt idx="40">
                  <c:v>42489</c:v>
                </c:pt>
                <c:pt idx="41">
                  <c:v>42490</c:v>
                </c:pt>
                <c:pt idx="42">
                  <c:v>42491</c:v>
                </c:pt>
                <c:pt idx="43">
                  <c:v>42492</c:v>
                </c:pt>
                <c:pt idx="44">
                  <c:v>42493</c:v>
                </c:pt>
                <c:pt idx="45">
                  <c:v>42494</c:v>
                </c:pt>
                <c:pt idx="46">
                  <c:v>42495</c:v>
                </c:pt>
                <c:pt idx="47">
                  <c:v>42496</c:v>
                </c:pt>
                <c:pt idx="48">
                  <c:v>42497</c:v>
                </c:pt>
                <c:pt idx="49">
                  <c:v>42498</c:v>
                </c:pt>
                <c:pt idx="50">
                  <c:v>42499</c:v>
                </c:pt>
                <c:pt idx="51">
                  <c:v>42500</c:v>
                </c:pt>
                <c:pt idx="52">
                  <c:v>42501</c:v>
                </c:pt>
                <c:pt idx="53">
                  <c:v>42502</c:v>
                </c:pt>
                <c:pt idx="54">
                  <c:v>42503</c:v>
                </c:pt>
                <c:pt idx="55">
                  <c:v>42504</c:v>
                </c:pt>
                <c:pt idx="56">
                  <c:v>42505</c:v>
                </c:pt>
                <c:pt idx="57">
                  <c:v>42506</c:v>
                </c:pt>
                <c:pt idx="58">
                  <c:v>42507</c:v>
                </c:pt>
                <c:pt idx="59">
                  <c:v>42508</c:v>
                </c:pt>
                <c:pt idx="60">
                  <c:v>42509</c:v>
                </c:pt>
                <c:pt idx="61">
                  <c:v>42510</c:v>
                </c:pt>
                <c:pt idx="62">
                  <c:v>42511</c:v>
                </c:pt>
                <c:pt idx="63">
                  <c:v>42512</c:v>
                </c:pt>
                <c:pt idx="64">
                  <c:v>42513</c:v>
                </c:pt>
                <c:pt idx="65">
                  <c:v>42514</c:v>
                </c:pt>
                <c:pt idx="66">
                  <c:v>42515</c:v>
                </c:pt>
                <c:pt idx="67">
                  <c:v>42516</c:v>
                </c:pt>
                <c:pt idx="68">
                  <c:v>42517</c:v>
                </c:pt>
                <c:pt idx="69">
                  <c:v>42518</c:v>
                </c:pt>
                <c:pt idx="70">
                  <c:v>42519</c:v>
                </c:pt>
                <c:pt idx="71">
                  <c:v>42520</c:v>
                </c:pt>
                <c:pt idx="72">
                  <c:v>42521</c:v>
                </c:pt>
                <c:pt idx="73">
                  <c:v>42522</c:v>
                </c:pt>
                <c:pt idx="74">
                  <c:v>42523</c:v>
                </c:pt>
                <c:pt idx="75">
                  <c:v>42524</c:v>
                </c:pt>
                <c:pt idx="76">
                  <c:v>42525</c:v>
                </c:pt>
                <c:pt idx="77">
                  <c:v>42526</c:v>
                </c:pt>
                <c:pt idx="78">
                  <c:v>42527</c:v>
                </c:pt>
                <c:pt idx="79">
                  <c:v>42528</c:v>
                </c:pt>
                <c:pt idx="80">
                  <c:v>42529</c:v>
                </c:pt>
                <c:pt idx="81">
                  <c:v>42530</c:v>
                </c:pt>
                <c:pt idx="82">
                  <c:v>42531</c:v>
                </c:pt>
                <c:pt idx="83">
                  <c:v>42532</c:v>
                </c:pt>
                <c:pt idx="84">
                  <c:v>42533</c:v>
                </c:pt>
                <c:pt idx="85">
                  <c:v>42534</c:v>
                </c:pt>
                <c:pt idx="86">
                  <c:v>42535</c:v>
                </c:pt>
                <c:pt idx="87">
                  <c:v>42536</c:v>
                </c:pt>
                <c:pt idx="88">
                  <c:v>42537</c:v>
                </c:pt>
                <c:pt idx="89">
                  <c:v>42538</c:v>
                </c:pt>
                <c:pt idx="90">
                  <c:v>42539</c:v>
                </c:pt>
                <c:pt idx="91">
                  <c:v>42540</c:v>
                </c:pt>
                <c:pt idx="92">
                  <c:v>42541</c:v>
                </c:pt>
                <c:pt idx="93">
                  <c:v>42542</c:v>
                </c:pt>
                <c:pt idx="94">
                  <c:v>42543</c:v>
                </c:pt>
                <c:pt idx="95">
                  <c:v>42544</c:v>
                </c:pt>
                <c:pt idx="96">
                  <c:v>42545</c:v>
                </c:pt>
                <c:pt idx="97">
                  <c:v>42546</c:v>
                </c:pt>
                <c:pt idx="98">
                  <c:v>42547</c:v>
                </c:pt>
                <c:pt idx="99">
                  <c:v>42548</c:v>
                </c:pt>
                <c:pt idx="100">
                  <c:v>42549</c:v>
                </c:pt>
                <c:pt idx="101">
                  <c:v>42550</c:v>
                </c:pt>
                <c:pt idx="102">
                  <c:v>42551</c:v>
                </c:pt>
                <c:pt idx="103">
                  <c:v>42552</c:v>
                </c:pt>
                <c:pt idx="104">
                  <c:v>42553</c:v>
                </c:pt>
                <c:pt idx="105">
                  <c:v>42554</c:v>
                </c:pt>
                <c:pt idx="106">
                  <c:v>42555</c:v>
                </c:pt>
                <c:pt idx="107">
                  <c:v>42556</c:v>
                </c:pt>
                <c:pt idx="108">
                  <c:v>42557</c:v>
                </c:pt>
                <c:pt idx="109">
                  <c:v>42558</c:v>
                </c:pt>
                <c:pt idx="110">
                  <c:v>42559</c:v>
                </c:pt>
                <c:pt idx="111">
                  <c:v>42560</c:v>
                </c:pt>
                <c:pt idx="112">
                  <c:v>42561</c:v>
                </c:pt>
                <c:pt idx="113">
                  <c:v>42562</c:v>
                </c:pt>
                <c:pt idx="114">
                  <c:v>42563</c:v>
                </c:pt>
                <c:pt idx="115">
                  <c:v>42564</c:v>
                </c:pt>
                <c:pt idx="116">
                  <c:v>42565</c:v>
                </c:pt>
                <c:pt idx="117">
                  <c:v>42566</c:v>
                </c:pt>
                <c:pt idx="118">
                  <c:v>42567</c:v>
                </c:pt>
                <c:pt idx="119">
                  <c:v>42568</c:v>
                </c:pt>
                <c:pt idx="120">
                  <c:v>42569</c:v>
                </c:pt>
                <c:pt idx="121">
                  <c:v>42570</c:v>
                </c:pt>
                <c:pt idx="122">
                  <c:v>42571</c:v>
                </c:pt>
                <c:pt idx="123">
                  <c:v>42572</c:v>
                </c:pt>
                <c:pt idx="124">
                  <c:v>42573</c:v>
                </c:pt>
                <c:pt idx="125">
                  <c:v>42574</c:v>
                </c:pt>
                <c:pt idx="126">
                  <c:v>42575</c:v>
                </c:pt>
                <c:pt idx="127">
                  <c:v>42576</c:v>
                </c:pt>
                <c:pt idx="128">
                  <c:v>42577</c:v>
                </c:pt>
                <c:pt idx="129">
                  <c:v>42578</c:v>
                </c:pt>
                <c:pt idx="130">
                  <c:v>42579</c:v>
                </c:pt>
                <c:pt idx="131">
                  <c:v>42580</c:v>
                </c:pt>
                <c:pt idx="132">
                  <c:v>42581</c:v>
                </c:pt>
                <c:pt idx="133">
                  <c:v>42582</c:v>
                </c:pt>
                <c:pt idx="134">
                  <c:v>42583</c:v>
                </c:pt>
                <c:pt idx="135">
                  <c:v>42584</c:v>
                </c:pt>
                <c:pt idx="136">
                  <c:v>42585</c:v>
                </c:pt>
                <c:pt idx="137">
                  <c:v>42586</c:v>
                </c:pt>
                <c:pt idx="138">
                  <c:v>42587</c:v>
                </c:pt>
                <c:pt idx="139">
                  <c:v>42588</c:v>
                </c:pt>
                <c:pt idx="140">
                  <c:v>42589</c:v>
                </c:pt>
                <c:pt idx="141">
                  <c:v>42590</c:v>
                </c:pt>
                <c:pt idx="142">
                  <c:v>42591</c:v>
                </c:pt>
                <c:pt idx="143">
                  <c:v>42592</c:v>
                </c:pt>
                <c:pt idx="144">
                  <c:v>42593</c:v>
                </c:pt>
                <c:pt idx="145">
                  <c:v>42594</c:v>
                </c:pt>
                <c:pt idx="146">
                  <c:v>42595</c:v>
                </c:pt>
                <c:pt idx="147">
                  <c:v>42596</c:v>
                </c:pt>
                <c:pt idx="148">
                  <c:v>42597</c:v>
                </c:pt>
                <c:pt idx="149">
                  <c:v>42598</c:v>
                </c:pt>
                <c:pt idx="150">
                  <c:v>42599</c:v>
                </c:pt>
                <c:pt idx="151">
                  <c:v>42600</c:v>
                </c:pt>
                <c:pt idx="152">
                  <c:v>42601</c:v>
                </c:pt>
                <c:pt idx="153">
                  <c:v>42602</c:v>
                </c:pt>
                <c:pt idx="154">
                  <c:v>42603</c:v>
                </c:pt>
                <c:pt idx="155">
                  <c:v>42604</c:v>
                </c:pt>
                <c:pt idx="156">
                  <c:v>42605</c:v>
                </c:pt>
                <c:pt idx="157">
                  <c:v>42606</c:v>
                </c:pt>
                <c:pt idx="158">
                  <c:v>42607</c:v>
                </c:pt>
                <c:pt idx="159">
                  <c:v>42608</c:v>
                </c:pt>
                <c:pt idx="160">
                  <c:v>42609</c:v>
                </c:pt>
                <c:pt idx="161">
                  <c:v>42610</c:v>
                </c:pt>
                <c:pt idx="162">
                  <c:v>42611</c:v>
                </c:pt>
                <c:pt idx="163">
                  <c:v>42612</c:v>
                </c:pt>
                <c:pt idx="164">
                  <c:v>42613</c:v>
                </c:pt>
                <c:pt idx="165">
                  <c:v>42614</c:v>
                </c:pt>
                <c:pt idx="166">
                  <c:v>42615</c:v>
                </c:pt>
                <c:pt idx="167">
                  <c:v>42616</c:v>
                </c:pt>
                <c:pt idx="168">
                  <c:v>42617</c:v>
                </c:pt>
                <c:pt idx="169">
                  <c:v>42618</c:v>
                </c:pt>
                <c:pt idx="170">
                  <c:v>42619</c:v>
                </c:pt>
                <c:pt idx="171">
                  <c:v>42620</c:v>
                </c:pt>
                <c:pt idx="172">
                  <c:v>42621</c:v>
                </c:pt>
                <c:pt idx="173">
                  <c:v>42622</c:v>
                </c:pt>
                <c:pt idx="174">
                  <c:v>42623</c:v>
                </c:pt>
                <c:pt idx="175">
                  <c:v>42624</c:v>
                </c:pt>
                <c:pt idx="176">
                  <c:v>42625</c:v>
                </c:pt>
                <c:pt idx="177">
                  <c:v>42626</c:v>
                </c:pt>
                <c:pt idx="178">
                  <c:v>42627</c:v>
                </c:pt>
                <c:pt idx="179">
                  <c:v>42628</c:v>
                </c:pt>
                <c:pt idx="180">
                  <c:v>42629</c:v>
                </c:pt>
                <c:pt idx="181">
                  <c:v>42630</c:v>
                </c:pt>
                <c:pt idx="182">
                  <c:v>42631</c:v>
                </c:pt>
                <c:pt idx="183">
                  <c:v>42632</c:v>
                </c:pt>
                <c:pt idx="184">
                  <c:v>42633</c:v>
                </c:pt>
                <c:pt idx="185">
                  <c:v>42634</c:v>
                </c:pt>
                <c:pt idx="186">
                  <c:v>42635</c:v>
                </c:pt>
                <c:pt idx="187">
                  <c:v>42636</c:v>
                </c:pt>
                <c:pt idx="188">
                  <c:v>42637</c:v>
                </c:pt>
                <c:pt idx="189">
                  <c:v>42638</c:v>
                </c:pt>
                <c:pt idx="190">
                  <c:v>42639</c:v>
                </c:pt>
                <c:pt idx="191">
                  <c:v>42640</c:v>
                </c:pt>
                <c:pt idx="192">
                  <c:v>42641</c:v>
                </c:pt>
                <c:pt idx="193">
                  <c:v>42642</c:v>
                </c:pt>
                <c:pt idx="194">
                  <c:v>42643</c:v>
                </c:pt>
                <c:pt idx="195">
                  <c:v>42644</c:v>
                </c:pt>
                <c:pt idx="196">
                  <c:v>42645</c:v>
                </c:pt>
                <c:pt idx="197">
                  <c:v>42646</c:v>
                </c:pt>
                <c:pt idx="198">
                  <c:v>42647</c:v>
                </c:pt>
                <c:pt idx="199">
                  <c:v>42648</c:v>
                </c:pt>
                <c:pt idx="200">
                  <c:v>42649</c:v>
                </c:pt>
                <c:pt idx="201">
                  <c:v>42650</c:v>
                </c:pt>
                <c:pt idx="202">
                  <c:v>42651</c:v>
                </c:pt>
                <c:pt idx="203">
                  <c:v>42652</c:v>
                </c:pt>
                <c:pt idx="204">
                  <c:v>42653</c:v>
                </c:pt>
                <c:pt idx="205">
                  <c:v>42654</c:v>
                </c:pt>
                <c:pt idx="206">
                  <c:v>42655</c:v>
                </c:pt>
                <c:pt idx="207">
                  <c:v>42656</c:v>
                </c:pt>
                <c:pt idx="208">
                  <c:v>42657</c:v>
                </c:pt>
                <c:pt idx="209">
                  <c:v>42658</c:v>
                </c:pt>
                <c:pt idx="210">
                  <c:v>42659</c:v>
                </c:pt>
                <c:pt idx="211">
                  <c:v>42660</c:v>
                </c:pt>
                <c:pt idx="212">
                  <c:v>42661</c:v>
                </c:pt>
                <c:pt idx="213">
                  <c:v>42662</c:v>
                </c:pt>
                <c:pt idx="214">
                  <c:v>42663</c:v>
                </c:pt>
                <c:pt idx="215">
                  <c:v>42664</c:v>
                </c:pt>
                <c:pt idx="216">
                  <c:v>42665</c:v>
                </c:pt>
                <c:pt idx="217">
                  <c:v>42666</c:v>
                </c:pt>
                <c:pt idx="218">
                  <c:v>42667</c:v>
                </c:pt>
                <c:pt idx="219">
                  <c:v>42668</c:v>
                </c:pt>
                <c:pt idx="220">
                  <c:v>42669</c:v>
                </c:pt>
                <c:pt idx="221">
                  <c:v>42670</c:v>
                </c:pt>
                <c:pt idx="222">
                  <c:v>42671</c:v>
                </c:pt>
                <c:pt idx="223">
                  <c:v>42672</c:v>
                </c:pt>
                <c:pt idx="224">
                  <c:v>42673</c:v>
                </c:pt>
                <c:pt idx="225">
                  <c:v>42674</c:v>
                </c:pt>
                <c:pt idx="226">
                  <c:v>42675</c:v>
                </c:pt>
                <c:pt idx="227">
                  <c:v>42676</c:v>
                </c:pt>
                <c:pt idx="228">
                  <c:v>42677</c:v>
                </c:pt>
                <c:pt idx="229">
                  <c:v>42678</c:v>
                </c:pt>
                <c:pt idx="230">
                  <c:v>42679</c:v>
                </c:pt>
                <c:pt idx="231">
                  <c:v>42680</c:v>
                </c:pt>
                <c:pt idx="232">
                  <c:v>42681</c:v>
                </c:pt>
                <c:pt idx="233">
                  <c:v>42682</c:v>
                </c:pt>
                <c:pt idx="234">
                  <c:v>42683</c:v>
                </c:pt>
                <c:pt idx="235">
                  <c:v>42684</c:v>
                </c:pt>
                <c:pt idx="236">
                  <c:v>42685</c:v>
                </c:pt>
                <c:pt idx="237">
                  <c:v>42686</c:v>
                </c:pt>
                <c:pt idx="238">
                  <c:v>42687</c:v>
                </c:pt>
                <c:pt idx="239">
                  <c:v>42688</c:v>
                </c:pt>
                <c:pt idx="240">
                  <c:v>42689</c:v>
                </c:pt>
                <c:pt idx="241">
                  <c:v>42690</c:v>
                </c:pt>
                <c:pt idx="242">
                  <c:v>42691</c:v>
                </c:pt>
                <c:pt idx="243">
                  <c:v>42692</c:v>
                </c:pt>
                <c:pt idx="244">
                  <c:v>42693</c:v>
                </c:pt>
                <c:pt idx="245">
                  <c:v>42694</c:v>
                </c:pt>
                <c:pt idx="246">
                  <c:v>42695</c:v>
                </c:pt>
                <c:pt idx="247">
                  <c:v>42696</c:v>
                </c:pt>
                <c:pt idx="248">
                  <c:v>42697</c:v>
                </c:pt>
                <c:pt idx="249">
                  <c:v>42698</c:v>
                </c:pt>
                <c:pt idx="250">
                  <c:v>42699</c:v>
                </c:pt>
                <c:pt idx="251">
                  <c:v>42700</c:v>
                </c:pt>
                <c:pt idx="252">
                  <c:v>42701</c:v>
                </c:pt>
                <c:pt idx="253">
                  <c:v>42702</c:v>
                </c:pt>
                <c:pt idx="254">
                  <c:v>42703</c:v>
                </c:pt>
                <c:pt idx="255">
                  <c:v>42704</c:v>
                </c:pt>
                <c:pt idx="256">
                  <c:v>42705</c:v>
                </c:pt>
                <c:pt idx="257">
                  <c:v>42706</c:v>
                </c:pt>
                <c:pt idx="258">
                  <c:v>42707</c:v>
                </c:pt>
                <c:pt idx="259">
                  <c:v>42708</c:v>
                </c:pt>
                <c:pt idx="260">
                  <c:v>42709</c:v>
                </c:pt>
                <c:pt idx="261">
                  <c:v>42710</c:v>
                </c:pt>
                <c:pt idx="262">
                  <c:v>42711</c:v>
                </c:pt>
                <c:pt idx="263">
                  <c:v>42712</c:v>
                </c:pt>
                <c:pt idx="264">
                  <c:v>42713</c:v>
                </c:pt>
                <c:pt idx="265">
                  <c:v>42714</c:v>
                </c:pt>
                <c:pt idx="266">
                  <c:v>42715</c:v>
                </c:pt>
                <c:pt idx="267">
                  <c:v>42716</c:v>
                </c:pt>
                <c:pt idx="268">
                  <c:v>42717</c:v>
                </c:pt>
                <c:pt idx="269">
                  <c:v>42718</c:v>
                </c:pt>
                <c:pt idx="270">
                  <c:v>42719</c:v>
                </c:pt>
                <c:pt idx="271">
                  <c:v>42720</c:v>
                </c:pt>
                <c:pt idx="272">
                  <c:v>42721</c:v>
                </c:pt>
                <c:pt idx="273">
                  <c:v>42722</c:v>
                </c:pt>
                <c:pt idx="274">
                  <c:v>42723</c:v>
                </c:pt>
                <c:pt idx="275">
                  <c:v>42724</c:v>
                </c:pt>
                <c:pt idx="276">
                  <c:v>42725</c:v>
                </c:pt>
                <c:pt idx="277">
                  <c:v>42726</c:v>
                </c:pt>
                <c:pt idx="278">
                  <c:v>42727</c:v>
                </c:pt>
                <c:pt idx="279">
                  <c:v>42728</c:v>
                </c:pt>
                <c:pt idx="280">
                  <c:v>42729</c:v>
                </c:pt>
                <c:pt idx="281">
                  <c:v>42730</c:v>
                </c:pt>
                <c:pt idx="282">
                  <c:v>42731</c:v>
                </c:pt>
                <c:pt idx="283">
                  <c:v>42732</c:v>
                </c:pt>
                <c:pt idx="284">
                  <c:v>42733</c:v>
                </c:pt>
                <c:pt idx="285">
                  <c:v>42734</c:v>
                </c:pt>
                <c:pt idx="286">
                  <c:v>42735</c:v>
                </c:pt>
                <c:pt idx="287">
                  <c:v>42736</c:v>
                </c:pt>
                <c:pt idx="288">
                  <c:v>42737</c:v>
                </c:pt>
                <c:pt idx="289">
                  <c:v>42738</c:v>
                </c:pt>
                <c:pt idx="290">
                  <c:v>42739</c:v>
                </c:pt>
                <c:pt idx="291">
                  <c:v>42740</c:v>
                </c:pt>
                <c:pt idx="292">
                  <c:v>42741</c:v>
                </c:pt>
                <c:pt idx="293">
                  <c:v>42742</c:v>
                </c:pt>
                <c:pt idx="294">
                  <c:v>42743</c:v>
                </c:pt>
                <c:pt idx="295">
                  <c:v>42744</c:v>
                </c:pt>
                <c:pt idx="296">
                  <c:v>42745</c:v>
                </c:pt>
                <c:pt idx="297">
                  <c:v>42746</c:v>
                </c:pt>
                <c:pt idx="298">
                  <c:v>42747</c:v>
                </c:pt>
                <c:pt idx="299">
                  <c:v>42748</c:v>
                </c:pt>
                <c:pt idx="300">
                  <c:v>42749</c:v>
                </c:pt>
                <c:pt idx="301">
                  <c:v>42750</c:v>
                </c:pt>
                <c:pt idx="302">
                  <c:v>42751</c:v>
                </c:pt>
                <c:pt idx="303">
                  <c:v>42752</c:v>
                </c:pt>
                <c:pt idx="304">
                  <c:v>42753</c:v>
                </c:pt>
                <c:pt idx="305">
                  <c:v>42754</c:v>
                </c:pt>
                <c:pt idx="306">
                  <c:v>42755</c:v>
                </c:pt>
                <c:pt idx="307">
                  <c:v>42756</c:v>
                </c:pt>
                <c:pt idx="308">
                  <c:v>42757</c:v>
                </c:pt>
                <c:pt idx="309">
                  <c:v>42758</c:v>
                </c:pt>
                <c:pt idx="310">
                  <c:v>42759</c:v>
                </c:pt>
                <c:pt idx="311">
                  <c:v>42760</c:v>
                </c:pt>
                <c:pt idx="312">
                  <c:v>42761</c:v>
                </c:pt>
                <c:pt idx="313">
                  <c:v>42762</c:v>
                </c:pt>
                <c:pt idx="314">
                  <c:v>42763</c:v>
                </c:pt>
                <c:pt idx="315">
                  <c:v>42764</c:v>
                </c:pt>
                <c:pt idx="316">
                  <c:v>42765</c:v>
                </c:pt>
                <c:pt idx="317">
                  <c:v>42766</c:v>
                </c:pt>
                <c:pt idx="318">
                  <c:v>42767</c:v>
                </c:pt>
                <c:pt idx="319">
                  <c:v>42768</c:v>
                </c:pt>
                <c:pt idx="320">
                  <c:v>42769</c:v>
                </c:pt>
                <c:pt idx="321">
                  <c:v>42770</c:v>
                </c:pt>
                <c:pt idx="322">
                  <c:v>42771</c:v>
                </c:pt>
                <c:pt idx="323">
                  <c:v>42772</c:v>
                </c:pt>
                <c:pt idx="324">
                  <c:v>42773</c:v>
                </c:pt>
                <c:pt idx="325">
                  <c:v>42774</c:v>
                </c:pt>
                <c:pt idx="326">
                  <c:v>42775</c:v>
                </c:pt>
                <c:pt idx="327">
                  <c:v>42776</c:v>
                </c:pt>
                <c:pt idx="328">
                  <c:v>42777</c:v>
                </c:pt>
                <c:pt idx="329">
                  <c:v>42778</c:v>
                </c:pt>
                <c:pt idx="330">
                  <c:v>42779</c:v>
                </c:pt>
                <c:pt idx="331">
                  <c:v>42780</c:v>
                </c:pt>
                <c:pt idx="332">
                  <c:v>42781</c:v>
                </c:pt>
                <c:pt idx="333">
                  <c:v>42782</c:v>
                </c:pt>
                <c:pt idx="334">
                  <c:v>42783</c:v>
                </c:pt>
                <c:pt idx="335">
                  <c:v>42784</c:v>
                </c:pt>
                <c:pt idx="336">
                  <c:v>42785</c:v>
                </c:pt>
                <c:pt idx="337">
                  <c:v>42786</c:v>
                </c:pt>
                <c:pt idx="338">
                  <c:v>42787</c:v>
                </c:pt>
                <c:pt idx="339">
                  <c:v>42788</c:v>
                </c:pt>
                <c:pt idx="340">
                  <c:v>42789</c:v>
                </c:pt>
                <c:pt idx="341">
                  <c:v>42790</c:v>
                </c:pt>
                <c:pt idx="342">
                  <c:v>42791</c:v>
                </c:pt>
                <c:pt idx="343">
                  <c:v>42792</c:v>
                </c:pt>
                <c:pt idx="344">
                  <c:v>42793</c:v>
                </c:pt>
                <c:pt idx="345">
                  <c:v>42794</c:v>
                </c:pt>
                <c:pt idx="346">
                  <c:v>42795</c:v>
                </c:pt>
                <c:pt idx="347">
                  <c:v>42796</c:v>
                </c:pt>
                <c:pt idx="348">
                  <c:v>42797</c:v>
                </c:pt>
                <c:pt idx="349">
                  <c:v>42798</c:v>
                </c:pt>
                <c:pt idx="350">
                  <c:v>42799</c:v>
                </c:pt>
                <c:pt idx="351">
                  <c:v>42800</c:v>
                </c:pt>
                <c:pt idx="352">
                  <c:v>42801</c:v>
                </c:pt>
                <c:pt idx="353">
                  <c:v>42802</c:v>
                </c:pt>
                <c:pt idx="354">
                  <c:v>42803</c:v>
                </c:pt>
                <c:pt idx="355">
                  <c:v>42804</c:v>
                </c:pt>
                <c:pt idx="356">
                  <c:v>42805</c:v>
                </c:pt>
                <c:pt idx="357">
                  <c:v>42806</c:v>
                </c:pt>
                <c:pt idx="358">
                  <c:v>42807</c:v>
                </c:pt>
                <c:pt idx="359">
                  <c:v>42808</c:v>
                </c:pt>
                <c:pt idx="360">
                  <c:v>42809</c:v>
                </c:pt>
                <c:pt idx="361">
                  <c:v>42810</c:v>
                </c:pt>
                <c:pt idx="362">
                  <c:v>42811</c:v>
                </c:pt>
                <c:pt idx="363">
                  <c:v>42812</c:v>
                </c:pt>
                <c:pt idx="364">
                  <c:v>42813</c:v>
                </c:pt>
                <c:pt idx="365">
                  <c:v>42814</c:v>
                </c:pt>
                <c:pt idx="366">
                  <c:v>42815</c:v>
                </c:pt>
                <c:pt idx="367">
                  <c:v>42816</c:v>
                </c:pt>
                <c:pt idx="368">
                  <c:v>42817</c:v>
                </c:pt>
                <c:pt idx="369">
                  <c:v>42818</c:v>
                </c:pt>
                <c:pt idx="370">
                  <c:v>42819</c:v>
                </c:pt>
                <c:pt idx="371">
                  <c:v>42820</c:v>
                </c:pt>
                <c:pt idx="372">
                  <c:v>42821</c:v>
                </c:pt>
                <c:pt idx="373">
                  <c:v>42822</c:v>
                </c:pt>
                <c:pt idx="374">
                  <c:v>42823</c:v>
                </c:pt>
                <c:pt idx="375">
                  <c:v>42824</c:v>
                </c:pt>
                <c:pt idx="376">
                  <c:v>42825</c:v>
                </c:pt>
                <c:pt idx="377">
                  <c:v>42826</c:v>
                </c:pt>
                <c:pt idx="378">
                  <c:v>42827</c:v>
                </c:pt>
                <c:pt idx="379">
                  <c:v>42828</c:v>
                </c:pt>
                <c:pt idx="380">
                  <c:v>42829</c:v>
                </c:pt>
                <c:pt idx="381">
                  <c:v>42830</c:v>
                </c:pt>
                <c:pt idx="382">
                  <c:v>42831</c:v>
                </c:pt>
                <c:pt idx="383">
                  <c:v>42832</c:v>
                </c:pt>
                <c:pt idx="384">
                  <c:v>42833</c:v>
                </c:pt>
                <c:pt idx="385">
                  <c:v>42834</c:v>
                </c:pt>
                <c:pt idx="386">
                  <c:v>42835</c:v>
                </c:pt>
                <c:pt idx="387">
                  <c:v>42836</c:v>
                </c:pt>
                <c:pt idx="388">
                  <c:v>42837</c:v>
                </c:pt>
                <c:pt idx="389">
                  <c:v>42838</c:v>
                </c:pt>
                <c:pt idx="390">
                  <c:v>42839</c:v>
                </c:pt>
                <c:pt idx="391">
                  <c:v>42840</c:v>
                </c:pt>
                <c:pt idx="392">
                  <c:v>42841</c:v>
                </c:pt>
                <c:pt idx="393">
                  <c:v>42842</c:v>
                </c:pt>
                <c:pt idx="394">
                  <c:v>42843</c:v>
                </c:pt>
                <c:pt idx="395">
                  <c:v>42844</c:v>
                </c:pt>
                <c:pt idx="396">
                  <c:v>42845</c:v>
                </c:pt>
                <c:pt idx="397">
                  <c:v>42846</c:v>
                </c:pt>
                <c:pt idx="398">
                  <c:v>42847</c:v>
                </c:pt>
                <c:pt idx="399">
                  <c:v>42848</c:v>
                </c:pt>
                <c:pt idx="400">
                  <c:v>42849</c:v>
                </c:pt>
                <c:pt idx="401">
                  <c:v>42850</c:v>
                </c:pt>
                <c:pt idx="402">
                  <c:v>42851</c:v>
                </c:pt>
                <c:pt idx="403">
                  <c:v>42852</c:v>
                </c:pt>
                <c:pt idx="404">
                  <c:v>42853</c:v>
                </c:pt>
                <c:pt idx="405">
                  <c:v>42854</c:v>
                </c:pt>
                <c:pt idx="406">
                  <c:v>42855</c:v>
                </c:pt>
                <c:pt idx="407">
                  <c:v>42856</c:v>
                </c:pt>
                <c:pt idx="408">
                  <c:v>42857</c:v>
                </c:pt>
                <c:pt idx="409">
                  <c:v>42858</c:v>
                </c:pt>
                <c:pt idx="410">
                  <c:v>42859</c:v>
                </c:pt>
                <c:pt idx="411">
                  <c:v>42860</c:v>
                </c:pt>
                <c:pt idx="412">
                  <c:v>42861</c:v>
                </c:pt>
                <c:pt idx="413">
                  <c:v>42862</c:v>
                </c:pt>
                <c:pt idx="414">
                  <c:v>42863</c:v>
                </c:pt>
                <c:pt idx="415">
                  <c:v>42864</c:v>
                </c:pt>
                <c:pt idx="416">
                  <c:v>42865</c:v>
                </c:pt>
                <c:pt idx="417">
                  <c:v>42866</c:v>
                </c:pt>
                <c:pt idx="418">
                  <c:v>42867</c:v>
                </c:pt>
                <c:pt idx="419">
                  <c:v>42868</c:v>
                </c:pt>
                <c:pt idx="420">
                  <c:v>42869</c:v>
                </c:pt>
                <c:pt idx="421">
                  <c:v>42870</c:v>
                </c:pt>
                <c:pt idx="422">
                  <c:v>42871</c:v>
                </c:pt>
                <c:pt idx="423">
                  <c:v>42872</c:v>
                </c:pt>
                <c:pt idx="424">
                  <c:v>42873</c:v>
                </c:pt>
                <c:pt idx="425">
                  <c:v>42874</c:v>
                </c:pt>
                <c:pt idx="426">
                  <c:v>42875</c:v>
                </c:pt>
                <c:pt idx="427">
                  <c:v>42876</c:v>
                </c:pt>
                <c:pt idx="428">
                  <c:v>42877</c:v>
                </c:pt>
                <c:pt idx="429">
                  <c:v>42878</c:v>
                </c:pt>
                <c:pt idx="430">
                  <c:v>42879</c:v>
                </c:pt>
                <c:pt idx="431">
                  <c:v>42880</c:v>
                </c:pt>
                <c:pt idx="432">
                  <c:v>42881</c:v>
                </c:pt>
                <c:pt idx="433">
                  <c:v>42882</c:v>
                </c:pt>
                <c:pt idx="434">
                  <c:v>42883</c:v>
                </c:pt>
                <c:pt idx="435">
                  <c:v>42884</c:v>
                </c:pt>
                <c:pt idx="436">
                  <c:v>42885</c:v>
                </c:pt>
                <c:pt idx="437">
                  <c:v>42886</c:v>
                </c:pt>
                <c:pt idx="438">
                  <c:v>42887</c:v>
                </c:pt>
                <c:pt idx="439">
                  <c:v>42888</c:v>
                </c:pt>
                <c:pt idx="440">
                  <c:v>42889</c:v>
                </c:pt>
                <c:pt idx="441">
                  <c:v>42890</c:v>
                </c:pt>
                <c:pt idx="442">
                  <c:v>42891</c:v>
                </c:pt>
                <c:pt idx="443">
                  <c:v>42892</c:v>
                </c:pt>
                <c:pt idx="444">
                  <c:v>42893</c:v>
                </c:pt>
                <c:pt idx="445">
                  <c:v>42894</c:v>
                </c:pt>
                <c:pt idx="446">
                  <c:v>42895</c:v>
                </c:pt>
                <c:pt idx="447">
                  <c:v>42896</c:v>
                </c:pt>
                <c:pt idx="448">
                  <c:v>42897</c:v>
                </c:pt>
                <c:pt idx="449">
                  <c:v>42898</c:v>
                </c:pt>
                <c:pt idx="450">
                  <c:v>42899</c:v>
                </c:pt>
                <c:pt idx="451">
                  <c:v>42900</c:v>
                </c:pt>
                <c:pt idx="452">
                  <c:v>42901</c:v>
                </c:pt>
                <c:pt idx="453">
                  <c:v>42902</c:v>
                </c:pt>
                <c:pt idx="454">
                  <c:v>42903</c:v>
                </c:pt>
                <c:pt idx="455">
                  <c:v>42904</c:v>
                </c:pt>
                <c:pt idx="456">
                  <c:v>42905</c:v>
                </c:pt>
                <c:pt idx="457">
                  <c:v>42906</c:v>
                </c:pt>
                <c:pt idx="458">
                  <c:v>42907</c:v>
                </c:pt>
                <c:pt idx="459">
                  <c:v>42908</c:v>
                </c:pt>
                <c:pt idx="460">
                  <c:v>42909</c:v>
                </c:pt>
                <c:pt idx="461">
                  <c:v>42910</c:v>
                </c:pt>
                <c:pt idx="462">
                  <c:v>42911</c:v>
                </c:pt>
                <c:pt idx="463">
                  <c:v>42912</c:v>
                </c:pt>
                <c:pt idx="464">
                  <c:v>42913</c:v>
                </c:pt>
                <c:pt idx="465">
                  <c:v>42914</c:v>
                </c:pt>
                <c:pt idx="466">
                  <c:v>42915</c:v>
                </c:pt>
                <c:pt idx="467">
                  <c:v>42916</c:v>
                </c:pt>
                <c:pt idx="468">
                  <c:v>42917</c:v>
                </c:pt>
                <c:pt idx="469">
                  <c:v>42918</c:v>
                </c:pt>
                <c:pt idx="470">
                  <c:v>42919</c:v>
                </c:pt>
                <c:pt idx="471">
                  <c:v>42920</c:v>
                </c:pt>
                <c:pt idx="472">
                  <c:v>42921</c:v>
                </c:pt>
              </c:numCache>
            </c:numRef>
          </c:cat>
          <c:val>
            <c:numRef>
              <c:f>'[Chart in Microsoft PowerPoint]DAU by Act'!$G$2:$G$474</c:f>
              <c:numCache>
                <c:formatCode>General</c:formatCode>
                <c:ptCount val="473"/>
                <c:pt idx="0">
                  <c:v>101</c:v>
                </c:pt>
                <c:pt idx="1">
                  <c:v>146</c:v>
                </c:pt>
                <c:pt idx="2">
                  <c:v>235</c:v>
                </c:pt>
                <c:pt idx="3">
                  <c:v>379</c:v>
                </c:pt>
                <c:pt idx="4">
                  <c:v>596</c:v>
                </c:pt>
                <c:pt idx="5">
                  <c:v>1075</c:v>
                </c:pt>
                <c:pt idx="6">
                  <c:v>1757</c:v>
                </c:pt>
                <c:pt idx="7">
                  <c:v>2900</c:v>
                </c:pt>
                <c:pt idx="8">
                  <c:v>4548</c:v>
                </c:pt>
                <c:pt idx="9">
                  <c:v>6807</c:v>
                </c:pt>
                <c:pt idx="10">
                  <c:v>9620</c:v>
                </c:pt>
                <c:pt idx="11">
                  <c:v>12906</c:v>
                </c:pt>
                <c:pt idx="12">
                  <c:v>16511</c:v>
                </c:pt>
                <c:pt idx="13">
                  <c:v>20168</c:v>
                </c:pt>
                <c:pt idx="14">
                  <c:v>24047</c:v>
                </c:pt>
                <c:pt idx="15">
                  <c:v>28001</c:v>
                </c:pt>
                <c:pt idx="16">
                  <c:v>32533</c:v>
                </c:pt>
                <c:pt idx="17">
                  <c:v>36505</c:v>
                </c:pt>
                <c:pt idx="18">
                  <c:v>40137</c:v>
                </c:pt>
                <c:pt idx="19">
                  <c:v>43712</c:v>
                </c:pt>
                <c:pt idx="20">
                  <c:v>46862</c:v>
                </c:pt>
                <c:pt idx="21">
                  <c:v>50417</c:v>
                </c:pt>
                <c:pt idx="22">
                  <c:v>53826</c:v>
                </c:pt>
                <c:pt idx="23">
                  <c:v>56355</c:v>
                </c:pt>
                <c:pt idx="24">
                  <c:v>58866</c:v>
                </c:pt>
                <c:pt idx="25">
                  <c:v>60873</c:v>
                </c:pt>
                <c:pt idx="26">
                  <c:v>62810</c:v>
                </c:pt>
                <c:pt idx="27">
                  <c:v>64028</c:v>
                </c:pt>
                <c:pt idx="28">
                  <c:v>66067</c:v>
                </c:pt>
                <c:pt idx="29">
                  <c:v>68506</c:v>
                </c:pt>
                <c:pt idx="30">
                  <c:v>70197</c:v>
                </c:pt>
                <c:pt idx="31">
                  <c:v>71443</c:v>
                </c:pt>
                <c:pt idx="32">
                  <c:v>72762</c:v>
                </c:pt>
                <c:pt idx="33">
                  <c:v>73719</c:v>
                </c:pt>
                <c:pt idx="34">
                  <c:v>74033</c:v>
                </c:pt>
                <c:pt idx="35">
                  <c:v>75263</c:v>
                </c:pt>
                <c:pt idx="36">
                  <c:v>77035</c:v>
                </c:pt>
                <c:pt idx="37">
                  <c:v>78029</c:v>
                </c:pt>
                <c:pt idx="38">
                  <c:v>78732</c:v>
                </c:pt>
                <c:pt idx="39">
                  <c:v>79221</c:v>
                </c:pt>
                <c:pt idx="40">
                  <c:v>79248</c:v>
                </c:pt>
                <c:pt idx="41">
                  <c:v>79062</c:v>
                </c:pt>
                <c:pt idx="42">
                  <c:v>79989</c:v>
                </c:pt>
                <c:pt idx="43">
                  <c:v>81066</c:v>
                </c:pt>
                <c:pt idx="44">
                  <c:v>81464</c:v>
                </c:pt>
                <c:pt idx="45">
                  <c:v>81942</c:v>
                </c:pt>
                <c:pt idx="46">
                  <c:v>81722</c:v>
                </c:pt>
                <c:pt idx="47">
                  <c:v>81376</c:v>
                </c:pt>
                <c:pt idx="48">
                  <c:v>80599</c:v>
                </c:pt>
                <c:pt idx="49">
                  <c:v>81424</c:v>
                </c:pt>
                <c:pt idx="50">
                  <c:v>82426</c:v>
                </c:pt>
                <c:pt idx="51">
                  <c:v>82274</c:v>
                </c:pt>
                <c:pt idx="52">
                  <c:v>81449</c:v>
                </c:pt>
                <c:pt idx="53">
                  <c:v>80993</c:v>
                </c:pt>
                <c:pt idx="54">
                  <c:v>80482</c:v>
                </c:pt>
                <c:pt idx="55">
                  <c:v>79807</c:v>
                </c:pt>
                <c:pt idx="56">
                  <c:v>80190</c:v>
                </c:pt>
                <c:pt idx="57">
                  <c:v>81097</c:v>
                </c:pt>
                <c:pt idx="58">
                  <c:v>81000</c:v>
                </c:pt>
                <c:pt idx="59">
                  <c:v>80381</c:v>
                </c:pt>
                <c:pt idx="60">
                  <c:v>79725</c:v>
                </c:pt>
                <c:pt idx="61">
                  <c:v>78898</c:v>
                </c:pt>
                <c:pt idx="62">
                  <c:v>77261</c:v>
                </c:pt>
                <c:pt idx="63">
                  <c:v>77115</c:v>
                </c:pt>
                <c:pt idx="64">
                  <c:v>77495</c:v>
                </c:pt>
                <c:pt idx="65">
                  <c:v>76804</c:v>
                </c:pt>
                <c:pt idx="66">
                  <c:v>75641</c:v>
                </c:pt>
                <c:pt idx="67">
                  <c:v>74413</c:v>
                </c:pt>
                <c:pt idx="68">
                  <c:v>73402</c:v>
                </c:pt>
                <c:pt idx="69">
                  <c:v>70637</c:v>
                </c:pt>
                <c:pt idx="70">
                  <c:v>69665</c:v>
                </c:pt>
                <c:pt idx="71">
                  <c:v>70576</c:v>
                </c:pt>
                <c:pt idx="72">
                  <c:v>70469</c:v>
                </c:pt>
                <c:pt idx="73">
                  <c:v>70319</c:v>
                </c:pt>
                <c:pt idx="74">
                  <c:v>68912</c:v>
                </c:pt>
                <c:pt idx="75">
                  <c:v>67788</c:v>
                </c:pt>
                <c:pt idx="76">
                  <c:v>65587</c:v>
                </c:pt>
                <c:pt idx="77">
                  <c:v>65558</c:v>
                </c:pt>
                <c:pt idx="78">
                  <c:v>65491</c:v>
                </c:pt>
                <c:pt idx="79">
                  <c:v>64687</c:v>
                </c:pt>
                <c:pt idx="80">
                  <c:v>63552</c:v>
                </c:pt>
                <c:pt idx="81">
                  <c:v>62724</c:v>
                </c:pt>
                <c:pt idx="82">
                  <c:v>61399</c:v>
                </c:pt>
                <c:pt idx="83">
                  <c:v>59302</c:v>
                </c:pt>
                <c:pt idx="84">
                  <c:v>58924</c:v>
                </c:pt>
                <c:pt idx="85">
                  <c:v>59237</c:v>
                </c:pt>
                <c:pt idx="86">
                  <c:v>58669</c:v>
                </c:pt>
                <c:pt idx="87">
                  <c:v>60618</c:v>
                </c:pt>
                <c:pt idx="88">
                  <c:v>62581</c:v>
                </c:pt>
                <c:pt idx="89">
                  <c:v>61278</c:v>
                </c:pt>
                <c:pt idx="90">
                  <c:v>59959</c:v>
                </c:pt>
                <c:pt idx="91">
                  <c:v>59624</c:v>
                </c:pt>
                <c:pt idx="92">
                  <c:v>61270</c:v>
                </c:pt>
                <c:pt idx="93">
                  <c:v>60221</c:v>
                </c:pt>
                <c:pt idx="94">
                  <c:v>59644</c:v>
                </c:pt>
                <c:pt idx="95">
                  <c:v>58476</c:v>
                </c:pt>
                <c:pt idx="96">
                  <c:v>57081</c:v>
                </c:pt>
                <c:pt idx="97">
                  <c:v>55082</c:v>
                </c:pt>
                <c:pt idx="98">
                  <c:v>54466</c:v>
                </c:pt>
                <c:pt idx="99">
                  <c:v>55578</c:v>
                </c:pt>
                <c:pt idx="100">
                  <c:v>54809</c:v>
                </c:pt>
                <c:pt idx="101">
                  <c:v>53884</c:v>
                </c:pt>
                <c:pt idx="102">
                  <c:v>52926</c:v>
                </c:pt>
                <c:pt idx="103">
                  <c:v>52028</c:v>
                </c:pt>
                <c:pt idx="104">
                  <c:v>50087</c:v>
                </c:pt>
                <c:pt idx="105">
                  <c:v>49034</c:v>
                </c:pt>
                <c:pt idx="106">
                  <c:v>49163</c:v>
                </c:pt>
                <c:pt idx="107">
                  <c:v>49332</c:v>
                </c:pt>
                <c:pt idx="108">
                  <c:v>49826</c:v>
                </c:pt>
                <c:pt idx="109">
                  <c:v>48980</c:v>
                </c:pt>
                <c:pt idx="110">
                  <c:v>47859</c:v>
                </c:pt>
                <c:pt idx="111">
                  <c:v>46275</c:v>
                </c:pt>
                <c:pt idx="112">
                  <c:v>46273</c:v>
                </c:pt>
                <c:pt idx="113">
                  <c:v>46206</c:v>
                </c:pt>
                <c:pt idx="114">
                  <c:v>45475</c:v>
                </c:pt>
                <c:pt idx="115">
                  <c:v>44871</c:v>
                </c:pt>
                <c:pt idx="116">
                  <c:v>44208</c:v>
                </c:pt>
                <c:pt idx="117">
                  <c:v>43310</c:v>
                </c:pt>
                <c:pt idx="118">
                  <c:v>39810</c:v>
                </c:pt>
                <c:pt idx="119">
                  <c:v>39257</c:v>
                </c:pt>
                <c:pt idx="120">
                  <c:v>39271</c:v>
                </c:pt>
                <c:pt idx="121">
                  <c:v>38843</c:v>
                </c:pt>
                <c:pt idx="122">
                  <c:v>38097</c:v>
                </c:pt>
                <c:pt idx="123">
                  <c:v>37625</c:v>
                </c:pt>
                <c:pt idx="124">
                  <c:v>37001</c:v>
                </c:pt>
                <c:pt idx="125">
                  <c:v>35926</c:v>
                </c:pt>
                <c:pt idx="126">
                  <c:v>35948</c:v>
                </c:pt>
                <c:pt idx="127">
                  <c:v>36524</c:v>
                </c:pt>
                <c:pt idx="128">
                  <c:v>36443</c:v>
                </c:pt>
                <c:pt idx="129">
                  <c:v>35960</c:v>
                </c:pt>
                <c:pt idx="130">
                  <c:v>35631</c:v>
                </c:pt>
                <c:pt idx="131">
                  <c:v>36179</c:v>
                </c:pt>
                <c:pt idx="132">
                  <c:v>37438</c:v>
                </c:pt>
                <c:pt idx="133">
                  <c:v>37614</c:v>
                </c:pt>
                <c:pt idx="134">
                  <c:v>38138</c:v>
                </c:pt>
                <c:pt idx="135">
                  <c:v>38294</c:v>
                </c:pt>
                <c:pt idx="136">
                  <c:v>37919</c:v>
                </c:pt>
                <c:pt idx="137">
                  <c:v>37711</c:v>
                </c:pt>
                <c:pt idx="138">
                  <c:v>36960</c:v>
                </c:pt>
                <c:pt idx="139">
                  <c:v>36235</c:v>
                </c:pt>
                <c:pt idx="140">
                  <c:v>36163</c:v>
                </c:pt>
                <c:pt idx="141">
                  <c:v>36910</c:v>
                </c:pt>
                <c:pt idx="142">
                  <c:v>36946</c:v>
                </c:pt>
                <c:pt idx="143">
                  <c:v>36750</c:v>
                </c:pt>
                <c:pt idx="144">
                  <c:v>36198</c:v>
                </c:pt>
                <c:pt idx="145">
                  <c:v>35913</c:v>
                </c:pt>
                <c:pt idx="146">
                  <c:v>35403</c:v>
                </c:pt>
                <c:pt idx="147">
                  <c:v>35711</c:v>
                </c:pt>
                <c:pt idx="148">
                  <c:v>35690</c:v>
                </c:pt>
                <c:pt idx="149">
                  <c:v>35676</c:v>
                </c:pt>
                <c:pt idx="150">
                  <c:v>35214</c:v>
                </c:pt>
                <c:pt idx="151">
                  <c:v>35119</c:v>
                </c:pt>
                <c:pt idx="152">
                  <c:v>34940</c:v>
                </c:pt>
                <c:pt idx="153">
                  <c:v>34768</c:v>
                </c:pt>
                <c:pt idx="154">
                  <c:v>34905</c:v>
                </c:pt>
                <c:pt idx="155">
                  <c:v>34800</c:v>
                </c:pt>
                <c:pt idx="156">
                  <c:v>34495</c:v>
                </c:pt>
                <c:pt idx="157">
                  <c:v>34291</c:v>
                </c:pt>
                <c:pt idx="158">
                  <c:v>34144</c:v>
                </c:pt>
                <c:pt idx="159">
                  <c:v>33960</c:v>
                </c:pt>
                <c:pt idx="160">
                  <c:v>33942</c:v>
                </c:pt>
                <c:pt idx="161">
                  <c:v>34082</c:v>
                </c:pt>
                <c:pt idx="162">
                  <c:v>33575</c:v>
                </c:pt>
                <c:pt idx="163">
                  <c:v>33670</c:v>
                </c:pt>
                <c:pt idx="164">
                  <c:v>33367</c:v>
                </c:pt>
                <c:pt idx="165">
                  <c:v>32940</c:v>
                </c:pt>
                <c:pt idx="166">
                  <c:v>32868</c:v>
                </c:pt>
                <c:pt idx="167">
                  <c:v>32579</c:v>
                </c:pt>
                <c:pt idx="168">
                  <c:v>32110</c:v>
                </c:pt>
                <c:pt idx="169">
                  <c:v>32956</c:v>
                </c:pt>
                <c:pt idx="170">
                  <c:v>31958</c:v>
                </c:pt>
                <c:pt idx="171">
                  <c:v>31721</c:v>
                </c:pt>
                <c:pt idx="172">
                  <c:v>31336</c:v>
                </c:pt>
                <c:pt idx="173">
                  <c:v>31323</c:v>
                </c:pt>
                <c:pt idx="174">
                  <c:v>31466</c:v>
                </c:pt>
                <c:pt idx="175">
                  <c:v>31599</c:v>
                </c:pt>
                <c:pt idx="176">
                  <c:v>30660</c:v>
                </c:pt>
                <c:pt idx="177">
                  <c:v>30534</c:v>
                </c:pt>
                <c:pt idx="178">
                  <c:v>30836</c:v>
                </c:pt>
                <c:pt idx="179">
                  <c:v>30654</c:v>
                </c:pt>
                <c:pt idx="180">
                  <c:v>30336</c:v>
                </c:pt>
                <c:pt idx="181">
                  <c:v>30803</c:v>
                </c:pt>
                <c:pt idx="182">
                  <c:v>30981</c:v>
                </c:pt>
                <c:pt idx="183">
                  <c:v>30096</c:v>
                </c:pt>
                <c:pt idx="184">
                  <c:v>28728</c:v>
                </c:pt>
                <c:pt idx="185">
                  <c:v>29538</c:v>
                </c:pt>
                <c:pt idx="186">
                  <c:v>29171</c:v>
                </c:pt>
                <c:pt idx="187">
                  <c:v>29294</c:v>
                </c:pt>
                <c:pt idx="188">
                  <c:v>29394</c:v>
                </c:pt>
                <c:pt idx="189">
                  <c:v>29777</c:v>
                </c:pt>
                <c:pt idx="190">
                  <c:v>29205</c:v>
                </c:pt>
                <c:pt idx="191">
                  <c:v>29173</c:v>
                </c:pt>
                <c:pt idx="192">
                  <c:v>28660</c:v>
                </c:pt>
                <c:pt idx="193">
                  <c:v>28483</c:v>
                </c:pt>
                <c:pt idx="194">
                  <c:v>28428</c:v>
                </c:pt>
                <c:pt idx="195">
                  <c:v>28457</c:v>
                </c:pt>
                <c:pt idx="196">
                  <c:v>28672</c:v>
                </c:pt>
                <c:pt idx="197">
                  <c:v>28157</c:v>
                </c:pt>
                <c:pt idx="198">
                  <c:v>28059</c:v>
                </c:pt>
                <c:pt idx="199">
                  <c:v>27978</c:v>
                </c:pt>
                <c:pt idx="200">
                  <c:v>27737</c:v>
                </c:pt>
                <c:pt idx="201">
                  <c:v>27672</c:v>
                </c:pt>
                <c:pt idx="202">
                  <c:v>27481</c:v>
                </c:pt>
                <c:pt idx="203">
                  <c:v>27788</c:v>
                </c:pt>
                <c:pt idx="204">
                  <c:v>27733</c:v>
                </c:pt>
                <c:pt idx="205">
                  <c:v>27343</c:v>
                </c:pt>
                <c:pt idx="206">
                  <c:v>28331</c:v>
                </c:pt>
                <c:pt idx="207">
                  <c:v>31289</c:v>
                </c:pt>
                <c:pt idx="208">
                  <c:v>31236</c:v>
                </c:pt>
                <c:pt idx="209">
                  <c:v>30962</c:v>
                </c:pt>
                <c:pt idx="210">
                  <c:v>31386</c:v>
                </c:pt>
                <c:pt idx="211">
                  <c:v>30547</c:v>
                </c:pt>
                <c:pt idx="212">
                  <c:v>30531</c:v>
                </c:pt>
                <c:pt idx="213">
                  <c:v>30314</c:v>
                </c:pt>
                <c:pt idx="214">
                  <c:v>30035</c:v>
                </c:pt>
                <c:pt idx="215">
                  <c:v>29153</c:v>
                </c:pt>
                <c:pt idx="216">
                  <c:v>29536</c:v>
                </c:pt>
                <c:pt idx="217">
                  <c:v>29561</c:v>
                </c:pt>
                <c:pt idx="218">
                  <c:v>29198</c:v>
                </c:pt>
                <c:pt idx="219">
                  <c:v>29193</c:v>
                </c:pt>
                <c:pt idx="220">
                  <c:v>29018</c:v>
                </c:pt>
                <c:pt idx="221">
                  <c:v>28617</c:v>
                </c:pt>
                <c:pt idx="222">
                  <c:v>28438</c:v>
                </c:pt>
                <c:pt idx="223">
                  <c:v>28521</c:v>
                </c:pt>
                <c:pt idx="224">
                  <c:v>29014</c:v>
                </c:pt>
                <c:pt idx="225">
                  <c:v>27701</c:v>
                </c:pt>
                <c:pt idx="226">
                  <c:v>27361</c:v>
                </c:pt>
                <c:pt idx="227">
                  <c:v>27516</c:v>
                </c:pt>
                <c:pt idx="228">
                  <c:v>27193</c:v>
                </c:pt>
                <c:pt idx="229">
                  <c:v>26219</c:v>
                </c:pt>
                <c:pt idx="230">
                  <c:v>26098</c:v>
                </c:pt>
                <c:pt idx="231">
                  <c:v>26511</c:v>
                </c:pt>
                <c:pt idx="232">
                  <c:v>26037</c:v>
                </c:pt>
                <c:pt idx="233">
                  <c:v>25843</c:v>
                </c:pt>
                <c:pt idx="234">
                  <c:v>23729</c:v>
                </c:pt>
                <c:pt idx="235">
                  <c:v>24279</c:v>
                </c:pt>
                <c:pt idx="236">
                  <c:v>24958</c:v>
                </c:pt>
                <c:pt idx="237">
                  <c:v>25010</c:v>
                </c:pt>
                <c:pt idx="238">
                  <c:v>25312</c:v>
                </c:pt>
                <c:pt idx="239">
                  <c:v>24799</c:v>
                </c:pt>
                <c:pt idx="240">
                  <c:v>25010</c:v>
                </c:pt>
                <c:pt idx="241">
                  <c:v>25033</c:v>
                </c:pt>
                <c:pt idx="242">
                  <c:v>24925</c:v>
                </c:pt>
                <c:pt idx="243">
                  <c:v>24774</c:v>
                </c:pt>
                <c:pt idx="244">
                  <c:v>24922</c:v>
                </c:pt>
                <c:pt idx="245">
                  <c:v>25001</c:v>
                </c:pt>
                <c:pt idx="246">
                  <c:v>24517</c:v>
                </c:pt>
                <c:pt idx="247">
                  <c:v>24518</c:v>
                </c:pt>
                <c:pt idx="248">
                  <c:v>24604</c:v>
                </c:pt>
                <c:pt idx="249">
                  <c:v>24142</c:v>
                </c:pt>
                <c:pt idx="250">
                  <c:v>23283</c:v>
                </c:pt>
                <c:pt idx="251">
                  <c:v>23409</c:v>
                </c:pt>
                <c:pt idx="252">
                  <c:v>23917</c:v>
                </c:pt>
                <c:pt idx="253">
                  <c:v>23396</c:v>
                </c:pt>
                <c:pt idx="254">
                  <c:v>23064</c:v>
                </c:pt>
                <c:pt idx="255">
                  <c:v>22976</c:v>
                </c:pt>
                <c:pt idx="256">
                  <c:v>22422</c:v>
                </c:pt>
                <c:pt idx="257">
                  <c:v>22079</c:v>
                </c:pt>
                <c:pt idx="258">
                  <c:v>22215</c:v>
                </c:pt>
                <c:pt idx="259">
                  <c:v>22086</c:v>
                </c:pt>
                <c:pt idx="260">
                  <c:v>21545</c:v>
                </c:pt>
                <c:pt idx="261">
                  <c:v>21517</c:v>
                </c:pt>
                <c:pt idx="262">
                  <c:v>21814</c:v>
                </c:pt>
                <c:pt idx="263">
                  <c:v>22882</c:v>
                </c:pt>
                <c:pt idx="264">
                  <c:v>23188</c:v>
                </c:pt>
                <c:pt idx="265">
                  <c:v>23653</c:v>
                </c:pt>
                <c:pt idx="266">
                  <c:v>23470</c:v>
                </c:pt>
                <c:pt idx="267">
                  <c:v>22752</c:v>
                </c:pt>
                <c:pt idx="268">
                  <c:v>22684</c:v>
                </c:pt>
                <c:pt idx="269">
                  <c:v>22121</c:v>
                </c:pt>
                <c:pt idx="270">
                  <c:v>21960</c:v>
                </c:pt>
                <c:pt idx="271">
                  <c:v>21089</c:v>
                </c:pt>
                <c:pt idx="272">
                  <c:v>21326</c:v>
                </c:pt>
                <c:pt idx="273">
                  <c:v>21164</c:v>
                </c:pt>
                <c:pt idx="274">
                  <c:v>20817</c:v>
                </c:pt>
                <c:pt idx="275">
                  <c:v>20445</c:v>
                </c:pt>
                <c:pt idx="276">
                  <c:v>20292</c:v>
                </c:pt>
                <c:pt idx="277">
                  <c:v>20033</c:v>
                </c:pt>
                <c:pt idx="278">
                  <c:v>19800</c:v>
                </c:pt>
                <c:pt idx="279">
                  <c:v>19721</c:v>
                </c:pt>
                <c:pt idx="280">
                  <c:v>18089</c:v>
                </c:pt>
                <c:pt idx="281">
                  <c:v>18387</c:v>
                </c:pt>
                <c:pt idx="282">
                  <c:v>18671</c:v>
                </c:pt>
                <c:pt idx="283">
                  <c:v>18892</c:v>
                </c:pt>
                <c:pt idx="284">
                  <c:v>18653</c:v>
                </c:pt>
                <c:pt idx="285">
                  <c:v>18660</c:v>
                </c:pt>
                <c:pt idx="286">
                  <c:v>18343</c:v>
                </c:pt>
                <c:pt idx="287">
                  <c:v>17794</c:v>
                </c:pt>
                <c:pt idx="288">
                  <c:v>18537</c:v>
                </c:pt>
                <c:pt idx="289">
                  <c:v>18038</c:v>
                </c:pt>
                <c:pt idx="290">
                  <c:v>17594</c:v>
                </c:pt>
                <c:pt idx="291">
                  <c:v>17419</c:v>
                </c:pt>
                <c:pt idx="292">
                  <c:v>17364</c:v>
                </c:pt>
                <c:pt idx="293">
                  <c:v>18182</c:v>
                </c:pt>
                <c:pt idx="294">
                  <c:v>18291</c:v>
                </c:pt>
                <c:pt idx="295">
                  <c:v>18138</c:v>
                </c:pt>
                <c:pt idx="296">
                  <c:v>18423</c:v>
                </c:pt>
                <c:pt idx="297">
                  <c:v>18586</c:v>
                </c:pt>
                <c:pt idx="298">
                  <c:v>18887</c:v>
                </c:pt>
                <c:pt idx="299">
                  <c:v>19122</c:v>
                </c:pt>
                <c:pt idx="300">
                  <c:v>19597</c:v>
                </c:pt>
                <c:pt idx="301">
                  <c:v>20277</c:v>
                </c:pt>
                <c:pt idx="302">
                  <c:v>21094</c:v>
                </c:pt>
                <c:pt idx="303">
                  <c:v>20945</c:v>
                </c:pt>
                <c:pt idx="304">
                  <c:v>21275</c:v>
                </c:pt>
                <c:pt idx="305">
                  <c:v>21372</c:v>
                </c:pt>
                <c:pt idx="306">
                  <c:v>21734</c:v>
                </c:pt>
                <c:pt idx="307">
                  <c:v>22348</c:v>
                </c:pt>
                <c:pt idx="308">
                  <c:v>22993</c:v>
                </c:pt>
                <c:pt idx="309">
                  <c:v>22974</c:v>
                </c:pt>
                <c:pt idx="310">
                  <c:v>23273</c:v>
                </c:pt>
                <c:pt idx="311">
                  <c:v>24282</c:v>
                </c:pt>
                <c:pt idx="312">
                  <c:v>25816</c:v>
                </c:pt>
                <c:pt idx="313">
                  <c:v>25413</c:v>
                </c:pt>
                <c:pt idx="314">
                  <c:v>25524</c:v>
                </c:pt>
                <c:pt idx="315">
                  <c:v>25554</c:v>
                </c:pt>
                <c:pt idx="316">
                  <c:v>25134</c:v>
                </c:pt>
                <c:pt idx="317">
                  <c:v>25918</c:v>
                </c:pt>
                <c:pt idx="318">
                  <c:v>25971</c:v>
                </c:pt>
                <c:pt idx="319">
                  <c:v>25703</c:v>
                </c:pt>
                <c:pt idx="320">
                  <c:v>25610</c:v>
                </c:pt>
                <c:pt idx="321">
                  <c:v>25944</c:v>
                </c:pt>
                <c:pt idx="322">
                  <c:v>25844</c:v>
                </c:pt>
                <c:pt idx="323">
                  <c:v>25230</c:v>
                </c:pt>
                <c:pt idx="324">
                  <c:v>25218</c:v>
                </c:pt>
                <c:pt idx="325">
                  <c:v>25324</c:v>
                </c:pt>
                <c:pt idx="326">
                  <c:v>25105</c:v>
                </c:pt>
                <c:pt idx="327">
                  <c:v>24515</c:v>
                </c:pt>
                <c:pt idx="328">
                  <c:v>24240</c:v>
                </c:pt>
                <c:pt idx="329">
                  <c:v>23517</c:v>
                </c:pt>
                <c:pt idx="330">
                  <c:v>24801</c:v>
                </c:pt>
                <c:pt idx="331">
                  <c:v>25342</c:v>
                </c:pt>
                <c:pt idx="332">
                  <c:v>25540</c:v>
                </c:pt>
                <c:pt idx="333">
                  <c:v>26104</c:v>
                </c:pt>
                <c:pt idx="334">
                  <c:v>26637</c:v>
                </c:pt>
                <c:pt idx="335">
                  <c:v>26931</c:v>
                </c:pt>
                <c:pt idx="336">
                  <c:v>26800</c:v>
                </c:pt>
                <c:pt idx="337">
                  <c:v>27247</c:v>
                </c:pt>
                <c:pt idx="338">
                  <c:v>26821</c:v>
                </c:pt>
                <c:pt idx="339">
                  <c:v>26763</c:v>
                </c:pt>
                <c:pt idx="340">
                  <c:v>26618</c:v>
                </c:pt>
                <c:pt idx="341">
                  <c:v>26301</c:v>
                </c:pt>
                <c:pt idx="342">
                  <c:v>26584</c:v>
                </c:pt>
                <c:pt idx="343">
                  <c:v>26392</c:v>
                </c:pt>
                <c:pt idx="344">
                  <c:v>26130</c:v>
                </c:pt>
                <c:pt idx="345">
                  <c:v>26086</c:v>
                </c:pt>
                <c:pt idx="346">
                  <c:v>25792</c:v>
                </c:pt>
                <c:pt idx="347">
                  <c:v>25356</c:v>
                </c:pt>
                <c:pt idx="348">
                  <c:v>25006</c:v>
                </c:pt>
                <c:pt idx="349">
                  <c:v>25136</c:v>
                </c:pt>
                <c:pt idx="350">
                  <c:v>25076</c:v>
                </c:pt>
                <c:pt idx="351">
                  <c:v>24535</c:v>
                </c:pt>
                <c:pt idx="352">
                  <c:v>24472</c:v>
                </c:pt>
                <c:pt idx="353">
                  <c:v>24460</c:v>
                </c:pt>
                <c:pt idx="354">
                  <c:v>24620</c:v>
                </c:pt>
                <c:pt idx="355">
                  <c:v>25006</c:v>
                </c:pt>
                <c:pt idx="356">
                  <c:v>25417</c:v>
                </c:pt>
                <c:pt idx="357">
                  <c:v>25567</c:v>
                </c:pt>
                <c:pt idx="358">
                  <c:v>25381</c:v>
                </c:pt>
                <c:pt idx="359">
                  <c:v>25635</c:v>
                </c:pt>
                <c:pt idx="360">
                  <c:v>25364</c:v>
                </c:pt>
                <c:pt idx="361">
                  <c:v>24991</c:v>
                </c:pt>
                <c:pt idx="362">
                  <c:v>25124</c:v>
                </c:pt>
                <c:pt idx="363">
                  <c:v>25119</c:v>
                </c:pt>
                <c:pt idx="364">
                  <c:v>25194</c:v>
                </c:pt>
                <c:pt idx="365">
                  <c:v>24847</c:v>
                </c:pt>
                <c:pt idx="366">
                  <c:v>24740</c:v>
                </c:pt>
                <c:pt idx="367">
                  <c:v>24465</c:v>
                </c:pt>
                <c:pt idx="368">
                  <c:v>24325</c:v>
                </c:pt>
                <c:pt idx="369">
                  <c:v>24212</c:v>
                </c:pt>
                <c:pt idx="370">
                  <c:v>24111</c:v>
                </c:pt>
                <c:pt idx="371">
                  <c:v>24207</c:v>
                </c:pt>
                <c:pt idx="372">
                  <c:v>24013</c:v>
                </c:pt>
                <c:pt idx="373">
                  <c:v>23989</c:v>
                </c:pt>
                <c:pt idx="374">
                  <c:v>23802</c:v>
                </c:pt>
                <c:pt idx="375">
                  <c:v>23660</c:v>
                </c:pt>
                <c:pt idx="376">
                  <c:v>23562</c:v>
                </c:pt>
                <c:pt idx="377">
                  <c:v>23597</c:v>
                </c:pt>
                <c:pt idx="378">
                  <c:v>23543</c:v>
                </c:pt>
                <c:pt idx="379">
                  <c:v>23324</c:v>
                </c:pt>
                <c:pt idx="380">
                  <c:v>22767</c:v>
                </c:pt>
                <c:pt idx="381">
                  <c:v>22521</c:v>
                </c:pt>
                <c:pt idx="382">
                  <c:v>22350</c:v>
                </c:pt>
                <c:pt idx="383">
                  <c:v>22236</c:v>
                </c:pt>
                <c:pt idx="384">
                  <c:v>22261</c:v>
                </c:pt>
                <c:pt idx="385">
                  <c:v>22486</c:v>
                </c:pt>
                <c:pt idx="386">
                  <c:v>22566</c:v>
                </c:pt>
                <c:pt idx="387">
                  <c:v>22818</c:v>
                </c:pt>
                <c:pt idx="388">
                  <c:v>22836</c:v>
                </c:pt>
                <c:pt idx="389">
                  <c:v>22600</c:v>
                </c:pt>
                <c:pt idx="390">
                  <c:v>22616</c:v>
                </c:pt>
                <c:pt idx="391">
                  <c:v>22306</c:v>
                </c:pt>
                <c:pt idx="392">
                  <c:v>22220</c:v>
                </c:pt>
                <c:pt idx="393">
                  <c:v>22616</c:v>
                </c:pt>
                <c:pt idx="394">
                  <c:v>22540</c:v>
                </c:pt>
                <c:pt idx="395">
                  <c:v>22562</c:v>
                </c:pt>
                <c:pt idx="396">
                  <c:v>22400</c:v>
                </c:pt>
                <c:pt idx="397">
                  <c:v>22358</c:v>
                </c:pt>
                <c:pt idx="398">
                  <c:v>22466</c:v>
                </c:pt>
                <c:pt idx="399">
                  <c:v>22555</c:v>
                </c:pt>
                <c:pt idx="400">
                  <c:v>22126</c:v>
                </c:pt>
                <c:pt idx="401">
                  <c:v>22115</c:v>
                </c:pt>
                <c:pt idx="402">
                  <c:v>21121</c:v>
                </c:pt>
                <c:pt idx="403">
                  <c:v>21701</c:v>
                </c:pt>
                <c:pt idx="404">
                  <c:v>21724</c:v>
                </c:pt>
                <c:pt idx="405">
                  <c:v>21643</c:v>
                </c:pt>
                <c:pt idx="406">
                  <c:v>21747</c:v>
                </c:pt>
                <c:pt idx="407">
                  <c:v>21282</c:v>
                </c:pt>
                <c:pt idx="408">
                  <c:v>21352</c:v>
                </c:pt>
                <c:pt idx="409">
                  <c:v>20936</c:v>
                </c:pt>
                <c:pt idx="410">
                  <c:v>20699</c:v>
                </c:pt>
                <c:pt idx="411">
                  <c:v>20663</c:v>
                </c:pt>
                <c:pt idx="412">
                  <c:v>20488</c:v>
                </c:pt>
                <c:pt idx="413">
                  <c:v>20549</c:v>
                </c:pt>
                <c:pt idx="414">
                  <c:v>20000</c:v>
                </c:pt>
                <c:pt idx="415">
                  <c:v>19808</c:v>
                </c:pt>
                <c:pt idx="416">
                  <c:v>19515</c:v>
                </c:pt>
                <c:pt idx="417">
                  <c:v>19400</c:v>
                </c:pt>
                <c:pt idx="418">
                  <c:v>19222</c:v>
                </c:pt>
                <c:pt idx="419">
                  <c:v>19190</c:v>
                </c:pt>
                <c:pt idx="420">
                  <c:v>19121</c:v>
                </c:pt>
                <c:pt idx="421">
                  <c:v>18562</c:v>
                </c:pt>
                <c:pt idx="422">
                  <c:v>18473</c:v>
                </c:pt>
                <c:pt idx="423">
                  <c:v>18485</c:v>
                </c:pt>
                <c:pt idx="424">
                  <c:v>17816</c:v>
                </c:pt>
                <c:pt idx="425">
                  <c:v>17217</c:v>
                </c:pt>
                <c:pt idx="426">
                  <c:v>17874</c:v>
                </c:pt>
                <c:pt idx="427">
                  <c:v>17736</c:v>
                </c:pt>
                <c:pt idx="428">
                  <c:v>17325</c:v>
                </c:pt>
                <c:pt idx="429">
                  <c:v>17193</c:v>
                </c:pt>
                <c:pt idx="430">
                  <c:v>17448</c:v>
                </c:pt>
                <c:pt idx="431">
                  <c:v>17077</c:v>
                </c:pt>
                <c:pt idx="432">
                  <c:v>16838</c:v>
                </c:pt>
                <c:pt idx="433">
                  <c:v>15881</c:v>
                </c:pt>
                <c:pt idx="434">
                  <c:v>15855</c:v>
                </c:pt>
                <c:pt idx="435">
                  <c:v>16249</c:v>
                </c:pt>
                <c:pt idx="436">
                  <c:v>16148</c:v>
                </c:pt>
                <c:pt idx="437">
                  <c:v>16185</c:v>
                </c:pt>
                <c:pt idx="438">
                  <c:v>15990</c:v>
                </c:pt>
                <c:pt idx="439">
                  <c:v>15949</c:v>
                </c:pt>
                <c:pt idx="440">
                  <c:v>15710</c:v>
                </c:pt>
                <c:pt idx="441">
                  <c:v>15942</c:v>
                </c:pt>
                <c:pt idx="442">
                  <c:v>15980</c:v>
                </c:pt>
                <c:pt idx="443">
                  <c:v>15956</c:v>
                </c:pt>
                <c:pt idx="444">
                  <c:v>15895</c:v>
                </c:pt>
                <c:pt idx="445">
                  <c:v>15739</c:v>
                </c:pt>
                <c:pt idx="446">
                  <c:v>16073</c:v>
                </c:pt>
                <c:pt idx="447">
                  <c:v>15684</c:v>
                </c:pt>
                <c:pt idx="448">
                  <c:v>15608</c:v>
                </c:pt>
                <c:pt idx="449">
                  <c:v>15897</c:v>
                </c:pt>
                <c:pt idx="450">
                  <c:v>15876</c:v>
                </c:pt>
                <c:pt idx="451">
                  <c:v>15591</c:v>
                </c:pt>
                <c:pt idx="452">
                  <c:v>15804</c:v>
                </c:pt>
                <c:pt idx="453">
                  <c:v>15603</c:v>
                </c:pt>
                <c:pt idx="454">
                  <c:v>15373</c:v>
                </c:pt>
                <c:pt idx="455">
                  <c:v>15451</c:v>
                </c:pt>
                <c:pt idx="456">
                  <c:v>15607</c:v>
                </c:pt>
                <c:pt idx="457">
                  <c:v>15682</c:v>
                </c:pt>
                <c:pt idx="458">
                  <c:v>15992</c:v>
                </c:pt>
                <c:pt idx="459">
                  <c:v>15536</c:v>
                </c:pt>
                <c:pt idx="460">
                  <c:v>15512</c:v>
                </c:pt>
                <c:pt idx="461">
                  <c:v>15000</c:v>
                </c:pt>
                <c:pt idx="462">
                  <c:v>13887</c:v>
                </c:pt>
                <c:pt idx="463">
                  <c:v>15327</c:v>
                </c:pt>
                <c:pt idx="464">
                  <c:v>15220</c:v>
                </c:pt>
                <c:pt idx="465">
                  <c:v>15164</c:v>
                </c:pt>
                <c:pt idx="466">
                  <c:v>15173</c:v>
                </c:pt>
                <c:pt idx="467">
                  <c:v>14268</c:v>
                </c:pt>
                <c:pt idx="468">
                  <c:v>14905</c:v>
                </c:pt>
                <c:pt idx="469">
                  <c:v>14634</c:v>
                </c:pt>
                <c:pt idx="470">
                  <c:v>14957</c:v>
                </c:pt>
                <c:pt idx="471">
                  <c:v>15059</c:v>
                </c:pt>
                <c:pt idx="472">
                  <c:v>14945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'[Chart in Microsoft PowerPoint]DAU by Act'!$H$1</c:f>
              <c:strCache>
                <c:ptCount val="1"/>
                <c:pt idx="0">
                  <c:v>Act 3</c:v>
                </c:pt>
              </c:strCache>
            </c:strRef>
          </c:tx>
          <c:marker>
            <c:symbol val="none"/>
          </c:marker>
          <c:cat>
            <c:numRef>
              <c:f>'[Chart in Microsoft PowerPoint]DAU by Act'!$A$2:$A$474</c:f>
              <c:numCache>
                <c:formatCode>m/d/yyyy</c:formatCode>
                <c:ptCount val="473"/>
                <c:pt idx="0">
                  <c:v>42449</c:v>
                </c:pt>
                <c:pt idx="1">
                  <c:v>42450</c:v>
                </c:pt>
                <c:pt idx="2">
                  <c:v>42451</c:v>
                </c:pt>
                <c:pt idx="3">
                  <c:v>42452</c:v>
                </c:pt>
                <c:pt idx="4">
                  <c:v>42453</c:v>
                </c:pt>
                <c:pt idx="5">
                  <c:v>42454</c:v>
                </c:pt>
                <c:pt idx="6">
                  <c:v>42455</c:v>
                </c:pt>
                <c:pt idx="7">
                  <c:v>42456</c:v>
                </c:pt>
                <c:pt idx="8">
                  <c:v>42457</c:v>
                </c:pt>
                <c:pt idx="9">
                  <c:v>42458</c:v>
                </c:pt>
                <c:pt idx="10">
                  <c:v>42459</c:v>
                </c:pt>
                <c:pt idx="11">
                  <c:v>42460</c:v>
                </c:pt>
                <c:pt idx="12">
                  <c:v>42461</c:v>
                </c:pt>
                <c:pt idx="13">
                  <c:v>42462</c:v>
                </c:pt>
                <c:pt idx="14">
                  <c:v>42463</c:v>
                </c:pt>
                <c:pt idx="15">
                  <c:v>42464</c:v>
                </c:pt>
                <c:pt idx="16">
                  <c:v>42465</c:v>
                </c:pt>
                <c:pt idx="17">
                  <c:v>42466</c:v>
                </c:pt>
                <c:pt idx="18">
                  <c:v>42467</c:v>
                </c:pt>
                <c:pt idx="19">
                  <c:v>42468</c:v>
                </c:pt>
                <c:pt idx="20">
                  <c:v>42469</c:v>
                </c:pt>
                <c:pt idx="21">
                  <c:v>42470</c:v>
                </c:pt>
                <c:pt idx="22">
                  <c:v>42471</c:v>
                </c:pt>
                <c:pt idx="23">
                  <c:v>42472</c:v>
                </c:pt>
                <c:pt idx="24">
                  <c:v>42473</c:v>
                </c:pt>
                <c:pt idx="25">
                  <c:v>42474</c:v>
                </c:pt>
                <c:pt idx="26">
                  <c:v>42475</c:v>
                </c:pt>
                <c:pt idx="27">
                  <c:v>42476</c:v>
                </c:pt>
                <c:pt idx="28">
                  <c:v>42477</c:v>
                </c:pt>
                <c:pt idx="29">
                  <c:v>42478</c:v>
                </c:pt>
                <c:pt idx="30">
                  <c:v>42479</c:v>
                </c:pt>
                <c:pt idx="31">
                  <c:v>42480</c:v>
                </c:pt>
                <c:pt idx="32">
                  <c:v>42481</c:v>
                </c:pt>
                <c:pt idx="33">
                  <c:v>42482</c:v>
                </c:pt>
                <c:pt idx="34">
                  <c:v>42483</c:v>
                </c:pt>
                <c:pt idx="35">
                  <c:v>42484</c:v>
                </c:pt>
                <c:pt idx="36">
                  <c:v>42485</c:v>
                </c:pt>
                <c:pt idx="37">
                  <c:v>42486</c:v>
                </c:pt>
                <c:pt idx="38">
                  <c:v>42487</c:v>
                </c:pt>
                <c:pt idx="39">
                  <c:v>42488</c:v>
                </c:pt>
                <c:pt idx="40">
                  <c:v>42489</c:v>
                </c:pt>
                <c:pt idx="41">
                  <c:v>42490</c:v>
                </c:pt>
                <c:pt idx="42">
                  <c:v>42491</c:v>
                </c:pt>
                <c:pt idx="43">
                  <c:v>42492</c:v>
                </c:pt>
                <c:pt idx="44">
                  <c:v>42493</c:v>
                </c:pt>
                <c:pt idx="45">
                  <c:v>42494</c:v>
                </c:pt>
                <c:pt idx="46">
                  <c:v>42495</c:v>
                </c:pt>
                <c:pt idx="47">
                  <c:v>42496</c:v>
                </c:pt>
                <c:pt idx="48">
                  <c:v>42497</c:v>
                </c:pt>
                <c:pt idx="49">
                  <c:v>42498</c:v>
                </c:pt>
                <c:pt idx="50">
                  <c:v>42499</c:v>
                </c:pt>
                <c:pt idx="51">
                  <c:v>42500</c:v>
                </c:pt>
                <c:pt idx="52">
                  <c:v>42501</c:v>
                </c:pt>
                <c:pt idx="53">
                  <c:v>42502</c:v>
                </c:pt>
                <c:pt idx="54">
                  <c:v>42503</c:v>
                </c:pt>
                <c:pt idx="55">
                  <c:v>42504</c:v>
                </c:pt>
                <c:pt idx="56">
                  <c:v>42505</c:v>
                </c:pt>
                <c:pt idx="57">
                  <c:v>42506</c:v>
                </c:pt>
                <c:pt idx="58">
                  <c:v>42507</c:v>
                </c:pt>
                <c:pt idx="59">
                  <c:v>42508</c:v>
                </c:pt>
                <c:pt idx="60">
                  <c:v>42509</c:v>
                </c:pt>
                <c:pt idx="61">
                  <c:v>42510</c:v>
                </c:pt>
                <c:pt idx="62">
                  <c:v>42511</c:v>
                </c:pt>
                <c:pt idx="63">
                  <c:v>42512</c:v>
                </c:pt>
                <c:pt idx="64">
                  <c:v>42513</c:v>
                </c:pt>
                <c:pt idx="65">
                  <c:v>42514</c:v>
                </c:pt>
                <c:pt idx="66">
                  <c:v>42515</c:v>
                </c:pt>
                <c:pt idx="67">
                  <c:v>42516</c:v>
                </c:pt>
                <c:pt idx="68">
                  <c:v>42517</c:v>
                </c:pt>
                <c:pt idx="69">
                  <c:v>42518</c:v>
                </c:pt>
                <c:pt idx="70">
                  <c:v>42519</c:v>
                </c:pt>
                <c:pt idx="71">
                  <c:v>42520</c:v>
                </c:pt>
                <c:pt idx="72">
                  <c:v>42521</c:v>
                </c:pt>
                <c:pt idx="73">
                  <c:v>42522</c:v>
                </c:pt>
                <c:pt idx="74">
                  <c:v>42523</c:v>
                </c:pt>
                <c:pt idx="75">
                  <c:v>42524</c:v>
                </c:pt>
                <c:pt idx="76">
                  <c:v>42525</c:v>
                </c:pt>
                <c:pt idx="77">
                  <c:v>42526</c:v>
                </c:pt>
                <c:pt idx="78">
                  <c:v>42527</c:v>
                </c:pt>
                <c:pt idx="79">
                  <c:v>42528</c:v>
                </c:pt>
                <c:pt idx="80">
                  <c:v>42529</c:v>
                </c:pt>
                <c:pt idx="81">
                  <c:v>42530</c:v>
                </c:pt>
                <c:pt idx="82">
                  <c:v>42531</c:v>
                </c:pt>
                <c:pt idx="83">
                  <c:v>42532</c:v>
                </c:pt>
                <c:pt idx="84">
                  <c:v>42533</c:v>
                </c:pt>
                <c:pt idx="85">
                  <c:v>42534</c:v>
                </c:pt>
                <c:pt idx="86">
                  <c:v>42535</c:v>
                </c:pt>
                <c:pt idx="87">
                  <c:v>42536</c:v>
                </c:pt>
                <c:pt idx="88">
                  <c:v>42537</c:v>
                </c:pt>
                <c:pt idx="89">
                  <c:v>42538</c:v>
                </c:pt>
                <c:pt idx="90">
                  <c:v>42539</c:v>
                </c:pt>
                <c:pt idx="91">
                  <c:v>42540</c:v>
                </c:pt>
                <c:pt idx="92">
                  <c:v>42541</c:v>
                </c:pt>
                <c:pt idx="93">
                  <c:v>42542</c:v>
                </c:pt>
                <c:pt idx="94">
                  <c:v>42543</c:v>
                </c:pt>
                <c:pt idx="95">
                  <c:v>42544</c:v>
                </c:pt>
                <c:pt idx="96">
                  <c:v>42545</c:v>
                </c:pt>
                <c:pt idx="97">
                  <c:v>42546</c:v>
                </c:pt>
                <c:pt idx="98">
                  <c:v>42547</c:v>
                </c:pt>
                <c:pt idx="99">
                  <c:v>42548</c:v>
                </c:pt>
                <c:pt idx="100">
                  <c:v>42549</c:v>
                </c:pt>
                <c:pt idx="101">
                  <c:v>42550</c:v>
                </c:pt>
                <c:pt idx="102">
                  <c:v>42551</c:v>
                </c:pt>
                <c:pt idx="103">
                  <c:v>42552</c:v>
                </c:pt>
                <c:pt idx="104">
                  <c:v>42553</c:v>
                </c:pt>
                <c:pt idx="105">
                  <c:v>42554</c:v>
                </c:pt>
                <c:pt idx="106">
                  <c:v>42555</c:v>
                </c:pt>
                <c:pt idx="107">
                  <c:v>42556</c:v>
                </c:pt>
                <c:pt idx="108">
                  <c:v>42557</c:v>
                </c:pt>
                <c:pt idx="109">
                  <c:v>42558</c:v>
                </c:pt>
                <c:pt idx="110">
                  <c:v>42559</c:v>
                </c:pt>
                <c:pt idx="111">
                  <c:v>42560</c:v>
                </c:pt>
                <c:pt idx="112">
                  <c:v>42561</c:v>
                </c:pt>
                <c:pt idx="113">
                  <c:v>42562</c:v>
                </c:pt>
                <c:pt idx="114">
                  <c:v>42563</c:v>
                </c:pt>
                <c:pt idx="115">
                  <c:v>42564</c:v>
                </c:pt>
                <c:pt idx="116">
                  <c:v>42565</c:v>
                </c:pt>
                <c:pt idx="117">
                  <c:v>42566</c:v>
                </c:pt>
                <c:pt idx="118">
                  <c:v>42567</c:v>
                </c:pt>
                <c:pt idx="119">
                  <c:v>42568</c:v>
                </c:pt>
                <c:pt idx="120">
                  <c:v>42569</c:v>
                </c:pt>
                <c:pt idx="121">
                  <c:v>42570</c:v>
                </c:pt>
                <c:pt idx="122">
                  <c:v>42571</c:v>
                </c:pt>
                <c:pt idx="123">
                  <c:v>42572</c:v>
                </c:pt>
                <c:pt idx="124">
                  <c:v>42573</c:v>
                </c:pt>
                <c:pt idx="125">
                  <c:v>42574</c:v>
                </c:pt>
                <c:pt idx="126">
                  <c:v>42575</c:v>
                </c:pt>
                <c:pt idx="127">
                  <c:v>42576</c:v>
                </c:pt>
                <c:pt idx="128">
                  <c:v>42577</c:v>
                </c:pt>
                <c:pt idx="129">
                  <c:v>42578</c:v>
                </c:pt>
                <c:pt idx="130">
                  <c:v>42579</c:v>
                </c:pt>
                <c:pt idx="131">
                  <c:v>42580</c:v>
                </c:pt>
                <c:pt idx="132">
                  <c:v>42581</c:v>
                </c:pt>
                <c:pt idx="133">
                  <c:v>42582</c:v>
                </c:pt>
                <c:pt idx="134">
                  <c:v>42583</c:v>
                </c:pt>
                <c:pt idx="135">
                  <c:v>42584</c:v>
                </c:pt>
                <c:pt idx="136">
                  <c:v>42585</c:v>
                </c:pt>
                <c:pt idx="137">
                  <c:v>42586</c:v>
                </c:pt>
                <c:pt idx="138">
                  <c:v>42587</c:v>
                </c:pt>
                <c:pt idx="139">
                  <c:v>42588</c:v>
                </c:pt>
                <c:pt idx="140">
                  <c:v>42589</c:v>
                </c:pt>
                <c:pt idx="141">
                  <c:v>42590</c:v>
                </c:pt>
                <c:pt idx="142">
                  <c:v>42591</c:v>
                </c:pt>
                <c:pt idx="143">
                  <c:v>42592</c:v>
                </c:pt>
                <c:pt idx="144">
                  <c:v>42593</c:v>
                </c:pt>
                <c:pt idx="145">
                  <c:v>42594</c:v>
                </c:pt>
                <c:pt idx="146">
                  <c:v>42595</c:v>
                </c:pt>
                <c:pt idx="147">
                  <c:v>42596</c:v>
                </c:pt>
                <c:pt idx="148">
                  <c:v>42597</c:v>
                </c:pt>
                <c:pt idx="149">
                  <c:v>42598</c:v>
                </c:pt>
                <c:pt idx="150">
                  <c:v>42599</c:v>
                </c:pt>
                <c:pt idx="151">
                  <c:v>42600</c:v>
                </c:pt>
                <c:pt idx="152">
                  <c:v>42601</c:v>
                </c:pt>
                <c:pt idx="153">
                  <c:v>42602</c:v>
                </c:pt>
                <c:pt idx="154">
                  <c:v>42603</c:v>
                </c:pt>
                <c:pt idx="155">
                  <c:v>42604</c:v>
                </c:pt>
                <c:pt idx="156">
                  <c:v>42605</c:v>
                </c:pt>
                <c:pt idx="157">
                  <c:v>42606</c:v>
                </c:pt>
                <c:pt idx="158">
                  <c:v>42607</c:v>
                </c:pt>
                <c:pt idx="159">
                  <c:v>42608</c:v>
                </c:pt>
                <c:pt idx="160">
                  <c:v>42609</c:v>
                </c:pt>
                <c:pt idx="161">
                  <c:v>42610</c:v>
                </c:pt>
                <c:pt idx="162">
                  <c:v>42611</c:v>
                </c:pt>
                <c:pt idx="163">
                  <c:v>42612</c:v>
                </c:pt>
                <c:pt idx="164">
                  <c:v>42613</c:v>
                </c:pt>
                <c:pt idx="165">
                  <c:v>42614</c:v>
                </c:pt>
                <c:pt idx="166">
                  <c:v>42615</c:v>
                </c:pt>
                <c:pt idx="167">
                  <c:v>42616</c:v>
                </c:pt>
                <c:pt idx="168">
                  <c:v>42617</c:v>
                </c:pt>
                <c:pt idx="169">
                  <c:v>42618</c:v>
                </c:pt>
                <c:pt idx="170">
                  <c:v>42619</c:v>
                </c:pt>
                <c:pt idx="171">
                  <c:v>42620</c:v>
                </c:pt>
                <c:pt idx="172">
                  <c:v>42621</c:v>
                </c:pt>
                <c:pt idx="173">
                  <c:v>42622</c:v>
                </c:pt>
                <c:pt idx="174">
                  <c:v>42623</c:v>
                </c:pt>
                <c:pt idx="175">
                  <c:v>42624</c:v>
                </c:pt>
                <c:pt idx="176">
                  <c:v>42625</c:v>
                </c:pt>
                <c:pt idx="177">
                  <c:v>42626</c:v>
                </c:pt>
                <c:pt idx="178">
                  <c:v>42627</c:v>
                </c:pt>
                <c:pt idx="179">
                  <c:v>42628</c:v>
                </c:pt>
                <c:pt idx="180">
                  <c:v>42629</c:v>
                </c:pt>
                <c:pt idx="181">
                  <c:v>42630</c:v>
                </c:pt>
                <c:pt idx="182">
                  <c:v>42631</c:v>
                </c:pt>
                <c:pt idx="183">
                  <c:v>42632</c:v>
                </c:pt>
                <c:pt idx="184">
                  <c:v>42633</c:v>
                </c:pt>
                <c:pt idx="185">
                  <c:v>42634</c:v>
                </c:pt>
                <c:pt idx="186">
                  <c:v>42635</c:v>
                </c:pt>
                <c:pt idx="187">
                  <c:v>42636</c:v>
                </c:pt>
                <c:pt idx="188">
                  <c:v>42637</c:v>
                </c:pt>
                <c:pt idx="189">
                  <c:v>42638</c:v>
                </c:pt>
                <c:pt idx="190">
                  <c:v>42639</c:v>
                </c:pt>
                <c:pt idx="191">
                  <c:v>42640</c:v>
                </c:pt>
                <c:pt idx="192">
                  <c:v>42641</c:v>
                </c:pt>
                <c:pt idx="193">
                  <c:v>42642</c:v>
                </c:pt>
                <c:pt idx="194">
                  <c:v>42643</c:v>
                </c:pt>
                <c:pt idx="195">
                  <c:v>42644</c:v>
                </c:pt>
                <c:pt idx="196">
                  <c:v>42645</c:v>
                </c:pt>
                <c:pt idx="197">
                  <c:v>42646</c:v>
                </c:pt>
                <c:pt idx="198">
                  <c:v>42647</c:v>
                </c:pt>
                <c:pt idx="199">
                  <c:v>42648</c:v>
                </c:pt>
                <c:pt idx="200">
                  <c:v>42649</c:v>
                </c:pt>
                <c:pt idx="201">
                  <c:v>42650</c:v>
                </c:pt>
                <c:pt idx="202">
                  <c:v>42651</c:v>
                </c:pt>
                <c:pt idx="203">
                  <c:v>42652</c:v>
                </c:pt>
                <c:pt idx="204">
                  <c:v>42653</c:v>
                </c:pt>
                <c:pt idx="205">
                  <c:v>42654</c:v>
                </c:pt>
                <c:pt idx="206">
                  <c:v>42655</c:v>
                </c:pt>
                <c:pt idx="207">
                  <c:v>42656</c:v>
                </c:pt>
                <c:pt idx="208">
                  <c:v>42657</c:v>
                </c:pt>
                <c:pt idx="209">
                  <c:v>42658</c:v>
                </c:pt>
                <c:pt idx="210">
                  <c:v>42659</c:v>
                </c:pt>
                <c:pt idx="211">
                  <c:v>42660</c:v>
                </c:pt>
                <c:pt idx="212">
                  <c:v>42661</c:v>
                </c:pt>
                <c:pt idx="213">
                  <c:v>42662</c:v>
                </c:pt>
                <c:pt idx="214">
                  <c:v>42663</c:v>
                </c:pt>
                <c:pt idx="215">
                  <c:v>42664</c:v>
                </c:pt>
                <c:pt idx="216">
                  <c:v>42665</c:v>
                </c:pt>
                <c:pt idx="217">
                  <c:v>42666</c:v>
                </c:pt>
                <c:pt idx="218">
                  <c:v>42667</c:v>
                </c:pt>
                <c:pt idx="219">
                  <c:v>42668</c:v>
                </c:pt>
                <c:pt idx="220">
                  <c:v>42669</c:v>
                </c:pt>
                <c:pt idx="221">
                  <c:v>42670</c:v>
                </c:pt>
                <c:pt idx="222">
                  <c:v>42671</c:v>
                </c:pt>
                <c:pt idx="223">
                  <c:v>42672</c:v>
                </c:pt>
                <c:pt idx="224">
                  <c:v>42673</c:v>
                </c:pt>
                <c:pt idx="225">
                  <c:v>42674</c:v>
                </c:pt>
                <c:pt idx="226">
                  <c:v>42675</c:v>
                </c:pt>
                <c:pt idx="227">
                  <c:v>42676</c:v>
                </c:pt>
                <c:pt idx="228">
                  <c:v>42677</c:v>
                </c:pt>
                <c:pt idx="229">
                  <c:v>42678</c:v>
                </c:pt>
                <c:pt idx="230">
                  <c:v>42679</c:v>
                </c:pt>
                <c:pt idx="231">
                  <c:v>42680</c:v>
                </c:pt>
                <c:pt idx="232">
                  <c:v>42681</c:v>
                </c:pt>
                <c:pt idx="233">
                  <c:v>42682</c:v>
                </c:pt>
                <c:pt idx="234">
                  <c:v>42683</c:v>
                </c:pt>
                <c:pt idx="235">
                  <c:v>42684</c:v>
                </c:pt>
                <c:pt idx="236">
                  <c:v>42685</c:v>
                </c:pt>
                <c:pt idx="237">
                  <c:v>42686</c:v>
                </c:pt>
                <c:pt idx="238">
                  <c:v>42687</c:v>
                </c:pt>
                <c:pt idx="239">
                  <c:v>42688</c:v>
                </c:pt>
                <c:pt idx="240">
                  <c:v>42689</c:v>
                </c:pt>
                <c:pt idx="241">
                  <c:v>42690</c:v>
                </c:pt>
                <c:pt idx="242">
                  <c:v>42691</c:v>
                </c:pt>
                <c:pt idx="243">
                  <c:v>42692</c:v>
                </c:pt>
                <c:pt idx="244">
                  <c:v>42693</c:v>
                </c:pt>
                <c:pt idx="245">
                  <c:v>42694</c:v>
                </c:pt>
                <c:pt idx="246">
                  <c:v>42695</c:v>
                </c:pt>
                <c:pt idx="247">
                  <c:v>42696</c:v>
                </c:pt>
                <c:pt idx="248">
                  <c:v>42697</c:v>
                </c:pt>
                <c:pt idx="249">
                  <c:v>42698</c:v>
                </c:pt>
                <c:pt idx="250">
                  <c:v>42699</c:v>
                </c:pt>
                <c:pt idx="251">
                  <c:v>42700</c:v>
                </c:pt>
                <c:pt idx="252">
                  <c:v>42701</c:v>
                </c:pt>
                <c:pt idx="253">
                  <c:v>42702</c:v>
                </c:pt>
                <c:pt idx="254">
                  <c:v>42703</c:v>
                </c:pt>
                <c:pt idx="255">
                  <c:v>42704</c:v>
                </c:pt>
                <c:pt idx="256">
                  <c:v>42705</c:v>
                </c:pt>
                <c:pt idx="257">
                  <c:v>42706</c:v>
                </c:pt>
                <c:pt idx="258">
                  <c:v>42707</c:v>
                </c:pt>
                <c:pt idx="259">
                  <c:v>42708</c:v>
                </c:pt>
                <c:pt idx="260">
                  <c:v>42709</c:v>
                </c:pt>
                <c:pt idx="261">
                  <c:v>42710</c:v>
                </c:pt>
                <c:pt idx="262">
                  <c:v>42711</c:v>
                </c:pt>
                <c:pt idx="263">
                  <c:v>42712</c:v>
                </c:pt>
                <c:pt idx="264">
                  <c:v>42713</c:v>
                </c:pt>
                <c:pt idx="265">
                  <c:v>42714</c:v>
                </c:pt>
                <c:pt idx="266">
                  <c:v>42715</c:v>
                </c:pt>
                <c:pt idx="267">
                  <c:v>42716</c:v>
                </c:pt>
                <c:pt idx="268">
                  <c:v>42717</c:v>
                </c:pt>
                <c:pt idx="269">
                  <c:v>42718</c:v>
                </c:pt>
                <c:pt idx="270">
                  <c:v>42719</c:v>
                </c:pt>
                <c:pt idx="271">
                  <c:v>42720</c:v>
                </c:pt>
                <c:pt idx="272">
                  <c:v>42721</c:v>
                </c:pt>
                <c:pt idx="273">
                  <c:v>42722</c:v>
                </c:pt>
                <c:pt idx="274">
                  <c:v>42723</c:v>
                </c:pt>
                <c:pt idx="275">
                  <c:v>42724</c:v>
                </c:pt>
                <c:pt idx="276">
                  <c:v>42725</c:v>
                </c:pt>
                <c:pt idx="277">
                  <c:v>42726</c:v>
                </c:pt>
                <c:pt idx="278">
                  <c:v>42727</c:v>
                </c:pt>
                <c:pt idx="279">
                  <c:v>42728</c:v>
                </c:pt>
                <c:pt idx="280">
                  <c:v>42729</c:v>
                </c:pt>
                <c:pt idx="281">
                  <c:v>42730</c:v>
                </c:pt>
                <c:pt idx="282">
                  <c:v>42731</c:v>
                </c:pt>
                <c:pt idx="283">
                  <c:v>42732</c:v>
                </c:pt>
                <c:pt idx="284">
                  <c:v>42733</c:v>
                </c:pt>
                <c:pt idx="285">
                  <c:v>42734</c:v>
                </c:pt>
                <c:pt idx="286">
                  <c:v>42735</c:v>
                </c:pt>
                <c:pt idx="287">
                  <c:v>42736</c:v>
                </c:pt>
                <c:pt idx="288">
                  <c:v>42737</c:v>
                </c:pt>
                <c:pt idx="289">
                  <c:v>42738</c:v>
                </c:pt>
                <c:pt idx="290">
                  <c:v>42739</c:v>
                </c:pt>
                <c:pt idx="291">
                  <c:v>42740</c:v>
                </c:pt>
                <c:pt idx="292">
                  <c:v>42741</c:v>
                </c:pt>
                <c:pt idx="293">
                  <c:v>42742</c:v>
                </c:pt>
                <c:pt idx="294">
                  <c:v>42743</c:v>
                </c:pt>
                <c:pt idx="295">
                  <c:v>42744</c:v>
                </c:pt>
                <c:pt idx="296">
                  <c:v>42745</c:v>
                </c:pt>
                <c:pt idx="297">
                  <c:v>42746</c:v>
                </c:pt>
                <c:pt idx="298">
                  <c:v>42747</c:v>
                </c:pt>
                <c:pt idx="299">
                  <c:v>42748</c:v>
                </c:pt>
                <c:pt idx="300">
                  <c:v>42749</c:v>
                </c:pt>
                <c:pt idx="301">
                  <c:v>42750</c:v>
                </c:pt>
                <c:pt idx="302">
                  <c:v>42751</c:v>
                </c:pt>
                <c:pt idx="303">
                  <c:v>42752</c:v>
                </c:pt>
                <c:pt idx="304">
                  <c:v>42753</c:v>
                </c:pt>
                <c:pt idx="305">
                  <c:v>42754</c:v>
                </c:pt>
                <c:pt idx="306">
                  <c:v>42755</c:v>
                </c:pt>
                <c:pt idx="307">
                  <c:v>42756</c:v>
                </c:pt>
                <c:pt idx="308">
                  <c:v>42757</c:v>
                </c:pt>
                <c:pt idx="309">
                  <c:v>42758</c:v>
                </c:pt>
                <c:pt idx="310">
                  <c:v>42759</c:v>
                </c:pt>
                <c:pt idx="311">
                  <c:v>42760</c:v>
                </c:pt>
                <c:pt idx="312">
                  <c:v>42761</c:v>
                </c:pt>
                <c:pt idx="313">
                  <c:v>42762</c:v>
                </c:pt>
                <c:pt idx="314">
                  <c:v>42763</c:v>
                </c:pt>
                <c:pt idx="315">
                  <c:v>42764</c:v>
                </c:pt>
                <c:pt idx="316">
                  <c:v>42765</c:v>
                </c:pt>
                <c:pt idx="317">
                  <c:v>42766</c:v>
                </c:pt>
                <c:pt idx="318">
                  <c:v>42767</c:v>
                </c:pt>
                <c:pt idx="319">
                  <c:v>42768</c:v>
                </c:pt>
                <c:pt idx="320">
                  <c:v>42769</c:v>
                </c:pt>
                <c:pt idx="321">
                  <c:v>42770</c:v>
                </c:pt>
                <c:pt idx="322">
                  <c:v>42771</c:v>
                </c:pt>
                <c:pt idx="323">
                  <c:v>42772</c:v>
                </c:pt>
                <c:pt idx="324">
                  <c:v>42773</c:v>
                </c:pt>
                <c:pt idx="325">
                  <c:v>42774</c:v>
                </c:pt>
                <c:pt idx="326">
                  <c:v>42775</c:v>
                </c:pt>
                <c:pt idx="327">
                  <c:v>42776</c:v>
                </c:pt>
                <c:pt idx="328">
                  <c:v>42777</c:v>
                </c:pt>
                <c:pt idx="329">
                  <c:v>42778</c:v>
                </c:pt>
                <c:pt idx="330">
                  <c:v>42779</c:v>
                </c:pt>
                <c:pt idx="331">
                  <c:v>42780</c:v>
                </c:pt>
                <c:pt idx="332">
                  <c:v>42781</c:v>
                </c:pt>
                <c:pt idx="333">
                  <c:v>42782</c:v>
                </c:pt>
                <c:pt idx="334">
                  <c:v>42783</c:v>
                </c:pt>
                <c:pt idx="335">
                  <c:v>42784</c:v>
                </c:pt>
                <c:pt idx="336">
                  <c:v>42785</c:v>
                </c:pt>
                <c:pt idx="337">
                  <c:v>42786</c:v>
                </c:pt>
                <c:pt idx="338">
                  <c:v>42787</c:v>
                </c:pt>
                <c:pt idx="339">
                  <c:v>42788</c:v>
                </c:pt>
                <c:pt idx="340">
                  <c:v>42789</c:v>
                </c:pt>
                <c:pt idx="341">
                  <c:v>42790</c:v>
                </c:pt>
                <c:pt idx="342">
                  <c:v>42791</c:v>
                </c:pt>
                <c:pt idx="343">
                  <c:v>42792</c:v>
                </c:pt>
                <c:pt idx="344">
                  <c:v>42793</c:v>
                </c:pt>
                <c:pt idx="345">
                  <c:v>42794</c:v>
                </c:pt>
                <c:pt idx="346">
                  <c:v>42795</c:v>
                </c:pt>
                <c:pt idx="347">
                  <c:v>42796</c:v>
                </c:pt>
                <c:pt idx="348">
                  <c:v>42797</c:v>
                </c:pt>
                <c:pt idx="349">
                  <c:v>42798</c:v>
                </c:pt>
                <c:pt idx="350">
                  <c:v>42799</c:v>
                </c:pt>
                <c:pt idx="351">
                  <c:v>42800</c:v>
                </c:pt>
                <c:pt idx="352">
                  <c:v>42801</c:v>
                </c:pt>
                <c:pt idx="353">
                  <c:v>42802</c:v>
                </c:pt>
                <c:pt idx="354">
                  <c:v>42803</c:v>
                </c:pt>
                <c:pt idx="355">
                  <c:v>42804</c:v>
                </c:pt>
                <c:pt idx="356">
                  <c:v>42805</c:v>
                </c:pt>
                <c:pt idx="357">
                  <c:v>42806</c:v>
                </c:pt>
                <c:pt idx="358">
                  <c:v>42807</c:v>
                </c:pt>
                <c:pt idx="359">
                  <c:v>42808</c:v>
                </c:pt>
                <c:pt idx="360">
                  <c:v>42809</c:v>
                </c:pt>
                <c:pt idx="361">
                  <c:v>42810</c:v>
                </c:pt>
                <c:pt idx="362">
                  <c:v>42811</c:v>
                </c:pt>
                <c:pt idx="363">
                  <c:v>42812</c:v>
                </c:pt>
                <c:pt idx="364">
                  <c:v>42813</c:v>
                </c:pt>
                <c:pt idx="365">
                  <c:v>42814</c:v>
                </c:pt>
                <c:pt idx="366">
                  <c:v>42815</c:v>
                </c:pt>
                <c:pt idx="367">
                  <c:v>42816</c:v>
                </c:pt>
                <c:pt idx="368">
                  <c:v>42817</c:v>
                </c:pt>
                <c:pt idx="369">
                  <c:v>42818</c:v>
                </c:pt>
                <c:pt idx="370">
                  <c:v>42819</c:v>
                </c:pt>
                <c:pt idx="371">
                  <c:v>42820</c:v>
                </c:pt>
                <c:pt idx="372">
                  <c:v>42821</c:v>
                </c:pt>
                <c:pt idx="373">
                  <c:v>42822</c:v>
                </c:pt>
                <c:pt idx="374">
                  <c:v>42823</c:v>
                </c:pt>
                <c:pt idx="375">
                  <c:v>42824</c:v>
                </c:pt>
                <c:pt idx="376">
                  <c:v>42825</c:v>
                </c:pt>
                <c:pt idx="377">
                  <c:v>42826</c:v>
                </c:pt>
                <c:pt idx="378">
                  <c:v>42827</c:v>
                </c:pt>
                <c:pt idx="379">
                  <c:v>42828</c:v>
                </c:pt>
                <c:pt idx="380">
                  <c:v>42829</c:v>
                </c:pt>
                <c:pt idx="381">
                  <c:v>42830</c:v>
                </c:pt>
                <c:pt idx="382">
                  <c:v>42831</c:v>
                </c:pt>
                <c:pt idx="383">
                  <c:v>42832</c:v>
                </c:pt>
                <c:pt idx="384">
                  <c:v>42833</c:v>
                </c:pt>
                <c:pt idx="385">
                  <c:v>42834</c:v>
                </c:pt>
                <c:pt idx="386">
                  <c:v>42835</c:v>
                </c:pt>
                <c:pt idx="387">
                  <c:v>42836</c:v>
                </c:pt>
                <c:pt idx="388">
                  <c:v>42837</c:v>
                </c:pt>
                <c:pt idx="389">
                  <c:v>42838</c:v>
                </c:pt>
                <c:pt idx="390">
                  <c:v>42839</c:v>
                </c:pt>
                <c:pt idx="391">
                  <c:v>42840</c:v>
                </c:pt>
                <c:pt idx="392">
                  <c:v>42841</c:v>
                </c:pt>
                <c:pt idx="393">
                  <c:v>42842</c:v>
                </c:pt>
                <c:pt idx="394">
                  <c:v>42843</c:v>
                </c:pt>
                <c:pt idx="395">
                  <c:v>42844</c:v>
                </c:pt>
                <c:pt idx="396">
                  <c:v>42845</c:v>
                </c:pt>
                <c:pt idx="397">
                  <c:v>42846</c:v>
                </c:pt>
                <c:pt idx="398">
                  <c:v>42847</c:v>
                </c:pt>
                <c:pt idx="399">
                  <c:v>42848</c:v>
                </c:pt>
                <c:pt idx="400">
                  <c:v>42849</c:v>
                </c:pt>
                <c:pt idx="401">
                  <c:v>42850</c:v>
                </c:pt>
                <c:pt idx="402">
                  <c:v>42851</c:v>
                </c:pt>
                <c:pt idx="403">
                  <c:v>42852</c:v>
                </c:pt>
                <c:pt idx="404">
                  <c:v>42853</c:v>
                </c:pt>
                <c:pt idx="405">
                  <c:v>42854</c:v>
                </c:pt>
                <c:pt idx="406">
                  <c:v>42855</c:v>
                </c:pt>
                <c:pt idx="407">
                  <c:v>42856</c:v>
                </c:pt>
                <c:pt idx="408">
                  <c:v>42857</c:v>
                </c:pt>
                <c:pt idx="409">
                  <c:v>42858</c:v>
                </c:pt>
                <c:pt idx="410">
                  <c:v>42859</c:v>
                </c:pt>
                <c:pt idx="411">
                  <c:v>42860</c:v>
                </c:pt>
                <c:pt idx="412">
                  <c:v>42861</c:v>
                </c:pt>
                <c:pt idx="413">
                  <c:v>42862</c:v>
                </c:pt>
                <c:pt idx="414">
                  <c:v>42863</c:v>
                </c:pt>
                <c:pt idx="415">
                  <c:v>42864</c:v>
                </c:pt>
                <c:pt idx="416">
                  <c:v>42865</c:v>
                </c:pt>
                <c:pt idx="417">
                  <c:v>42866</c:v>
                </c:pt>
                <c:pt idx="418">
                  <c:v>42867</c:v>
                </c:pt>
                <c:pt idx="419">
                  <c:v>42868</c:v>
                </c:pt>
                <c:pt idx="420">
                  <c:v>42869</c:v>
                </c:pt>
                <c:pt idx="421">
                  <c:v>42870</c:v>
                </c:pt>
                <c:pt idx="422">
                  <c:v>42871</c:v>
                </c:pt>
                <c:pt idx="423">
                  <c:v>42872</c:v>
                </c:pt>
                <c:pt idx="424">
                  <c:v>42873</c:v>
                </c:pt>
                <c:pt idx="425">
                  <c:v>42874</c:v>
                </c:pt>
                <c:pt idx="426">
                  <c:v>42875</c:v>
                </c:pt>
                <c:pt idx="427">
                  <c:v>42876</c:v>
                </c:pt>
                <c:pt idx="428">
                  <c:v>42877</c:v>
                </c:pt>
                <c:pt idx="429">
                  <c:v>42878</c:v>
                </c:pt>
                <c:pt idx="430">
                  <c:v>42879</c:v>
                </c:pt>
                <c:pt idx="431">
                  <c:v>42880</c:v>
                </c:pt>
                <c:pt idx="432">
                  <c:v>42881</c:v>
                </c:pt>
                <c:pt idx="433">
                  <c:v>42882</c:v>
                </c:pt>
                <c:pt idx="434">
                  <c:v>42883</c:v>
                </c:pt>
                <c:pt idx="435">
                  <c:v>42884</c:v>
                </c:pt>
                <c:pt idx="436">
                  <c:v>42885</c:v>
                </c:pt>
                <c:pt idx="437">
                  <c:v>42886</c:v>
                </c:pt>
                <c:pt idx="438">
                  <c:v>42887</c:v>
                </c:pt>
                <c:pt idx="439">
                  <c:v>42888</c:v>
                </c:pt>
                <c:pt idx="440">
                  <c:v>42889</c:v>
                </c:pt>
                <c:pt idx="441">
                  <c:v>42890</c:v>
                </c:pt>
                <c:pt idx="442">
                  <c:v>42891</c:v>
                </c:pt>
                <c:pt idx="443">
                  <c:v>42892</c:v>
                </c:pt>
                <c:pt idx="444">
                  <c:v>42893</c:v>
                </c:pt>
                <c:pt idx="445">
                  <c:v>42894</c:v>
                </c:pt>
                <c:pt idx="446">
                  <c:v>42895</c:v>
                </c:pt>
                <c:pt idx="447">
                  <c:v>42896</c:v>
                </c:pt>
                <c:pt idx="448">
                  <c:v>42897</c:v>
                </c:pt>
                <c:pt idx="449">
                  <c:v>42898</c:v>
                </c:pt>
                <c:pt idx="450">
                  <c:v>42899</c:v>
                </c:pt>
                <c:pt idx="451">
                  <c:v>42900</c:v>
                </c:pt>
                <c:pt idx="452">
                  <c:v>42901</c:v>
                </c:pt>
                <c:pt idx="453">
                  <c:v>42902</c:v>
                </c:pt>
                <c:pt idx="454">
                  <c:v>42903</c:v>
                </c:pt>
                <c:pt idx="455">
                  <c:v>42904</c:v>
                </c:pt>
                <c:pt idx="456">
                  <c:v>42905</c:v>
                </c:pt>
                <c:pt idx="457">
                  <c:v>42906</c:v>
                </c:pt>
                <c:pt idx="458">
                  <c:v>42907</c:v>
                </c:pt>
                <c:pt idx="459">
                  <c:v>42908</c:v>
                </c:pt>
                <c:pt idx="460">
                  <c:v>42909</c:v>
                </c:pt>
                <c:pt idx="461">
                  <c:v>42910</c:v>
                </c:pt>
                <c:pt idx="462">
                  <c:v>42911</c:v>
                </c:pt>
                <c:pt idx="463">
                  <c:v>42912</c:v>
                </c:pt>
                <c:pt idx="464">
                  <c:v>42913</c:v>
                </c:pt>
                <c:pt idx="465">
                  <c:v>42914</c:v>
                </c:pt>
                <c:pt idx="466">
                  <c:v>42915</c:v>
                </c:pt>
                <c:pt idx="467">
                  <c:v>42916</c:v>
                </c:pt>
                <c:pt idx="468">
                  <c:v>42917</c:v>
                </c:pt>
                <c:pt idx="469">
                  <c:v>42918</c:v>
                </c:pt>
                <c:pt idx="470">
                  <c:v>42919</c:v>
                </c:pt>
                <c:pt idx="471">
                  <c:v>42920</c:v>
                </c:pt>
                <c:pt idx="472">
                  <c:v>42921</c:v>
                </c:pt>
              </c:numCache>
            </c:numRef>
          </c:cat>
          <c:val>
            <c:numRef>
              <c:f>'[Chart in Microsoft PowerPoint]DAU by Act'!$H$2:$H$474</c:f>
              <c:numCache>
                <c:formatCode>General</c:formatCode>
                <c:ptCount val="473"/>
                <c:pt idx="0">
                  <c:v>20</c:v>
                </c:pt>
                <c:pt idx="1">
                  <c:v>29</c:v>
                </c:pt>
                <c:pt idx="2">
                  <c:v>59</c:v>
                </c:pt>
                <c:pt idx="3">
                  <c:v>77</c:v>
                </c:pt>
                <c:pt idx="4">
                  <c:v>53</c:v>
                </c:pt>
                <c:pt idx="5">
                  <c:v>62</c:v>
                </c:pt>
                <c:pt idx="6">
                  <c:v>56</c:v>
                </c:pt>
                <c:pt idx="7">
                  <c:v>57</c:v>
                </c:pt>
                <c:pt idx="8">
                  <c:v>58</c:v>
                </c:pt>
                <c:pt idx="9">
                  <c:v>47</c:v>
                </c:pt>
                <c:pt idx="10">
                  <c:v>44</c:v>
                </c:pt>
                <c:pt idx="11">
                  <c:v>52</c:v>
                </c:pt>
                <c:pt idx="12">
                  <c:v>43</c:v>
                </c:pt>
                <c:pt idx="13">
                  <c:v>48</c:v>
                </c:pt>
                <c:pt idx="14">
                  <c:v>51</c:v>
                </c:pt>
                <c:pt idx="15">
                  <c:v>57</c:v>
                </c:pt>
                <c:pt idx="16">
                  <c:v>62</c:v>
                </c:pt>
                <c:pt idx="17">
                  <c:v>62</c:v>
                </c:pt>
                <c:pt idx="18">
                  <c:v>61</c:v>
                </c:pt>
                <c:pt idx="19">
                  <c:v>64</c:v>
                </c:pt>
                <c:pt idx="20">
                  <c:v>78</c:v>
                </c:pt>
                <c:pt idx="21">
                  <c:v>85</c:v>
                </c:pt>
                <c:pt idx="22">
                  <c:v>97</c:v>
                </c:pt>
                <c:pt idx="23">
                  <c:v>97</c:v>
                </c:pt>
                <c:pt idx="24">
                  <c:v>103</c:v>
                </c:pt>
                <c:pt idx="25">
                  <c:v>113</c:v>
                </c:pt>
                <c:pt idx="26">
                  <c:v>122</c:v>
                </c:pt>
                <c:pt idx="27">
                  <c:v>126</c:v>
                </c:pt>
                <c:pt idx="28">
                  <c:v>142</c:v>
                </c:pt>
                <c:pt idx="29">
                  <c:v>144</c:v>
                </c:pt>
                <c:pt idx="30">
                  <c:v>160</c:v>
                </c:pt>
                <c:pt idx="31">
                  <c:v>170</c:v>
                </c:pt>
                <c:pt idx="32">
                  <c:v>191</c:v>
                </c:pt>
                <c:pt idx="33">
                  <c:v>201</c:v>
                </c:pt>
                <c:pt idx="34">
                  <c:v>232</c:v>
                </c:pt>
                <c:pt idx="35">
                  <c:v>254</c:v>
                </c:pt>
                <c:pt idx="36">
                  <c:v>286</c:v>
                </c:pt>
                <c:pt idx="37">
                  <c:v>312</c:v>
                </c:pt>
                <c:pt idx="38">
                  <c:v>357</c:v>
                </c:pt>
                <c:pt idx="39">
                  <c:v>414</c:v>
                </c:pt>
                <c:pt idx="40">
                  <c:v>462</c:v>
                </c:pt>
                <c:pt idx="41">
                  <c:v>523</c:v>
                </c:pt>
                <c:pt idx="42">
                  <c:v>624</c:v>
                </c:pt>
                <c:pt idx="43">
                  <c:v>728</c:v>
                </c:pt>
                <c:pt idx="44">
                  <c:v>830</c:v>
                </c:pt>
                <c:pt idx="45">
                  <c:v>964</c:v>
                </c:pt>
                <c:pt idx="46">
                  <c:v>1146</c:v>
                </c:pt>
                <c:pt idx="47">
                  <c:v>1319</c:v>
                </c:pt>
                <c:pt idx="48">
                  <c:v>1526</c:v>
                </c:pt>
                <c:pt idx="49">
                  <c:v>1769</c:v>
                </c:pt>
                <c:pt idx="50">
                  <c:v>2099</c:v>
                </c:pt>
                <c:pt idx="51">
                  <c:v>2545</c:v>
                </c:pt>
                <c:pt idx="52">
                  <c:v>2995</c:v>
                </c:pt>
                <c:pt idx="53">
                  <c:v>3488</c:v>
                </c:pt>
                <c:pt idx="54">
                  <c:v>4042</c:v>
                </c:pt>
                <c:pt idx="55">
                  <c:v>4547</c:v>
                </c:pt>
                <c:pt idx="56">
                  <c:v>5054</c:v>
                </c:pt>
                <c:pt idx="57">
                  <c:v>5579</c:v>
                </c:pt>
                <c:pt idx="58">
                  <c:v>6238</c:v>
                </c:pt>
                <c:pt idx="59">
                  <c:v>6993</c:v>
                </c:pt>
                <c:pt idx="60">
                  <c:v>7738</c:v>
                </c:pt>
                <c:pt idx="61">
                  <c:v>8521</c:v>
                </c:pt>
                <c:pt idx="62">
                  <c:v>9271</c:v>
                </c:pt>
                <c:pt idx="63">
                  <c:v>9982</c:v>
                </c:pt>
                <c:pt idx="64">
                  <c:v>10781</c:v>
                </c:pt>
                <c:pt idx="65">
                  <c:v>11570</c:v>
                </c:pt>
                <c:pt idx="66">
                  <c:v>12466</c:v>
                </c:pt>
                <c:pt idx="67">
                  <c:v>13378</c:v>
                </c:pt>
                <c:pt idx="68">
                  <c:v>14224</c:v>
                </c:pt>
                <c:pt idx="69">
                  <c:v>14904</c:v>
                </c:pt>
                <c:pt idx="70">
                  <c:v>15596</c:v>
                </c:pt>
                <c:pt idx="71">
                  <c:v>16553</c:v>
                </c:pt>
                <c:pt idx="72">
                  <c:v>17432</c:v>
                </c:pt>
                <c:pt idx="73">
                  <c:v>18314</c:v>
                </c:pt>
                <c:pt idx="74">
                  <c:v>19055</c:v>
                </c:pt>
                <c:pt idx="75">
                  <c:v>19808</c:v>
                </c:pt>
                <c:pt idx="76">
                  <c:v>20410</c:v>
                </c:pt>
                <c:pt idx="77">
                  <c:v>21302</c:v>
                </c:pt>
                <c:pt idx="78">
                  <c:v>22139</c:v>
                </c:pt>
                <c:pt idx="79">
                  <c:v>22926</c:v>
                </c:pt>
                <c:pt idx="80">
                  <c:v>23683</c:v>
                </c:pt>
                <c:pt idx="81">
                  <c:v>24472</c:v>
                </c:pt>
                <c:pt idx="82">
                  <c:v>25234</c:v>
                </c:pt>
                <c:pt idx="83">
                  <c:v>25725</c:v>
                </c:pt>
                <c:pt idx="84">
                  <c:v>26425</c:v>
                </c:pt>
                <c:pt idx="85">
                  <c:v>27291</c:v>
                </c:pt>
                <c:pt idx="86">
                  <c:v>27982</c:v>
                </c:pt>
                <c:pt idx="87">
                  <c:v>28790</c:v>
                </c:pt>
                <c:pt idx="88">
                  <c:v>29746</c:v>
                </c:pt>
                <c:pt idx="89">
                  <c:v>30417</c:v>
                </c:pt>
                <c:pt idx="90">
                  <c:v>30821</c:v>
                </c:pt>
                <c:pt idx="91">
                  <c:v>31563</c:v>
                </c:pt>
                <c:pt idx="92">
                  <c:v>32542</c:v>
                </c:pt>
                <c:pt idx="93">
                  <c:v>33178</c:v>
                </c:pt>
                <c:pt idx="94">
                  <c:v>33741</c:v>
                </c:pt>
                <c:pt idx="95">
                  <c:v>34251</c:v>
                </c:pt>
                <c:pt idx="96">
                  <c:v>34504</c:v>
                </c:pt>
                <c:pt idx="97">
                  <c:v>34766</c:v>
                </c:pt>
                <c:pt idx="98">
                  <c:v>35355</c:v>
                </c:pt>
                <c:pt idx="99">
                  <c:v>36342</c:v>
                </c:pt>
                <c:pt idx="100">
                  <c:v>36841</c:v>
                </c:pt>
                <c:pt idx="101">
                  <c:v>37362</c:v>
                </c:pt>
                <c:pt idx="102">
                  <c:v>37711</c:v>
                </c:pt>
                <c:pt idx="103">
                  <c:v>38119</c:v>
                </c:pt>
                <c:pt idx="104">
                  <c:v>38013</c:v>
                </c:pt>
                <c:pt idx="105">
                  <c:v>38334</c:v>
                </c:pt>
                <c:pt idx="106">
                  <c:v>39170</c:v>
                </c:pt>
                <c:pt idx="107">
                  <c:v>40044</c:v>
                </c:pt>
                <c:pt idx="108">
                  <c:v>40612</c:v>
                </c:pt>
                <c:pt idx="109">
                  <c:v>41024</c:v>
                </c:pt>
                <c:pt idx="110">
                  <c:v>41218</c:v>
                </c:pt>
                <c:pt idx="111">
                  <c:v>41172</c:v>
                </c:pt>
                <c:pt idx="112">
                  <c:v>41585</c:v>
                </c:pt>
                <c:pt idx="113">
                  <c:v>42119</c:v>
                </c:pt>
                <c:pt idx="114">
                  <c:v>42473</c:v>
                </c:pt>
                <c:pt idx="115">
                  <c:v>42564</c:v>
                </c:pt>
                <c:pt idx="116">
                  <c:v>42680</c:v>
                </c:pt>
                <c:pt idx="117">
                  <c:v>42646</c:v>
                </c:pt>
                <c:pt idx="118">
                  <c:v>41079</c:v>
                </c:pt>
                <c:pt idx="119">
                  <c:v>41117</c:v>
                </c:pt>
                <c:pt idx="120">
                  <c:v>41962</c:v>
                </c:pt>
                <c:pt idx="121">
                  <c:v>42179</c:v>
                </c:pt>
                <c:pt idx="122">
                  <c:v>42307</c:v>
                </c:pt>
                <c:pt idx="123">
                  <c:v>42308</c:v>
                </c:pt>
                <c:pt idx="124">
                  <c:v>42204</c:v>
                </c:pt>
                <c:pt idx="125">
                  <c:v>41538</c:v>
                </c:pt>
                <c:pt idx="126">
                  <c:v>41860</c:v>
                </c:pt>
                <c:pt idx="127">
                  <c:v>42448</c:v>
                </c:pt>
                <c:pt idx="128">
                  <c:v>42645</c:v>
                </c:pt>
                <c:pt idx="129">
                  <c:v>42778</c:v>
                </c:pt>
                <c:pt idx="130">
                  <c:v>42697</c:v>
                </c:pt>
                <c:pt idx="131">
                  <c:v>42952</c:v>
                </c:pt>
                <c:pt idx="132">
                  <c:v>43501</c:v>
                </c:pt>
                <c:pt idx="133">
                  <c:v>43860</c:v>
                </c:pt>
                <c:pt idx="134">
                  <c:v>44638</c:v>
                </c:pt>
                <c:pt idx="135">
                  <c:v>44851</c:v>
                </c:pt>
                <c:pt idx="136">
                  <c:v>44844</c:v>
                </c:pt>
                <c:pt idx="137">
                  <c:v>44800</c:v>
                </c:pt>
                <c:pt idx="138">
                  <c:v>44612</c:v>
                </c:pt>
                <c:pt idx="139">
                  <c:v>44104</c:v>
                </c:pt>
                <c:pt idx="140">
                  <c:v>44386</c:v>
                </c:pt>
                <c:pt idx="141">
                  <c:v>44970</c:v>
                </c:pt>
                <c:pt idx="142">
                  <c:v>45167</c:v>
                </c:pt>
                <c:pt idx="143">
                  <c:v>45232</c:v>
                </c:pt>
                <c:pt idx="144">
                  <c:v>45240</c:v>
                </c:pt>
                <c:pt idx="145">
                  <c:v>45101</c:v>
                </c:pt>
                <c:pt idx="146">
                  <c:v>44345</c:v>
                </c:pt>
                <c:pt idx="147">
                  <c:v>44705</c:v>
                </c:pt>
                <c:pt idx="148">
                  <c:v>45247</c:v>
                </c:pt>
                <c:pt idx="149">
                  <c:v>45354</c:v>
                </c:pt>
                <c:pt idx="150">
                  <c:v>45337</c:v>
                </c:pt>
                <c:pt idx="151">
                  <c:v>45014</c:v>
                </c:pt>
                <c:pt idx="152">
                  <c:v>45069</c:v>
                </c:pt>
                <c:pt idx="153">
                  <c:v>44403</c:v>
                </c:pt>
                <c:pt idx="154">
                  <c:v>44585</c:v>
                </c:pt>
                <c:pt idx="155">
                  <c:v>44957</c:v>
                </c:pt>
                <c:pt idx="156">
                  <c:v>45016</c:v>
                </c:pt>
                <c:pt idx="157">
                  <c:v>44825</c:v>
                </c:pt>
                <c:pt idx="158">
                  <c:v>44561</c:v>
                </c:pt>
                <c:pt idx="159">
                  <c:v>44439</c:v>
                </c:pt>
                <c:pt idx="160">
                  <c:v>43761</c:v>
                </c:pt>
                <c:pt idx="161">
                  <c:v>43991</c:v>
                </c:pt>
                <c:pt idx="162">
                  <c:v>44253</c:v>
                </c:pt>
                <c:pt idx="163">
                  <c:v>44205</c:v>
                </c:pt>
                <c:pt idx="164">
                  <c:v>43980</c:v>
                </c:pt>
                <c:pt idx="165">
                  <c:v>43610</c:v>
                </c:pt>
                <c:pt idx="166">
                  <c:v>43214</c:v>
                </c:pt>
                <c:pt idx="167">
                  <c:v>42313</c:v>
                </c:pt>
                <c:pt idx="168">
                  <c:v>42107</c:v>
                </c:pt>
                <c:pt idx="169">
                  <c:v>42831</c:v>
                </c:pt>
                <c:pt idx="170">
                  <c:v>42893</c:v>
                </c:pt>
                <c:pt idx="171">
                  <c:v>42951</c:v>
                </c:pt>
                <c:pt idx="172">
                  <c:v>42585</c:v>
                </c:pt>
                <c:pt idx="173">
                  <c:v>42366</c:v>
                </c:pt>
                <c:pt idx="174">
                  <c:v>41768</c:v>
                </c:pt>
                <c:pt idx="175">
                  <c:v>41888</c:v>
                </c:pt>
                <c:pt idx="176">
                  <c:v>42152</c:v>
                </c:pt>
                <c:pt idx="177">
                  <c:v>41896</c:v>
                </c:pt>
                <c:pt idx="178">
                  <c:v>41968</c:v>
                </c:pt>
                <c:pt idx="179">
                  <c:v>41923</c:v>
                </c:pt>
                <c:pt idx="180">
                  <c:v>41453</c:v>
                </c:pt>
                <c:pt idx="181">
                  <c:v>40898</c:v>
                </c:pt>
                <c:pt idx="182">
                  <c:v>41140</c:v>
                </c:pt>
                <c:pt idx="183">
                  <c:v>41176</c:v>
                </c:pt>
                <c:pt idx="184">
                  <c:v>40131</c:v>
                </c:pt>
                <c:pt idx="185">
                  <c:v>40722</c:v>
                </c:pt>
                <c:pt idx="186">
                  <c:v>40278</c:v>
                </c:pt>
                <c:pt idx="187">
                  <c:v>39978</c:v>
                </c:pt>
                <c:pt idx="188">
                  <c:v>39198</c:v>
                </c:pt>
                <c:pt idx="189">
                  <c:v>39363</c:v>
                </c:pt>
                <c:pt idx="190">
                  <c:v>39568</c:v>
                </c:pt>
                <c:pt idx="191">
                  <c:v>39558</c:v>
                </c:pt>
                <c:pt idx="192">
                  <c:v>39239</c:v>
                </c:pt>
                <c:pt idx="193">
                  <c:v>38877</c:v>
                </c:pt>
                <c:pt idx="194">
                  <c:v>38481</c:v>
                </c:pt>
                <c:pt idx="195">
                  <c:v>37631</c:v>
                </c:pt>
                <c:pt idx="196">
                  <c:v>37955</c:v>
                </c:pt>
                <c:pt idx="197">
                  <c:v>38283</c:v>
                </c:pt>
                <c:pt idx="198">
                  <c:v>38159</c:v>
                </c:pt>
                <c:pt idx="199">
                  <c:v>37636</c:v>
                </c:pt>
                <c:pt idx="200">
                  <c:v>37115</c:v>
                </c:pt>
                <c:pt idx="201">
                  <c:v>36801</c:v>
                </c:pt>
                <c:pt idx="202">
                  <c:v>35860</c:v>
                </c:pt>
                <c:pt idx="203">
                  <c:v>35889</c:v>
                </c:pt>
                <c:pt idx="204">
                  <c:v>36310</c:v>
                </c:pt>
                <c:pt idx="205">
                  <c:v>36198</c:v>
                </c:pt>
                <c:pt idx="206">
                  <c:v>36799</c:v>
                </c:pt>
                <c:pt idx="207">
                  <c:v>39277</c:v>
                </c:pt>
                <c:pt idx="208">
                  <c:v>39031</c:v>
                </c:pt>
                <c:pt idx="209">
                  <c:v>38715</c:v>
                </c:pt>
                <c:pt idx="210">
                  <c:v>39031</c:v>
                </c:pt>
                <c:pt idx="211">
                  <c:v>39270</c:v>
                </c:pt>
                <c:pt idx="212">
                  <c:v>39172</c:v>
                </c:pt>
                <c:pt idx="213">
                  <c:v>39056</c:v>
                </c:pt>
                <c:pt idx="214">
                  <c:v>38882</c:v>
                </c:pt>
                <c:pt idx="215">
                  <c:v>38024</c:v>
                </c:pt>
                <c:pt idx="216">
                  <c:v>37645</c:v>
                </c:pt>
                <c:pt idx="217">
                  <c:v>37739</c:v>
                </c:pt>
                <c:pt idx="218">
                  <c:v>38242</c:v>
                </c:pt>
                <c:pt idx="219">
                  <c:v>38198</c:v>
                </c:pt>
                <c:pt idx="220">
                  <c:v>38021</c:v>
                </c:pt>
                <c:pt idx="221">
                  <c:v>37518</c:v>
                </c:pt>
                <c:pt idx="222">
                  <c:v>37300</c:v>
                </c:pt>
                <c:pt idx="223">
                  <c:v>36567</c:v>
                </c:pt>
                <c:pt idx="224">
                  <c:v>36623</c:v>
                </c:pt>
                <c:pt idx="225">
                  <c:v>36538</c:v>
                </c:pt>
                <c:pt idx="226">
                  <c:v>36345</c:v>
                </c:pt>
                <c:pt idx="227">
                  <c:v>36316</c:v>
                </c:pt>
                <c:pt idx="228">
                  <c:v>35623</c:v>
                </c:pt>
                <c:pt idx="229">
                  <c:v>34402</c:v>
                </c:pt>
                <c:pt idx="230">
                  <c:v>33113</c:v>
                </c:pt>
                <c:pt idx="231">
                  <c:v>33247</c:v>
                </c:pt>
                <c:pt idx="232">
                  <c:v>33452</c:v>
                </c:pt>
                <c:pt idx="233">
                  <c:v>32222</c:v>
                </c:pt>
                <c:pt idx="234">
                  <c:v>27114</c:v>
                </c:pt>
                <c:pt idx="235">
                  <c:v>29255</c:v>
                </c:pt>
                <c:pt idx="236">
                  <c:v>29985</c:v>
                </c:pt>
                <c:pt idx="237">
                  <c:v>29609</c:v>
                </c:pt>
                <c:pt idx="238">
                  <c:v>29845</c:v>
                </c:pt>
                <c:pt idx="239">
                  <c:v>29990</c:v>
                </c:pt>
                <c:pt idx="240">
                  <c:v>30108</c:v>
                </c:pt>
                <c:pt idx="241">
                  <c:v>29811</c:v>
                </c:pt>
                <c:pt idx="242">
                  <c:v>29722</c:v>
                </c:pt>
                <c:pt idx="243">
                  <c:v>29558</c:v>
                </c:pt>
                <c:pt idx="244">
                  <c:v>29012</c:v>
                </c:pt>
                <c:pt idx="245">
                  <c:v>29172</c:v>
                </c:pt>
                <c:pt idx="246">
                  <c:v>29155</c:v>
                </c:pt>
                <c:pt idx="247">
                  <c:v>29468</c:v>
                </c:pt>
                <c:pt idx="248">
                  <c:v>29116</c:v>
                </c:pt>
                <c:pt idx="249">
                  <c:v>28317</c:v>
                </c:pt>
                <c:pt idx="250">
                  <c:v>27468</c:v>
                </c:pt>
                <c:pt idx="251">
                  <c:v>27895</c:v>
                </c:pt>
                <c:pt idx="252">
                  <c:v>28212</c:v>
                </c:pt>
                <c:pt idx="253">
                  <c:v>28290</c:v>
                </c:pt>
                <c:pt idx="254">
                  <c:v>28135</c:v>
                </c:pt>
                <c:pt idx="255">
                  <c:v>28028</c:v>
                </c:pt>
                <c:pt idx="256">
                  <c:v>27624</c:v>
                </c:pt>
                <c:pt idx="257">
                  <c:v>27134</c:v>
                </c:pt>
                <c:pt idx="258">
                  <c:v>26713</c:v>
                </c:pt>
                <c:pt idx="259">
                  <c:v>26877</c:v>
                </c:pt>
                <c:pt idx="260">
                  <c:v>26989</c:v>
                </c:pt>
                <c:pt idx="261">
                  <c:v>26990</c:v>
                </c:pt>
                <c:pt idx="262">
                  <c:v>27582</c:v>
                </c:pt>
                <c:pt idx="263">
                  <c:v>28843</c:v>
                </c:pt>
                <c:pt idx="264">
                  <c:v>29942</c:v>
                </c:pt>
                <c:pt idx="265">
                  <c:v>29910</c:v>
                </c:pt>
                <c:pt idx="266">
                  <c:v>30135</c:v>
                </c:pt>
                <c:pt idx="267">
                  <c:v>30304</c:v>
                </c:pt>
                <c:pt idx="268">
                  <c:v>30307</c:v>
                </c:pt>
                <c:pt idx="269">
                  <c:v>30019</c:v>
                </c:pt>
                <c:pt idx="270">
                  <c:v>29904</c:v>
                </c:pt>
                <c:pt idx="271">
                  <c:v>29240</c:v>
                </c:pt>
                <c:pt idx="272">
                  <c:v>29051</c:v>
                </c:pt>
                <c:pt idx="273">
                  <c:v>28989</c:v>
                </c:pt>
                <c:pt idx="274">
                  <c:v>29066</c:v>
                </c:pt>
                <c:pt idx="275">
                  <c:v>28810</c:v>
                </c:pt>
                <c:pt idx="276">
                  <c:v>28599</c:v>
                </c:pt>
                <c:pt idx="277">
                  <c:v>28244</c:v>
                </c:pt>
                <c:pt idx="278">
                  <c:v>27862</c:v>
                </c:pt>
                <c:pt idx="279">
                  <c:v>27496</c:v>
                </c:pt>
                <c:pt idx="280">
                  <c:v>26032</c:v>
                </c:pt>
                <c:pt idx="281">
                  <c:v>26646</c:v>
                </c:pt>
                <c:pt idx="282">
                  <c:v>26840</c:v>
                </c:pt>
                <c:pt idx="283">
                  <c:v>26723</c:v>
                </c:pt>
                <c:pt idx="284">
                  <c:v>26375</c:v>
                </c:pt>
                <c:pt idx="285">
                  <c:v>25932</c:v>
                </c:pt>
                <c:pt idx="286">
                  <c:v>25503</c:v>
                </c:pt>
                <c:pt idx="287">
                  <c:v>24610</c:v>
                </c:pt>
                <c:pt idx="288">
                  <c:v>25218</c:v>
                </c:pt>
                <c:pt idx="289">
                  <c:v>25064</c:v>
                </c:pt>
                <c:pt idx="290">
                  <c:v>24296</c:v>
                </c:pt>
                <c:pt idx="291">
                  <c:v>23629</c:v>
                </c:pt>
                <c:pt idx="292">
                  <c:v>23346</c:v>
                </c:pt>
                <c:pt idx="293">
                  <c:v>23399</c:v>
                </c:pt>
                <c:pt idx="294">
                  <c:v>23181</c:v>
                </c:pt>
                <c:pt idx="295">
                  <c:v>23000</c:v>
                </c:pt>
                <c:pt idx="296">
                  <c:v>23119</c:v>
                </c:pt>
                <c:pt idx="297">
                  <c:v>22968</c:v>
                </c:pt>
                <c:pt idx="298">
                  <c:v>22698</c:v>
                </c:pt>
                <c:pt idx="299">
                  <c:v>22447</c:v>
                </c:pt>
                <c:pt idx="300">
                  <c:v>22232</c:v>
                </c:pt>
                <c:pt idx="301">
                  <c:v>22288</c:v>
                </c:pt>
                <c:pt idx="302">
                  <c:v>22885</c:v>
                </c:pt>
                <c:pt idx="303">
                  <c:v>22586</c:v>
                </c:pt>
                <c:pt idx="304">
                  <c:v>22338</c:v>
                </c:pt>
                <c:pt idx="305">
                  <c:v>22309</c:v>
                </c:pt>
                <c:pt idx="306">
                  <c:v>21917</c:v>
                </c:pt>
                <c:pt idx="307">
                  <c:v>21906</c:v>
                </c:pt>
                <c:pt idx="308">
                  <c:v>22091</c:v>
                </c:pt>
                <c:pt idx="309">
                  <c:v>22060</c:v>
                </c:pt>
                <c:pt idx="310">
                  <c:v>22092</c:v>
                </c:pt>
                <c:pt idx="311">
                  <c:v>22437</c:v>
                </c:pt>
                <c:pt idx="312">
                  <c:v>23937</c:v>
                </c:pt>
                <c:pt idx="313">
                  <c:v>23374</c:v>
                </c:pt>
                <c:pt idx="314">
                  <c:v>22936</c:v>
                </c:pt>
                <c:pt idx="315">
                  <c:v>22916</c:v>
                </c:pt>
                <c:pt idx="316">
                  <c:v>22820</c:v>
                </c:pt>
                <c:pt idx="317">
                  <c:v>23238</c:v>
                </c:pt>
                <c:pt idx="318">
                  <c:v>23024</c:v>
                </c:pt>
                <c:pt idx="319">
                  <c:v>22667</c:v>
                </c:pt>
                <c:pt idx="320">
                  <c:v>22272</c:v>
                </c:pt>
                <c:pt idx="321">
                  <c:v>21869</c:v>
                </c:pt>
                <c:pt idx="322">
                  <c:v>21691</c:v>
                </c:pt>
                <c:pt idx="323">
                  <c:v>21501</c:v>
                </c:pt>
                <c:pt idx="324">
                  <c:v>21158</c:v>
                </c:pt>
                <c:pt idx="325">
                  <c:v>20649</c:v>
                </c:pt>
                <c:pt idx="326">
                  <c:v>20154</c:v>
                </c:pt>
                <c:pt idx="327">
                  <c:v>19558</c:v>
                </c:pt>
                <c:pt idx="328">
                  <c:v>18677</c:v>
                </c:pt>
                <c:pt idx="329">
                  <c:v>17965</c:v>
                </c:pt>
                <c:pt idx="330">
                  <c:v>19009</c:v>
                </c:pt>
                <c:pt idx="331">
                  <c:v>19021</c:v>
                </c:pt>
                <c:pt idx="332">
                  <c:v>18970</c:v>
                </c:pt>
                <c:pt idx="333">
                  <c:v>19326</c:v>
                </c:pt>
                <c:pt idx="334">
                  <c:v>19434</c:v>
                </c:pt>
                <c:pt idx="335">
                  <c:v>19247</c:v>
                </c:pt>
                <c:pt idx="336">
                  <c:v>19433</c:v>
                </c:pt>
                <c:pt idx="337">
                  <c:v>19765</c:v>
                </c:pt>
                <c:pt idx="338">
                  <c:v>19728</c:v>
                </c:pt>
                <c:pt idx="339">
                  <c:v>19657</c:v>
                </c:pt>
                <c:pt idx="340">
                  <c:v>19556</c:v>
                </c:pt>
                <c:pt idx="341">
                  <c:v>19494</c:v>
                </c:pt>
                <c:pt idx="342">
                  <c:v>19238</c:v>
                </c:pt>
                <c:pt idx="343">
                  <c:v>19486</c:v>
                </c:pt>
                <c:pt idx="344">
                  <c:v>19539</c:v>
                </c:pt>
                <c:pt idx="345">
                  <c:v>19819</c:v>
                </c:pt>
                <c:pt idx="346">
                  <c:v>19763</c:v>
                </c:pt>
                <c:pt idx="347">
                  <c:v>19639</c:v>
                </c:pt>
                <c:pt idx="348">
                  <c:v>19429</c:v>
                </c:pt>
                <c:pt idx="349">
                  <c:v>19265</c:v>
                </c:pt>
                <c:pt idx="350">
                  <c:v>19496</c:v>
                </c:pt>
                <c:pt idx="351">
                  <c:v>19702</c:v>
                </c:pt>
                <c:pt idx="352">
                  <c:v>19812</c:v>
                </c:pt>
                <c:pt idx="353">
                  <c:v>20006</c:v>
                </c:pt>
                <c:pt idx="354">
                  <c:v>20912</c:v>
                </c:pt>
                <c:pt idx="355">
                  <c:v>21581</c:v>
                </c:pt>
                <c:pt idx="356">
                  <c:v>21897</c:v>
                </c:pt>
                <c:pt idx="357">
                  <c:v>22326</c:v>
                </c:pt>
                <c:pt idx="358">
                  <c:v>22565</c:v>
                </c:pt>
                <c:pt idx="359">
                  <c:v>22971</c:v>
                </c:pt>
                <c:pt idx="360">
                  <c:v>22844</c:v>
                </c:pt>
                <c:pt idx="361">
                  <c:v>22855</c:v>
                </c:pt>
                <c:pt idx="362">
                  <c:v>22861</c:v>
                </c:pt>
                <c:pt idx="363">
                  <c:v>22766</c:v>
                </c:pt>
                <c:pt idx="364">
                  <c:v>22925</c:v>
                </c:pt>
                <c:pt idx="365">
                  <c:v>22937</c:v>
                </c:pt>
                <c:pt idx="366">
                  <c:v>23048</c:v>
                </c:pt>
                <c:pt idx="367">
                  <c:v>23087</c:v>
                </c:pt>
                <c:pt idx="368">
                  <c:v>23027</c:v>
                </c:pt>
                <c:pt idx="369">
                  <c:v>22780</c:v>
                </c:pt>
                <c:pt idx="370">
                  <c:v>22532</c:v>
                </c:pt>
                <c:pt idx="371">
                  <c:v>22679</c:v>
                </c:pt>
                <c:pt idx="372">
                  <c:v>22819</c:v>
                </c:pt>
                <c:pt idx="373">
                  <c:v>22836</c:v>
                </c:pt>
                <c:pt idx="374">
                  <c:v>22566</c:v>
                </c:pt>
                <c:pt idx="375">
                  <c:v>22513</c:v>
                </c:pt>
                <c:pt idx="376">
                  <c:v>22252</c:v>
                </c:pt>
                <c:pt idx="377">
                  <c:v>21818</c:v>
                </c:pt>
                <c:pt idx="378">
                  <c:v>21994</c:v>
                </c:pt>
                <c:pt idx="379">
                  <c:v>21998</c:v>
                </c:pt>
                <c:pt idx="380">
                  <c:v>21488</c:v>
                </c:pt>
                <c:pt idx="381">
                  <c:v>21246</c:v>
                </c:pt>
                <c:pt idx="382">
                  <c:v>20834</c:v>
                </c:pt>
                <c:pt idx="383">
                  <c:v>20705</c:v>
                </c:pt>
                <c:pt idx="384">
                  <c:v>20347</c:v>
                </c:pt>
                <c:pt idx="385">
                  <c:v>20458</c:v>
                </c:pt>
                <c:pt idx="386">
                  <c:v>20590</c:v>
                </c:pt>
                <c:pt idx="387">
                  <c:v>20689</c:v>
                </c:pt>
                <c:pt idx="388">
                  <c:v>20706</c:v>
                </c:pt>
                <c:pt idx="389">
                  <c:v>20479</c:v>
                </c:pt>
                <c:pt idx="390">
                  <c:v>20355</c:v>
                </c:pt>
                <c:pt idx="391">
                  <c:v>20085</c:v>
                </c:pt>
                <c:pt idx="392">
                  <c:v>20319</c:v>
                </c:pt>
                <c:pt idx="393">
                  <c:v>20677</c:v>
                </c:pt>
                <c:pt idx="394">
                  <c:v>20853</c:v>
                </c:pt>
                <c:pt idx="395">
                  <c:v>20871</c:v>
                </c:pt>
                <c:pt idx="396">
                  <c:v>20840</c:v>
                </c:pt>
                <c:pt idx="397">
                  <c:v>20691</c:v>
                </c:pt>
                <c:pt idx="398">
                  <c:v>20335</c:v>
                </c:pt>
                <c:pt idx="399">
                  <c:v>20626</c:v>
                </c:pt>
                <c:pt idx="400">
                  <c:v>20761</c:v>
                </c:pt>
                <c:pt idx="401">
                  <c:v>21059</c:v>
                </c:pt>
                <c:pt idx="402">
                  <c:v>20340</c:v>
                </c:pt>
                <c:pt idx="403">
                  <c:v>20531</c:v>
                </c:pt>
                <c:pt idx="404">
                  <c:v>20537</c:v>
                </c:pt>
                <c:pt idx="405">
                  <c:v>20208</c:v>
                </c:pt>
                <c:pt idx="406">
                  <c:v>20253</c:v>
                </c:pt>
                <c:pt idx="407">
                  <c:v>20491</c:v>
                </c:pt>
                <c:pt idx="408">
                  <c:v>20509</c:v>
                </c:pt>
                <c:pt idx="409">
                  <c:v>20326</c:v>
                </c:pt>
                <c:pt idx="410">
                  <c:v>20123</c:v>
                </c:pt>
                <c:pt idx="411">
                  <c:v>20014</c:v>
                </c:pt>
                <c:pt idx="412">
                  <c:v>19668</c:v>
                </c:pt>
                <c:pt idx="413">
                  <c:v>19840</c:v>
                </c:pt>
                <c:pt idx="414">
                  <c:v>19931</c:v>
                </c:pt>
                <c:pt idx="415">
                  <c:v>20002</c:v>
                </c:pt>
                <c:pt idx="416">
                  <c:v>19977</c:v>
                </c:pt>
                <c:pt idx="417">
                  <c:v>19845</c:v>
                </c:pt>
                <c:pt idx="418">
                  <c:v>19443</c:v>
                </c:pt>
                <c:pt idx="419">
                  <c:v>19137</c:v>
                </c:pt>
                <c:pt idx="420">
                  <c:v>19212</c:v>
                </c:pt>
                <c:pt idx="421">
                  <c:v>19632</c:v>
                </c:pt>
                <c:pt idx="422">
                  <c:v>19674</c:v>
                </c:pt>
                <c:pt idx="423">
                  <c:v>19642</c:v>
                </c:pt>
                <c:pt idx="424">
                  <c:v>19398</c:v>
                </c:pt>
                <c:pt idx="425">
                  <c:v>18952</c:v>
                </c:pt>
                <c:pt idx="426">
                  <c:v>18670</c:v>
                </c:pt>
                <c:pt idx="427">
                  <c:v>19199</c:v>
                </c:pt>
                <c:pt idx="428">
                  <c:v>19302</c:v>
                </c:pt>
                <c:pt idx="429">
                  <c:v>19316</c:v>
                </c:pt>
                <c:pt idx="430">
                  <c:v>19505</c:v>
                </c:pt>
                <c:pt idx="431">
                  <c:v>19393</c:v>
                </c:pt>
                <c:pt idx="432">
                  <c:v>19032</c:v>
                </c:pt>
                <c:pt idx="433">
                  <c:v>18229</c:v>
                </c:pt>
                <c:pt idx="434">
                  <c:v>18184</c:v>
                </c:pt>
                <c:pt idx="435">
                  <c:v>18646</c:v>
                </c:pt>
                <c:pt idx="436">
                  <c:v>19032</c:v>
                </c:pt>
                <c:pt idx="437">
                  <c:v>19063</c:v>
                </c:pt>
                <c:pt idx="438">
                  <c:v>18874</c:v>
                </c:pt>
                <c:pt idx="439">
                  <c:v>18732</c:v>
                </c:pt>
                <c:pt idx="440">
                  <c:v>18392</c:v>
                </c:pt>
                <c:pt idx="441">
                  <c:v>18648</c:v>
                </c:pt>
                <c:pt idx="442">
                  <c:v>18941</c:v>
                </c:pt>
                <c:pt idx="443">
                  <c:v>18929</c:v>
                </c:pt>
                <c:pt idx="444">
                  <c:v>18919</c:v>
                </c:pt>
                <c:pt idx="445">
                  <c:v>18768</c:v>
                </c:pt>
                <c:pt idx="446">
                  <c:v>18905</c:v>
                </c:pt>
                <c:pt idx="447">
                  <c:v>18336</c:v>
                </c:pt>
                <c:pt idx="448">
                  <c:v>18336</c:v>
                </c:pt>
                <c:pt idx="449">
                  <c:v>18588</c:v>
                </c:pt>
                <c:pt idx="450">
                  <c:v>18563</c:v>
                </c:pt>
                <c:pt idx="451">
                  <c:v>18489</c:v>
                </c:pt>
                <c:pt idx="452">
                  <c:v>18495</c:v>
                </c:pt>
                <c:pt idx="453">
                  <c:v>18241</c:v>
                </c:pt>
                <c:pt idx="454">
                  <c:v>17754</c:v>
                </c:pt>
                <c:pt idx="455">
                  <c:v>17937</c:v>
                </c:pt>
                <c:pt idx="456">
                  <c:v>18202</c:v>
                </c:pt>
                <c:pt idx="457">
                  <c:v>18257</c:v>
                </c:pt>
                <c:pt idx="458">
                  <c:v>18375</c:v>
                </c:pt>
                <c:pt idx="459">
                  <c:v>18129</c:v>
                </c:pt>
                <c:pt idx="460">
                  <c:v>17799</c:v>
                </c:pt>
                <c:pt idx="461">
                  <c:v>17282</c:v>
                </c:pt>
                <c:pt idx="462">
                  <c:v>16377</c:v>
                </c:pt>
                <c:pt idx="463">
                  <c:v>17802</c:v>
                </c:pt>
                <c:pt idx="464">
                  <c:v>17795</c:v>
                </c:pt>
                <c:pt idx="465">
                  <c:v>17517</c:v>
                </c:pt>
                <c:pt idx="466">
                  <c:v>17459</c:v>
                </c:pt>
                <c:pt idx="467">
                  <c:v>16221</c:v>
                </c:pt>
                <c:pt idx="468">
                  <c:v>16778</c:v>
                </c:pt>
                <c:pt idx="469">
                  <c:v>16627</c:v>
                </c:pt>
                <c:pt idx="470">
                  <c:v>16898</c:v>
                </c:pt>
                <c:pt idx="471">
                  <c:v>16759</c:v>
                </c:pt>
                <c:pt idx="472">
                  <c:v>16940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'[Chart in Microsoft PowerPoint]DAU by Act'!$I$1</c:f>
              <c:strCache>
                <c:ptCount val="1"/>
                <c:pt idx="0">
                  <c:v>Act 3 Complete</c:v>
                </c:pt>
              </c:strCache>
            </c:strRef>
          </c:tx>
          <c:marker>
            <c:symbol val="none"/>
          </c:marker>
          <c:cat>
            <c:numRef>
              <c:f>'[Chart in Microsoft PowerPoint]DAU by Act'!$A$2:$A$474</c:f>
              <c:numCache>
                <c:formatCode>m/d/yyyy</c:formatCode>
                <c:ptCount val="473"/>
                <c:pt idx="0">
                  <c:v>42449</c:v>
                </c:pt>
                <c:pt idx="1">
                  <c:v>42450</c:v>
                </c:pt>
                <c:pt idx="2">
                  <c:v>42451</c:v>
                </c:pt>
                <c:pt idx="3">
                  <c:v>42452</c:v>
                </c:pt>
                <c:pt idx="4">
                  <c:v>42453</c:v>
                </c:pt>
                <c:pt idx="5">
                  <c:v>42454</c:v>
                </c:pt>
                <c:pt idx="6">
                  <c:v>42455</c:v>
                </c:pt>
                <c:pt idx="7">
                  <c:v>42456</c:v>
                </c:pt>
                <c:pt idx="8">
                  <c:v>42457</c:v>
                </c:pt>
                <c:pt idx="9">
                  <c:v>42458</c:v>
                </c:pt>
                <c:pt idx="10">
                  <c:v>42459</c:v>
                </c:pt>
                <c:pt idx="11">
                  <c:v>42460</c:v>
                </c:pt>
                <c:pt idx="12">
                  <c:v>42461</c:v>
                </c:pt>
                <c:pt idx="13">
                  <c:v>42462</c:v>
                </c:pt>
                <c:pt idx="14">
                  <c:v>42463</c:v>
                </c:pt>
                <c:pt idx="15">
                  <c:v>42464</c:v>
                </c:pt>
                <c:pt idx="16">
                  <c:v>42465</c:v>
                </c:pt>
                <c:pt idx="17">
                  <c:v>42466</c:v>
                </c:pt>
                <c:pt idx="18">
                  <c:v>42467</c:v>
                </c:pt>
                <c:pt idx="19">
                  <c:v>42468</c:v>
                </c:pt>
                <c:pt idx="20">
                  <c:v>42469</c:v>
                </c:pt>
                <c:pt idx="21">
                  <c:v>42470</c:v>
                </c:pt>
                <c:pt idx="22">
                  <c:v>42471</c:v>
                </c:pt>
                <c:pt idx="23">
                  <c:v>42472</c:v>
                </c:pt>
                <c:pt idx="24">
                  <c:v>42473</c:v>
                </c:pt>
                <c:pt idx="25">
                  <c:v>42474</c:v>
                </c:pt>
                <c:pt idx="26">
                  <c:v>42475</c:v>
                </c:pt>
                <c:pt idx="27">
                  <c:v>42476</c:v>
                </c:pt>
                <c:pt idx="28">
                  <c:v>42477</c:v>
                </c:pt>
                <c:pt idx="29">
                  <c:v>42478</c:v>
                </c:pt>
                <c:pt idx="30">
                  <c:v>42479</c:v>
                </c:pt>
                <c:pt idx="31">
                  <c:v>42480</c:v>
                </c:pt>
                <c:pt idx="32">
                  <c:v>42481</c:v>
                </c:pt>
                <c:pt idx="33">
                  <c:v>42482</c:v>
                </c:pt>
                <c:pt idx="34">
                  <c:v>42483</c:v>
                </c:pt>
                <c:pt idx="35">
                  <c:v>42484</c:v>
                </c:pt>
                <c:pt idx="36">
                  <c:v>42485</c:v>
                </c:pt>
                <c:pt idx="37">
                  <c:v>42486</c:v>
                </c:pt>
                <c:pt idx="38">
                  <c:v>42487</c:v>
                </c:pt>
                <c:pt idx="39">
                  <c:v>42488</c:v>
                </c:pt>
                <c:pt idx="40">
                  <c:v>42489</c:v>
                </c:pt>
                <c:pt idx="41">
                  <c:v>42490</c:v>
                </c:pt>
                <c:pt idx="42">
                  <c:v>42491</c:v>
                </c:pt>
                <c:pt idx="43">
                  <c:v>42492</c:v>
                </c:pt>
                <c:pt idx="44">
                  <c:v>42493</c:v>
                </c:pt>
                <c:pt idx="45">
                  <c:v>42494</c:v>
                </c:pt>
                <c:pt idx="46">
                  <c:v>42495</c:v>
                </c:pt>
                <c:pt idx="47">
                  <c:v>42496</c:v>
                </c:pt>
                <c:pt idx="48">
                  <c:v>42497</c:v>
                </c:pt>
                <c:pt idx="49">
                  <c:v>42498</c:v>
                </c:pt>
                <c:pt idx="50">
                  <c:v>42499</c:v>
                </c:pt>
                <c:pt idx="51">
                  <c:v>42500</c:v>
                </c:pt>
                <c:pt idx="52">
                  <c:v>42501</c:v>
                </c:pt>
                <c:pt idx="53">
                  <c:v>42502</c:v>
                </c:pt>
                <c:pt idx="54">
                  <c:v>42503</c:v>
                </c:pt>
                <c:pt idx="55">
                  <c:v>42504</c:v>
                </c:pt>
                <c:pt idx="56">
                  <c:v>42505</c:v>
                </c:pt>
                <c:pt idx="57">
                  <c:v>42506</c:v>
                </c:pt>
                <c:pt idx="58">
                  <c:v>42507</c:v>
                </c:pt>
                <c:pt idx="59">
                  <c:v>42508</c:v>
                </c:pt>
                <c:pt idx="60">
                  <c:v>42509</c:v>
                </c:pt>
                <c:pt idx="61">
                  <c:v>42510</c:v>
                </c:pt>
                <c:pt idx="62">
                  <c:v>42511</c:v>
                </c:pt>
                <c:pt idx="63">
                  <c:v>42512</c:v>
                </c:pt>
                <c:pt idx="64">
                  <c:v>42513</c:v>
                </c:pt>
                <c:pt idx="65">
                  <c:v>42514</c:v>
                </c:pt>
                <c:pt idx="66">
                  <c:v>42515</c:v>
                </c:pt>
                <c:pt idx="67">
                  <c:v>42516</c:v>
                </c:pt>
                <c:pt idx="68">
                  <c:v>42517</c:v>
                </c:pt>
                <c:pt idx="69">
                  <c:v>42518</c:v>
                </c:pt>
                <c:pt idx="70">
                  <c:v>42519</c:v>
                </c:pt>
                <c:pt idx="71">
                  <c:v>42520</c:v>
                </c:pt>
                <c:pt idx="72">
                  <c:v>42521</c:v>
                </c:pt>
                <c:pt idx="73">
                  <c:v>42522</c:v>
                </c:pt>
                <c:pt idx="74">
                  <c:v>42523</c:v>
                </c:pt>
                <c:pt idx="75">
                  <c:v>42524</c:v>
                </c:pt>
                <c:pt idx="76">
                  <c:v>42525</c:v>
                </c:pt>
                <c:pt idx="77">
                  <c:v>42526</c:v>
                </c:pt>
                <c:pt idx="78">
                  <c:v>42527</c:v>
                </c:pt>
                <c:pt idx="79">
                  <c:v>42528</c:v>
                </c:pt>
                <c:pt idx="80">
                  <c:v>42529</c:v>
                </c:pt>
                <c:pt idx="81">
                  <c:v>42530</c:v>
                </c:pt>
                <c:pt idx="82">
                  <c:v>42531</c:v>
                </c:pt>
                <c:pt idx="83">
                  <c:v>42532</c:v>
                </c:pt>
                <c:pt idx="84">
                  <c:v>42533</c:v>
                </c:pt>
                <c:pt idx="85">
                  <c:v>42534</c:v>
                </c:pt>
                <c:pt idx="86">
                  <c:v>42535</c:v>
                </c:pt>
                <c:pt idx="87">
                  <c:v>42536</c:v>
                </c:pt>
                <c:pt idx="88">
                  <c:v>42537</c:v>
                </c:pt>
                <c:pt idx="89">
                  <c:v>42538</c:v>
                </c:pt>
                <c:pt idx="90">
                  <c:v>42539</c:v>
                </c:pt>
                <c:pt idx="91">
                  <c:v>42540</c:v>
                </c:pt>
                <c:pt idx="92">
                  <c:v>42541</c:v>
                </c:pt>
                <c:pt idx="93">
                  <c:v>42542</c:v>
                </c:pt>
                <c:pt idx="94">
                  <c:v>42543</c:v>
                </c:pt>
                <c:pt idx="95">
                  <c:v>42544</c:v>
                </c:pt>
                <c:pt idx="96">
                  <c:v>42545</c:v>
                </c:pt>
                <c:pt idx="97">
                  <c:v>42546</c:v>
                </c:pt>
                <c:pt idx="98">
                  <c:v>42547</c:v>
                </c:pt>
                <c:pt idx="99">
                  <c:v>42548</c:v>
                </c:pt>
                <c:pt idx="100">
                  <c:v>42549</c:v>
                </c:pt>
                <c:pt idx="101">
                  <c:v>42550</c:v>
                </c:pt>
                <c:pt idx="102">
                  <c:v>42551</c:v>
                </c:pt>
                <c:pt idx="103">
                  <c:v>42552</c:v>
                </c:pt>
                <c:pt idx="104">
                  <c:v>42553</c:v>
                </c:pt>
                <c:pt idx="105">
                  <c:v>42554</c:v>
                </c:pt>
                <c:pt idx="106">
                  <c:v>42555</c:v>
                </c:pt>
                <c:pt idx="107">
                  <c:v>42556</c:v>
                </c:pt>
                <c:pt idx="108">
                  <c:v>42557</c:v>
                </c:pt>
                <c:pt idx="109">
                  <c:v>42558</c:v>
                </c:pt>
                <c:pt idx="110">
                  <c:v>42559</c:v>
                </c:pt>
                <c:pt idx="111">
                  <c:v>42560</c:v>
                </c:pt>
                <c:pt idx="112">
                  <c:v>42561</c:v>
                </c:pt>
                <c:pt idx="113">
                  <c:v>42562</c:v>
                </c:pt>
                <c:pt idx="114">
                  <c:v>42563</c:v>
                </c:pt>
                <c:pt idx="115">
                  <c:v>42564</c:v>
                </c:pt>
                <c:pt idx="116">
                  <c:v>42565</c:v>
                </c:pt>
                <c:pt idx="117">
                  <c:v>42566</c:v>
                </c:pt>
                <c:pt idx="118">
                  <c:v>42567</c:v>
                </c:pt>
                <c:pt idx="119">
                  <c:v>42568</c:v>
                </c:pt>
                <c:pt idx="120">
                  <c:v>42569</c:v>
                </c:pt>
                <c:pt idx="121">
                  <c:v>42570</c:v>
                </c:pt>
                <c:pt idx="122">
                  <c:v>42571</c:v>
                </c:pt>
                <c:pt idx="123">
                  <c:v>42572</c:v>
                </c:pt>
                <c:pt idx="124">
                  <c:v>42573</c:v>
                </c:pt>
                <c:pt idx="125">
                  <c:v>42574</c:v>
                </c:pt>
                <c:pt idx="126">
                  <c:v>42575</c:v>
                </c:pt>
                <c:pt idx="127">
                  <c:v>42576</c:v>
                </c:pt>
                <c:pt idx="128">
                  <c:v>42577</c:v>
                </c:pt>
                <c:pt idx="129">
                  <c:v>42578</c:v>
                </c:pt>
                <c:pt idx="130">
                  <c:v>42579</c:v>
                </c:pt>
                <c:pt idx="131">
                  <c:v>42580</c:v>
                </c:pt>
                <c:pt idx="132">
                  <c:v>42581</c:v>
                </c:pt>
                <c:pt idx="133">
                  <c:v>42582</c:v>
                </c:pt>
                <c:pt idx="134">
                  <c:v>42583</c:v>
                </c:pt>
                <c:pt idx="135">
                  <c:v>42584</c:v>
                </c:pt>
                <c:pt idx="136">
                  <c:v>42585</c:v>
                </c:pt>
                <c:pt idx="137">
                  <c:v>42586</c:v>
                </c:pt>
                <c:pt idx="138">
                  <c:v>42587</c:v>
                </c:pt>
                <c:pt idx="139">
                  <c:v>42588</c:v>
                </c:pt>
                <c:pt idx="140">
                  <c:v>42589</c:v>
                </c:pt>
                <c:pt idx="141">
                  <c:v>42590</c:v>
                </c:pt>
                <c:pt idx="142">
                  <c:v>42591</c:v>
                </c:pt>
                <c:pt idx="143">
                  <c:v>42592</c:v>
                </c:pt>
                <c:pt idx="144">
                  <c:v>42593</c:v>
                </c:pt>
                <c:pt idx="145">
                  <c:v>42594</c:v>
                </c:pt>
                <c:pt idx="146">
                  <c:v>42595</c:v>
                </c:pt>
                <c:pt idx="147">
                  <c:v>42596</c:v>
                </c:pt>
                <c:pt idx="148">
                  <c:v>42597</c:v>
                </c:pt>
                <c:pt idx="149">
                  <c:v>42598</c:v>
                </c:pt>
                <c:pt idx="150">
                  <c:v>42599</c:v>
                </c:pt>
                <c:pt idx="151">
                  <c:v>42600</c:v>
                </c:pt>
                <c:pt idx="152">
                  <c:v>42601</c:v>
                </c:pt>
                <c:pt idx="153">
                  <c:v>42602</c:v>
                </c:pt>
                <c:pt idx="154">
                  <c:v>42603</c:v>
                </c:pt>
                <c:pt idx="155">
                  <c:v>42604</c:v>
                </c:pt>
                <c:pt idx="156">
                  <c:v>42605</c:v>
                </c:pt>
                <c:pt idx="157">
                  <c:v>42606</c:v>
                </c:pt>
                <c:pt idx="158">
                  <c:v>42607</c:v>
                </c:pt>
                <c:pt idx="159">
                  <c:v>42608</c:v>
                </c:pt>
                <c:pt idx="160">
                  <c:v>42609</c:v>
                </c:pt>
                <c:pt idx="161">
                  <c:v>42610</c:v>
                </c:pt>
                <c:pt idx="162">
                  <c:v>42611</c:v>
                </c:pt>
                <c:pt idx="163">
                  <c:v>42612</c:v>
                </c:pt>
                <c:pt idx="164">
                  <c:v>42613</c:v>
                </c:pt>
                <c:pt idx="165">
                  <c:v>42614</c:v>
                </c:pt>
                <c:pt idx="166">
                  <c:v>42615</c:v>
                </c:pt>
                <c:pt idx="167">
                  <c:v>42616</c:v>
                </c:pt>
                <c:pt idx="168">
                  <c:v>42617</c:v>
                </c:pt>
                <c:pt idx="169">
                  <c:v>42618</c:v>
                </c:pt>
                <c:pt idx="170">
                  <c:v>42619</c:v>
                </c:pt>
                <c:pt idx="171">
                  <c:v>42620</c:v>
                </c:pt>
                <c:pt idx="172">
                  <c:v>42621</c:v>
                </c:pt>
                <c:pt idx="173">
                  <c:v>42622</c:v>
                </c:pt>
                <c:pt idx="174">
                  <c:v>42623</c:v>
                </c:pt>
                <c:pt idx="175">
                  <c:v>42624</c:v>
                </c:pt>
                <c:pt idx="176">
                  <c:v>42625</c:v>
                </c:pt>
                <c:pt idx="177">
                  <c:v>42626</c:v>
                </c:pt>
                <c:pt idx="178">
                  <c:v>42627</c:v>
                </c:pt>
                <c:pt idx="179">
                  <c:v>42628</c:v>
                </c:pt>
                <c:pt idx="180">
                  <c:v>42629</c:v>
                </c:pt>
                <c:pt idx="181">
                  <c:v>42630</c:v>
                </c:pt>
                <c:pt idx="182">
                  <c:v>42631</c:v>
                </c:pt>
                <c:pt idx="183">
                  <c:v>42632</c:v>
                </c:pt>
                <c:pt idx="184">
                  <c:v>42633</c:v>
                </c:pt>
                <c:pt idx="185">
                  <c:v>42634</c:v>
                </c:pt>
                <c:pt idx="186">
                  <c:v>42635</c:v>
                </c:pt>
                <c:pt idx="187">
                  <c:v>42636</c:v>
                </c:pt>
                <c:pt idx="188">
                  <c:v>42637</c:v>
                </c:pt>
                <c:pt idx="189">
                  <c:v>42638</c:v>
                </c:pt>
                <c:pt idx="190">
                  <c:v>42639</c:v>
                </c:pt>
                <c:pt idx="191">
                  <c:v>42640</c:v>
                </c:pt>
                <c:pt idx="192">
                  <c:v>42641</c:v>
                </c:pt>
                <c:pt idx="193">
                  <c:v>42642</c:v>
                </c:pt>
                <c:pt idx="194">
                  <c:v>42643</c:v>
                </c:pt>
                <c:pt idx="195">
                  <c:v>42644</c:v>
                </c:pt>
                <c:pt idx="196">
                  <c:v>42645</c:v>
                </c:pt>
                <c:pt idx="197">
                  <c:v>42646</c:v>
                </c:pt>
                <c:pt idx="198">
                  <c:v>42647</c:v>
                </c:pt>
                <c:pt idx="199">
                  <c:v>42648</c:v>
                </c:pt>
                <c:pt idx="200">
                  <c:v>42649</c:v>
                </c:pt>
                <c:pt idx="201">
                  <c:v>42650</c:v>
                </c:pt>
                <c:pt idx="202">
                  <c:v>42651</c:v>
                </c:pt>
                <c:pt idx="203">
                  <c:v>42652</c:v>
                </c:pt>
                <c:pt idx="204">
                  <c:v>42653</c:v>
                </c:pt>
                <c:pt idx="205">
                  <c:v>42654</c:v>
                </c:pt>
                <c:pt idx="206">
                  <c:v>42655</c:v>
                </c:pt>
                <c:pt idx="207">
                  <c:v>42656</c:v>
                </c:pt>
                <c:pt idx="208">
                  <c:v>42657</c:v>
                </c:pt>
                <c:pt idx="209">
                  <c:v>42658</c:v>
                </c:pt>
                <c:pt idx="210">
                  <c:v>42659</c:v>
                </c:pt>
                <c:pt idx="211">
                  <c:v>42660</c:v>
                </c:pt>
                <c:pt idx="212">
                  <c:v>42661</c:v>
                </c:pt>
                <c:pt idx="213">
                  <c:v>42662</c:v>
                </c:pt>
                <c:pt idx="214">
                  <c:v>42663</c:v>
                </c:pt>
                <c:pt idx="215">
                  <c:v>42664</c:v>
                </c:pt>
                <c:pt idx="216">
                  <c:v>42665</c:v>
                </c:pt>
                <c:pt idx="217">
                  <c:v>42666</c:v>
                </c:pt>
                <c:pt idx="218">
                  <c:v>42667</c:v>
                </c:pt>
                <c:pt idx="219">
                  <c:v>42668</c:v>
                </c:pt>
                <c:pt idx="220">
                  <c:v>42669</c:v>
                </c:pt>
                <c:pt idx="221">
                  <c:v>42670</c:v>
                </c:pt>
                <c:pt idx="222">
                  <c:v>42671</c:v>
                </c:pt>
                <c:pt idx="223">
                  <c:v>42672</c:v>
                </c:pt>
                <c:pt idx="224">
                  <c:v>42673</c:v>
                </c:pt>
                <c:pt idx="225">
                  <c:v>42674</c:v>
                </c:pt>
                <c:pt idx="226">
                  <c:v>42675</c:v>
                </c:pt>
                <c:pt idx="227">
                  <c:v>42676</c:v>
                </c:pt>
                <c:pt idx="228">
                  <c:v>42677</c:v>
                </c:pt>
                <c:pt idx="229">
                  <c:v>42678</c:v>
                </c:pt>
                <c:pt idx="230">
                  <c:v>42679</c:v>
                </c:pt>
                <c:pt idx="231">
                  <c:v>42680</c:v>
                </c:pt>
                <c:pt idx="232">
                  <c:v>42681</c:v>
                </c:pt>
                <c:pt idx="233">
                  <c:v>42682</c:v>
                </c:pt>
                <c:pt idx="234">
                  <c:v>42683</c:v>
                </c:pt>
                <c:pt idx="235">
                  <c:v>42684</c:v>
                </c:pt>
                <c:pt idx="236">
                  <c:v>42685</c:v>
                </c:pt>
                <c:pt idx="237">
                  <c:v>42686</c:v>
                </c:pt>
                <c:pt idx="238">
                  <c:v>42687</c:v>
                </c:pt>
                <c:pt idx="239">
                  <c:v>42688</c:v>
                </c:pt>
                <c:pt idx="240">
                  <c:v>42689</c:v>
                </c:pt>
                <c:pt idx="241">
                  <c:v>42690</c:v>
                </c:pt>
                <c:pt idx="242">
                  <c:v>42691</c:v>
                </c:pt>
                <c:pt idx="243">
                  <c:v>42692</c:v>
                </c:pt>
                <c:pt idx="244">
                  <c:v>42693</c:v>
                </c:pt>
                <c:pt idx="245">
                  <c:v>42694</c:v>
                </c:pt>
                <c:pt idx="246">
                  <c:v>42695</c:v>
                </c:pt>
                <c:pt idx="247">
                  <c:v>42696</c:v>
                </c:pt>
                <c:pt idx="248">
                  <c:v>42697</c:v>
                </c:pt>
                <c:pt idx="249">
                  <c:v>42698</c:v>
                </c:pt>
                <c:pt idx="250">
                  <c:v>42699</c:v>
                </c:pt>
                <c:pt idx="251">
                  <c:v>42700</c:v>
                </c:pt>
                <c:pt idx="252">
                  <c:v>42701</c:v>
                </c:pt>
                <c:pt idx="253">
                  <c:v>42702</c:v>
                </c:pt>
                <c:pt idx="254">
                  <c:v>42703</c:v>
                </c:pt>
                <c:pt idx="255">
                  <c:v>42704</c:v>
                </c:pt>
                <c:pt idx="256">
                  <c:v>42705</c:v>
                </c:pt>
                <c:pt idx="257">
                  <c:v>42706</c:v>
                </c:pt>
                <c:pt idx="258">
                  <c:v>42707</c:v>
                </c:pt>
                <c:pt idx="259">
                  <c:v>42708</c:v>
                </c:pt>
                <c:pt idx="260">
                  <c:v>42709</c:v>
                </c:pt>
                <c:pt idx="261">
                  <c:v>42710</c:v>
                </c:pt>
                <c:pt idx="262">
                  <c:v>42711</c:v>
                </c:pt>
                <c:pt idx="263">
                  <c:v>42712</c:v>
                </c:pt>
                <c:pt idx="264">
                  <c:v>42713</c:v>
                </c:pt>
                <c:pt idx="265">
                  <c:v>42714</c:v>
                </c:pt>
                <c:pt idx="266">
                  <c:v>42715</c:v>
                </c:pt>
                <c:pt idx="267">
                  <c:v>42716</c:v>
                </c:pt>
                <c:pt idx="268">
                  <c:v>42717</c:v>
                </c:pt>
                <c:pt idx="269">
                  <c:v>42718</c:v>
                </c:pt>
                <c:pt idx="270">
                  <c:v>42719</c:v>
                </c:pt>
                <c:pt idx="271">
                  <c:v>42720</c:v>
                </c:pt>
                <c:pt idx="272">
                  <c:v>42721</c:v>
                </c:pt>
                <c:pt idx="273">
                  <c:v>42722</c:v>
                </c:pt>
                <c:pt idx="274">
                  <c:v>42723</c:v>
                </c:pt>
                <c:pt idx="275">
                  <c:v>42724</c:v>
                </c:pt>
                <c:pt idx="276">
                  <c:v>42725</c:v>
                </c:pt>
                <c:pt idx="277">
                  <c:v>42726</c:v>
                </c:pt>
                <c:pt idx="278">
                  <c:v>42727</c:v>
                </c:pt>
                <c:pt idx="279">
                  <c:v>42728</c:v>
                </c:pt>
                <c:pt idx="280">
                  <c:v>42729</c:v>
                </c:pt>
                <c:pt idx="281">
                  <c:v>42730</c:v>
                </c:pt>
                <c:pt idx="282">
                  <c:v>42731</c:v>
                </c:pt>
                <c:pt idx="283">
                  <c:v>42732</c:v>
                </c:pt>
                <c:pt idx="284">
                  <c:v>42733</c:v>
                </c:pt>
                <c:pt idx="285">
                  <c:v>42734</c:v>
                </c:pt>
                <c:pt idx="286">
                  <c:v>42735</c:v>
                </c:pt>
                <c:pt idx="287">
                  <c:v>42736</c:v>
                </c:pt>
                <c:pt idx="288">
                  <c:v>42737</c:v>
                </c:pt>
                <c:pt idx="289">
                  <c:v>42738</c:v>
                </c:pt>
                <c:pt idx="290">
                  <c:v>42739</c:v>
                </c:pt>
                <c:pt idx="291">
                  <c:v>42740</c:v>
                </c:pt>
                <c:pt idx="292">
                  <c:v>42741</c:v>
                </c:pt>
                <c:pt idx="293">
                  <c:v>42742</c:v>
                </c:pt>
                <c:pt idx="294">
                  <c:v>42743</c:v>
                </c:pt>
                <c:pt idx="295">
                  <c:v>42744</c:v>
                </c:pt>
                <c:pt idx="296">
                  <c:v>42745</c:v>
                </c:pt>
                <c:pt idx="297">
                  <c:v>42746</c:v>
                </c:pt>
                <c:pt idx="298">
                  <c:v>42747</c:v>
                </c:pt>
                <c:pt idx="299">
                  <c:v>42748</c:v>
                </c:pt>
                <c:pt idx="300">
                  <c:v>42749</c:v>
                </c:pt>
                <c:pt idx="301">
                  <c:v>42750</c:v>
                </c:pt>
                <c:pt idx="302">
                  <c:v>42751</c:v>
                </c:pt>
                <c:pt idx="303">
                  <c:v>42752</c:v>
                </c:pt>
                <c:pt idx="304">
                  <c:v>42753</c:v>
                </c:pt>
                <c:pt idx="305">
                  <c:v>42754</c:v>
                </c:pt>
                <c:pt idx="306">
                  <c:v>42755</c:v>
                </c:pt>
                <c:pt idx="307">
                  <c:v>42756</c:v>
                </c:pt>
                <c:pt idx="308">
                  <c:v>42757</c:v>
                </c:pt>
                <c:pt idx="309">
                  <c:v>42758</c:v>
                </c:pt>
                <c:pt idx="310">
                  <c:v>42759</c:v>
                </c:pt>
                <c:pt idx="311">
                  <c:v>42760</c:v>
                </c:pt>
                <c:pt idx="312">
                  <c:v>42761</c:v>
                </c:pt>
                <c:pt idx="313">
                  <c:v>42762</c:v>
                </c:pt>
                <c:pt idx="314">
                  <c:v>42763</c:v>
                </c:pt>
                <c:pt idx="315">
                  <c:v>42764</c:v>
                </c:pt>
                <c:pt idx="316">
                  <c:v>42765</c:v>
                </c:pt>
                <c:pt idx="317">
                  <c:v>42766</c:v>
                </c:pt>
                <c:pt idx="318">
                  <c:v>42767</c:v>
                </c:pt>
                <c:pt idx="319">
                  <c:v>42768</c:v>
                </c:pt>
                <c:pt idx="320">
                  <c:v>42769</c:v>
                </c:pt>
                <c:pt idx="321">
                  <c:v>42770</c:v>
                </c:pt>
                <c:pt idx="322">
                  <c:v>42771</c:v>
                </c:pt>
                <c:pt idx="323">
                  <c:v>42772</c:v>
                </c:pt>
                <c:pt idx="324">
                  <c:v>42773</c:v>
                </c:pt>
                <c:pt idx="325">
                  <c:v>42774</c:v>
                </c:pt>
                <c:pt idx="326">
                  <c:v>42775</c:v>
                </c:pt>
                <c:pt idx="327">
                  <c:v>42776</c:v>
                </c:pt>
                <c:pt idx="328">
                  <c:v>42777</c:v>
                </c:pt>
                <c:pt idx="329">
                  <c:v>42778</c:v>
                </c:pt>
                <c:pt idx="330">
                  <c:v>42779</c:v>
                </c:pt>
                <c:pt idx="331">
                  <c:v>42780</c:v>
                </c:pt>
                <c:pt idx="332">
                  <c:v>42781</c:v>
                </c:pt>
                <c:pt idx="333">
                  <c:v>42782</c:v>
                </c:pt>
                <c:pt idx="334">
                  <c:v>42783</c:v>
                </c:pt>
                <c:pt idx="335">
                  <c:v>42784</c:v>
                </c:pt>
                <c:pt idx="336">
                  <c:v>42785</c:v>
                </c:pt>
                <c:pt idx="337">
                  <c:v>42786</c:v>
                </c:pt>
                <c:pt idx="338">
                  <c:v>42787</c:v>
                </c:pt>
                <c:pt idx="339">
                  <c:v>42788</c:v>
                </c:pt>
                <c:pt idx="340">
                  <c:v>42789</c:v>
                </c:pt>
                <c:pt idx="341">
                  <c:v>42790</c:v>
                </c:pt>
                <c:pt idx="342">
                  <c:v>42791</c:v>
                </c:pt>
                <c:pt idx="343">
                  <c:v>42792</c:v>
                </c:pt>
                <c:pt idx="344">
                  <c:v>42793</c:v>
                </c:pt>
                <c:pt idx="345">
                  <c:v>42794</c:v>
                </c:pt>
                <c:pt idx="346">
                  <c:v>42795</c:v>
                </c:pt>
                <c:pt idx="347">
                  <c:v>42796</c:v>
                </c:pt>
                <c:pt idx="348">
                  <c:v>42797</c:v>
                </c:pt>
                <c:pt idx="349">
                  <c:v>42798</c:v>
                </c:pt>
                <c:pt idx="350">
                  <c:v>42799</c:v>
                </c:pt>
                <c:pt idx="351">
                  <c:v>42800</c:v>
                </c:pt>
                <c:pt idx="352">
                  <c:v>42801</c:v>
                </c:pt>
                <c:pt idx="353">
                  <c:v>42802</c:v>
                </c:pt>
                <c:pt idx="354">
                  <c:v>42803</c:v>
                </c:pt>
                <c:pt idx="355">
                  <c:v>42804</c:v>
                </c:pt>
                <c:pt idx="356">
                  <c:v>42805</c:v>
                </c:pt>
                <c:pt idx="357">
                  <c:v>42806</c:v>
                </c:pt>
                <c:pt idx="358">
                  <c:v>42807</c:v>
                </c:pt>
                <c:pt idx="359">
                  <c:v>42808</c:v>
                </c:pt>
                <c:pt idx="360">
                  <c:v>42809</c:v>
                </c:pt>
                <c:pt idx="361">
                  <c:v>42810</c:v>
                </c:pt>
                <c:pt idx="362">
                  <c:v>42811</c:v>
                </c:pt>
                <c:pt idx="363">
                  <c:v>42812</c:v>
                </c:pt>
                <c:pt idx="364">
                  <c:v>42813</c:v>
                </c:pt>
                <c:pt idx="365">
                  <c:v>42814</c:v>
                </c:pt>
                <c:pt idx="366">
                  <c:v>42815</c:v>
                </c:pt>
                <c:pt idx="367">
                  <c:v>42816</c:v>
                </c:pt>
                <c:pt idx="368">
                  <c:v>42817</c:v>
                </c:pt>
                <c:pt idx="369">
                  <c:v>42818</c:v>
                </c:pt>
                <c:pt idx="370">
                  <c:v>42819</c:v>
                </c:pt>
                <c:pt idx="371">
                  <c:v>42820</c:v>
                </c:pt>
                <c:pt idx="372">
                  <c:v>42821</c:v>
                </c:pt>
                <c:pt idx="373">
                  <c:v>42822</c:v>
                </c:pt>
                <c:pt idx="374">
                  <c:v>42823</c:v>
                </c:pt>
                <c:pt idx="375">
                  <c:v>42824</c:v>
                </c:pt>
                <c:pt idx="376">
                  <c:v>42825</c:v>
                </c:pt>
                <c:pt idx="377">
                  <c:v>42826</c:v>
                </c:pt>
                <c:pt idx="378">
                  <c:v>42827</c:v>
                </c:pt>
                <c:pt idx="379">
                  <c:v>42828</c:v>
                </c:pt>
                <c:pt idx="380">
                  <c:v>42829</c:v>
                </c:pt>
                <c:pt idx="381">
                  <c:v>42830</c:v>
                </c:pt>
                <c:pt idx="382">
                  <c:v>42831</c:v>
                </c:pt>
                <c:pt idx="383">
                  <c:v>42832</c:v>
                </c:pt>
                <c:pt idx="384">
                  <c:v>42833</c:v>
                </c:pt>
                <c:pt idx="385">
                  <c:v>42834</c:v>
                </c:pt>
                <c:pt idx="386">
                  <c:v>42835</c:v>
                </c:pt>
                <c:pt idx="387">
                  <c:v>42836</c:v>
                </c:pt>
                <c:pt idx="388">
                  <c:v>42837</c:v>
                </c:pt>
                <c:pt idx="389">
                  <c:v>42838</c:v>
                </c:pt>
                <c:pt idx="390">
                  <c:v>42839</c:v>
                </c:pt>
                <c:pt idx="391">
                  <c:v>42840</c:v>
                </c:pt>
                <c:pt idx="392">
                  <c:v>42841</c:v>
                </c:pt>
                <c:pt idx="393">
                  <c:v>42842</c:v>
                </c:pt>
                <c:pt idx="394">
                  <c:v>42843</c:v>
                </c:pt>
                <c:pt idx="395">
                  <c:v>42844</c:v>
                </c:pt>
                <c:pt idx="396">
                  <c:v>42845</c:v>
                </c:pt>
                <c:pt idx="397">
                  <c:v>42846</c:v>
                </c:pt>
                <c:pt idx="398">
                  <c:v>42847</c:v>
                </c:pt>
                <c:pt idx="399">
                  <c:v>42848</c:v>
                </c:pt>
                <c:pt idx="400">
                  <c:v>42849</c:v>
                </c:pt>
                <c:pt idx="401">
                  <c:v>42850</c:v>
                </c:pt>
                <c:pt idx="402">
                  <c:v>42851</c:v>
                </c:pt>
                <c:pt idx="403">
                  <c:v>42852</c:v>
                </c:pt>
                <c:pt idx="404">
                  <c:v>42853</c:v>
                </c:pt>
                <c:pt idx="405">
                  <c:v>42854</c:v>
                </c:pt>
                <c:pt idx="406">
                  <c:v>42855</c:v>
                </c:pt>
                <c:pt idx="407">
                  <c:v>42856</c:v>
                </c:pt>
                <c:pt idx="408">
                  <c:v>42857</c:v>
                </c:pt>
                <c:pt idx="409">
                  <c:v>42858</c:v>
                </c:pt>
                <c:pt idx="410">
                  <c:v>42859</c:v>
                </c:pt>
                <c:pt idx="411">
                  <c:v>42860</c:v>
                </c:pt>
                <c:pt idx="412">
                  <c:v>42861</c:v>
                </c:pt>
                <c:pt idx="413">
                  <c:v>42862</c:v>
                </c:pt>
                <c:pt idx="414">
                  <c:v>42863</c:v>
                </c:pt>
                <c:pt idx="415">
                  <c:v>42864</c:v>
                </c:pt>
                <c:pt idx="416">
                  <c:v>42865</c:v>
                </c:pt>
                <c:pt idx="417">
                  <c:v>42866</c:v>
                </c:pt>
                <c:pt idx="418">
                  <c:v>42867</c:v>
                </c:pt>
                <c:pt idx="419">
                  <c:v>42868</c:v>
                </c:pt>
                <c:pt idx="420">
                  <c:v>42869</c:v>
                </c:pt>
                <c:pt idx="421">
                  <c:v>42870</c:v>
                </c:pt>
                <c:pt idx="422">
                  <c:v>42871</c:v>
                </c:pt>
                <c:pt idx="423">
                  <c:v>42872</c:v>
                </c:pt>
                <c:pt idx="424">
                  <c:v>42873</c:v>
                </c:pt>
                <c:pt idx="425">
                  <c:v>42874</c:v>
                </c:pt>
                <c:pt idx="426">
                  <c:v>42875</c:v>
                </c:pt>
                <c:pt idx="427">
                  <c:v>42876</c:v>
                </c:pt>
                <c:pt idx="428">
                  <c:v>42877</c:v>
                </c:pt>
                <c:pt idx="429">
                  <c:v>42878</c:v>
                </c:pt>
                <c:pt idx="430">
                  <c:v>42879</c:v>
                </c:pt>
                <c:pt idx="431">
                  <c:v>42880</c:v>
                </c:pt>
                <c:pt idx="432">
                  <c:v>42881</c:v>
                </c:pt>
                <c:pt idx="433">
                  <c:v>42882</c:v>
                </c:pt>
                <c:pt idx="434">
                  <c:v>42883</c:v>
                </c:pt>
                <c:pt idx="435">
                  <c:v>42884</c:v>
                </c:pt>
                <c:pt idx="436">
                  <c:v>42885</c:v>
                </c:pt>
                <c:pt idx="437">
                  <c:v>42886</c:v>
                </c:pt>
                <c:pt idx="438">
                  <c:v>42887</c:v>
                </c:pt>
                <c:pt idx="439">
                  <c:v>42888</c:v>
                </c:pt>
                <c:pt idx="440">
                  <c:v>42889</c:v>
                </c:pt>
                <c:pt idx="441">
                  <c:v>42890</c:v>
                </c:pt>
                <c:pt idx="442">
                  <c:v>42891</c:v>
                </c:pt>
                <c:pt idx="443">
                  <c:v>42892</c:v>
                </c:pt>
                <c:pt idx="444">
                  <c:v>42893</c:v>
                </c:pt>
                <c:pt idx="445">
                  <c:v>42894</c:v>
                </c:pt>
                <c:pt idx="446">
                  <c:v>42895</c:v>
                </c:pt>
                <c:pt idx="447">
                  <c:v>42896</c:v>
                </c:pt>
                <c:pt idx="448">
                  <c:v>42897</c:v>
                </c:pt>
                <c:pt idx="449">
                  <c:v>42898</c:v>
                </c:pt>
                <c:pt idx="450">
                  <c:v>42899</c:v>
                </c:pt>
                <c:pt idx="451">
                  <c:v>42900</c:v>
                </c:pt>
                <c:pt idx="452">
                  <c:v>42901</c:v>
                </c:pt>
                <c:pt idx="453">
                  <c:v>42902</c:v>
                </c:pt>
                <c:pt idx="454">
                  <c:v>42903</c:v>
                </c:pt>
                <c:pt idx="455">
                  <c:v>42904</c:v>
                </c:pt>
                <c:pt idx="456">
                  <c:v>42905</c:v>
                </c:pt>
                <c:pt idx="457">
                  <c:v>42906</c:v>
                </c:pt>
                <c:pt idx="458">
                  <c:v>42907</c:v>
                </c:pt>
                <c:pt idx="459">
                  <c:v>42908</c:v>
                </c:pt>
                <c:pt idx="460">
                  <c:v>42909</c:v>
                </c:pt>
                <c:pt idx="461">
                  <c:v>42910</c:v>
                </c:pt>
                <c:pt idx="462">
                  <c:v>42911</c:v>
                </c:pt>
                <c:pt idx="463">
                  <c:v>42912</c:v>
                </c:pt>
                <c:pt idx="464">
                  <c:v>42913</c:v>
                </c:pt>
                <c:pt idx="465">
                  <c:v>42914</c:v>
                </c:pt>
                <c:pt idx="466">
                  <c:v>42915</c:v>
                </c:pt>
                <c:pt idx="467">
                  <c:v>42916</c:v>
                </c:pt>
                <c:pt idx="468">
                  <c:v>42917</c:v>
                </c:pt>
                <c:pt idx="469">
                  <c:v>42918</c:v>
                </c:pt>
                <c:pt idx="470">
                  <c:v>42919</c:v>
                </c:pt>
                <c:pt idx="471">
                  <c:v>42920</c:v>
                </c:pt>
                <c:pt idx="472">
                  <c:v>42921</c:v>
                </c:pt>
              </c:numCache>
            </c:numRef>
          </c:cat>
          <c:val>
            <c:numRef>
              <c:f>'[Chart in Microsoft PowerPoint]DAU by Act'!$I$2:$I$474</c:f>
              <c:numCache>
                <c:formatCode>General</c:formatCode>
                <c:ptCount val="473"/>
                <c:pt idx="46">
                  <c:v>1</c:v>
                </c:pt>
                <c:pt idx="47">
                  <c:v>1</c:v>
                </c:pt>
                <c:pt idx="48">
                  <c:v>2</c:v>
                </c:pt>
                <c:pt idx="49">
                  <c:v>2</c:v>
                </c:pt>
                <c:pt idx="50">
                  <c:v>3</c:v>
                </c:pt>
                <c:pt idx="51">
                  <c:v>5</c:v>
                </c:pt>
                <c:pt idx="52">
                  <c:v>6</c:v>
                </c:pt>
                <c:pt idx="53">
                  <c:v>9</c:v>
                </c:pt>
                <c:pt idx="54">
                  <c:v>10</c:v>
                </c:pt>
                <c:pt idx="55">
                  <c:v>10</c:v>
                </c:pt>
                <c:pt idx="56">
                  <c:v>15</c:v>
                </c:pt>
                <c:pt idx="57">
                  <c:v>16</c:v>
                </c:pt>
                <c:pt idx="58">
                  <c:v>19</c:v>
                </c:pt>
                <c:pt idx="59">
                  <c:v>20</c:v>
                </c:pt>
                <c:pt idx="60">
                  <c:v>22</c:v>
                </c:pt>
                <c:pt idx="61">
                  <c:v>26</c:v>
                </c:pt>
                <c:pt idx="62">
                  <c:v>26</c:v>
                </c:pt>
                <c:pt idx="63">
                  <c:v>28</c:v>
                </c:pt>
                <c:pt idx="64">
                  <c:v>32</c:v>
                </c:pt>
                <c:pt idx="65">
                  <c:v>31</c:v>
                </c:pt>
                <c:pt idx="66">
                  <c:v>31</c:v>
                </c:pt>
                <c:pt idx="67">
                  <c:v>34</c:v>
                </c:pt>
                <c:pt idx="68">
                  <c:v>34</c:v>
                </c:pt>
                <c:pt idx="69">
                  <c:v>33</c:v>
                </c:pt>
                <c:pt idx="70">
                  <c:v>33</c:v>
                </c:pt>
                <c:pt idx="71">
                  <c:v>42</c:v>
                </c:pt>
                <c:pt idx="72">
                  <c:v>48</c:v>
                </c:pt>
                <c:pt idx="73">
                  <c:v>52</c:v>
                </c:pt>
                <c:pt idx="74">
                  <c:v>62</c:v>
                </c:pt>
                <c:pt idx="75">
                  <c:v>65</c:v>
                </c:pt>
                <c:pt idx="76">
                  <c:v>68</c:v>
                </c:pt>
                <c:pt idx="77">
                  <c:v>77</c:v>
                </c:pt>
                <c:pt idx="78">
                  <c:v>83</c:v>
                </c:pt>
                <c:pt idx="79">
                  <c:v>90</c:v>
                </c:pt>
                <c:pt idx="80">
                  <c:v>94</c:v>
                </c:pt>
                <c:pt idx="81">
                  <c:v>99</c:v>
                </c:pt>
                <c:pt idx="82">
                  <c:v>111</c:v>
                </c:pt>
                <c:pt idx="83">
                  <c:v>126</c:v>
                </c:pt>
                <c:pt idx="84">
                  <c:v>140</c:v>
                </c:pt>
                <c:pt idx="85">
                  <c:v>152</c:v>
                </c:pt>
                <c:pt idx="86">
                  <c:v>169</c:v>
                </c:pt>
                <c:pt idx="87">
                  <c:v>184</c:v>
                </c:pt>
                <c:pt idx="88">
                  <c:v>202</c:v>
                </c:pt>
                <c:pt idx="89">
                  <c:v>223</c:v>
                </c:pt>
                <c:pt idx="90">
                  <c:v>237</c:v>
                </c:pt>
                <c:pt idx="91">
                  <c:v>259</c:v>
                </c:pt>
                <c:pt idx="92">
                  <c:v>285</c:v>
                </c:pt>
                <c:pt idx="93">
                  <c:v>303</c:v>
                </c:pt>
                <c:pt idx="94">
                  <c:v>327</c:v>
                </c:pt>
                <c:pt idx="95">
                  <c:v>362</c:v>
                </c:pt>
                <c:pt idx="96">
                  <c:v>395</c:v>
                </c:pt>
                <c:pt idx="97">
                  <c:v>444</c:v>
                </c:pt>
                <c:pt idx="98">
                  <c:v>492</c:v>
                </c:pt>
                <c:pt idx="99">
                  <c:v>552</c:v>
                </c:pt>
                <c:pt idx="100">
                  <c:v>603</c:v>
                </c:pt>
                <c:pt idx="101">
                  <c:v>684</c:v>
                </c:pt>
                <c:pt idx="102">
                  <c:v>739</c:v>
                </c:pt>
                <c:pt idx="103">
                  <c:v>802</c:v>
                </c:pt>
                <c:pt idx="104">
                  <c:v>866</c:v>
                </c:pt>
                <c:pt idx="105">
                  <c:v>919</c:v>
                </c:pt>
                <c:pt idx="106">
                  <c:v>993</c:v>
                </c:pt>
                <c:pt idx="107">
                  <c:v>1071</c:v>
                </c:pt>
                <c:pt idx="108">
                  <c:v>1180</c:v>
                </c:pt>
                <c:pt idx="109">
                  <c:v>1267</c:v>
                </c:pt>
                <c:pt idx="110">
                  <c:v>1381</c:v>
                </c:pt>
                <c:pt idx="111">
                  <c:v>1489</c:v>
                </c:pt>
                <c:pt idx="112">
                  <c:v>1576</c:v>
                </c:pt>
                <c:pt idx="113">
                  <c:v>1683</c:v>
                </c:pt>
                <c:pt idx="114">
                  <c:v>1779</c:v>
                </c:pt>
                <c:pt idx="115">
                  <c:v>1886</c:v>
                </c:pt>
                <c:pt idx="116">
                  <c:v>2000</c:v>
                </c:pt>
                <c:pt idx="117">
                  <c:v>2112</c:v>
                </c:pt>
                <c:pt idx="118">
                  <c:v>2219</c:v>
                </c:pt>
                <c:pt idx="119">
                  <c:v>2368</c:v>
                </c:pt>
                <c:pt idx="120">
                  <c:v>2527</c:v>
                </c:pt>
                <c:pt idx="121">
                  <c:v>2643</c:v>
                </c:pt>
                <c:pt idx="122">
                  <c:v>2762</c:v>
                </c:pt>
                <c:pt idx="123">
                  <c:v>2936</c:v>
                </c:pt>
                <c:pt idx="124">
                  <c:v>3100</c:v>
                </c:pt>
                <c:pt idx="125">
                  <c:v>3248</c:v>
                </c:pt>
                <c:pt idx="126">
                  <c:v>3454</c:v>
                </c:pt>
                <c:pt idx="127">
                  <c:v>3653</c:v>
                </c:pt>
                <c:pt idx="128">
                  <c:v>3787</c:v>
                </c:pt>
                <c:pt idx="129">
                  <c:v>3992</c:v>
                </c:pt>
                <c:pt idx="130">
                  <c:v>4140</c:v>
                </c:pt>
                <c:pt idx="131">
                  <c:v>4363</c:v>
                </c:pt>
                <c:pt idx="132">
                  <c:v>4559</c:v>
                </c:pt>
                <c:pt idx="133">
                  <c:v>4755</c:v>
                </c:pt>
                <c:pt idx="134">
                  <c:v>4963</c:v>
                </c:pt>
                <c:pt idx="135">
                  <c:v>5141</c:v>
                </c:pt>
                <c:pt idx="136">
                  <c:v>5364</c:v>
                </c:pt>
                <c:pt idx="137">
                  <c:v>5563</c:v>
                </c:pt>
                <c:pt idx="138">
                  <c:v>5745</c:v>
                </c:pt>
                <c:pt idx="139">
                  <c:v>5916</c:v>
                </c:pt>
                <c:pt idx="140">
                  <c:v>6120</c:v>
                </c:pt>
                <c:pt idx="141">
                  <c:v>6327</c:v>
                </c:pt>
                <c:pt idx="142">
                  <c:v>6561</c:v>
                </c:pt>
                <c:pt idx="143">
                  <c:v>6756</c:v>
                </c:pt>
                <c:pt idx="144">
                  <c:v>6995</c:v>
                </c:pt>
                <c:pt idx="145">
                  <c:v>7200</c:v>
                </c:pt>
                <c:pt idx="146">
                  <c:v>7448</c:v>
                </c:pt>
                <c:pt idx="147">
                  <c:v>7645</c:v>
                </c:pt>
                <c:pt idx="148">
                  <c:v>7957</c:v>
                </c:pt>
                <c:pt idx="149">
                  <c:v>8201</c:v>
                </c:pt>
                <c:pt idx="150">
                  <c:v>8393</c:v>
                </c:pt>
                <c:pt idx="151">
                  <c:v>8690</c:v>
                </c:pt>
                <c:pt idx="152">
                  <c:v>8892</c:v>
                </c:pt>
                <c:pt idx="153">
                  <c:v>9089</c:v>
                </c:pt>
                <c:pt idx="154">
                  <c:v>9412</c:v>
                </c:pt>
                <c:pt idx="155">
                  <c:v>9695</c:v>
                </c:pt>
                <c:pt idx="156">
                  <c:v>9959</c:v>
                </c:pt>
                <c:pt idx="157">
                  <c:v>10227</c:v>
                </c:pt>
                <c:pt idx="158">
                  <c:v>10466</c:v>
                </c:pt>
                <c:pt idx="159">
                  <c:v>10719</c:v>
                </c:pt>
                <c:pt idx="160">
                  <c:v>10858</c:v>
                </c:pt>
                <c:pt idx="161">
                  <c:v>11150</c:v>
                </c:pt>
                <c:pt idx="162">
                  <c:v>11476</c:v>
                </c:pt>
                <c:pt idx="163">
                  <c:v>11749</c:v>
                </c:pt>
                <c:pt idx="164">
                  <c:v>12042</c:v>
                </c:pt>
                <c:pt idx="165">
                  <c:v>12250</c:v>
                </c:pt>
                <c:pt idx="166">
                  <c:v>12473</c:v>
                </c:pt>
                <c:pt idx="167">
                  <c:v>12593</c:v>
                </c:pt>
                <c:pt idx="168">
                  <c:v>12818</c:v>
                </c:pt>
                <c:pt idx="169">
                  <c:v>13221</c:v>
                </c:pt>
                <c:pt idx="170">
                  <c:v>13576</c:v>
                </c:pt>
                <c:pt idx="171">
                  <c:v>13824</c:v>
                </c:pt>
                <c:pt idx="172">
                  <c:v>14007</c:v>
                </c:pt>
                <c:pt idx="173">
                  <c:v>14200</c:v>
                </c:pt>
                <c:pt idx="174">
                  <c:v>14338</c:v>
                </c:pt>
                <c:pt idx="175">
                  <c:v>14583</c:v>
                </c:pt>
                <c:pt idx="176">
                  <c:v>15015</c:v>
                </c:pt>
                <c:pt idx="177">
                  <c:v>15234</c:v>
                </c:pt>
                <c:pt idx="178">
                  <c:v>15641</c:v>
                </c:pt>
                <c:pt idx="179">
                  <c:v>16025</c:v>
                </c:pt>
                <c:pt idx="180">
                  <c:v>16148</c:v>
                </c:pt>
                <c:pt idx="181">
                  <c:v>15983</c:v>
                </c:pt>
                <c:pt idx="182">
                  <c:v>16120</c:v>
                </c:pt>
                <c:pt idx="183">
                  <c:v>16403</c:v>
                </c:pt>
                <c:pt idx="184">
                  <c:v>16432</c:v>
                </c:pt>
                <c:pt idx="185">
                  <c:v>16697</c:v>
                </c:pt>
                <c:pt idx="186">
                  <c:v>16833</c:v>
                </c:pt>
                <c:pt idx="187">
                  <c:v>16890</c:v>
                </c:pt>
                <c:pt idx="188">
                  <c:v>17010</c:v>
                </c:pt>
                <c:pt idx="189">
                  <c:v>17266</c:v>
                </c:pt>
                <c:pt idx="190">
                  <c:v>17668</c:v>
                </c:pt>
                <c:pt idx="191">
                  <c:v>17867</c:v>
                </c:pt>
                <c:pt idx="192">
                  <c:v>18082</c:v>
                </c:pt>
                <c:pt idx="193">
                  <c:v>18212</c:v>
                </c:pt>
                <c:pt idx="194">
                  <c:v>18297</c:v>
                </c:pt>
                <c:pt idx="195">
                  <c:v>18243</c:v>
                </c:pt>
                <c:pt idx="196">
                  <c:v>18459</c:v>
                </c:pt>
                <c:pt idx="197">
                  <c:v>18798</c:v>
                </c:pt>
                <c:pt idx="198">
                  <c:v>19059</c:v>
                </c:pt>
                <c:pt idx="199">
                  <c:v>19213</c:v>
                </c:pt>
                <c:pt idx="200">
                  <c:v>19265</c:v>
                </c:pt>
                <c:pt idx="201">
                  <c:v>19301</c:v>
                </c:pt>
                <c:pt idx="202">
                  <c:v>19157</c:v>
                </c:pt>
                <c:pt idx="203">
                  <c:v>19444</c:v>
                </c:pt>
                <c:pt idx="204">
                  <c:v>19854</c:v>
                </c:pt>
                <c:pt idx="205">
                  <c:v>20187</c:v>
                </c:pt>
                <c:pt idx="206">
                  <c:v>20641</c:v>
                </c:pt>
                <c:pt idx="207">
                  <c:v>21534</c:v>
                </c:pt>
                <c:pt idx="208">
                  <c:v>21681</c:v>
                </c:pt>
                <c:pt idx="209">
                  <c:v>21903</c:v>
                </c:pt>
                <c:pt idx="210">
                  <c:v>22192</c:v>
                </c:pt>
                <c:pt idx="211">
                  <c:v>22613</c:v>
                </c:pt>
                <c:pt idx="212">
                  <c:v>22857</c:v>
                </c:pt>
                <c:pt idx="213">
                  <c:v>23100</c:v>
                </c:pt>
                <c:pt idx="214">
                  <c:v>23306</c:v>
                </c:pt>
                <c:pt idx="215">
                  <c:v>23412</c:v>
                </c:pt>
                <c:pt idx="216">
                  <c:v>23492</c:v>
                </c:pt>
                <c:pt idx="217">
                  <c:v>23730</c:v>
                </c:pt>
                <c:pt idx="218">
                  <c:v>24192</c:v>
                </c:pt>
                <c:pt idx="219">
                  <c:v>24405</c:v>
                </c:pt>
                <c:pt idx="220">
                  <c:v>24619</c:v>
                </c:pt>
                <c:pt idx="221">
                  <c:v>24768</c:v>
                </c:pt>
                <c:pt idx="222">
                  <c:v>24956</c:v>
                </c:pt>
                <c:pt idx="223">
                  <c:v>24978</c:v>
                </c:pt>
                <c:pt idx="224">
                  <c:v>25245</c:v>
                </c:pt>
                <c:pt idx="225">
                  <c:v>25592</c:v>
                </c:pt>
                <c:pt idx="226">
                  <c:v>25716</c:v>
                </c:pt>
                <c:pt idx="227">
                  <c:v>25862</c:v>
                </c:pt>
                <c:pt idx="228">
                  <c:v>25993</c:v>
                </c:pt>
                <c:pt idx="229">
                  <c:v>25596</c:v>
                </c:pt>
                <c:pt idx="230">
                  <c:v>25242</c:v>
                </c:pt>
                <c:pt idx="231">
                  <c:v>25435</c:v>
                </c:pt>
                <c:pt idx="232">
                  <c:v>25841</c:v>
                </c:pt>
                <c:pt idx="233">
                  <c:v>24975</c:v>
                </c:pt>
                <c:pt idx="234">
                  <c:v>21045</c:v>
                </c:pt>
                <c:pt idx="235">
                  <c:v>23643</c:v>
                </c:pt>
                <c:pt idx="236">
                  <c:v>23983</c:v>
                </c:pt>
                <c:pt idx="237">
                  <c:v>23851</c:v>
                </c:pt>
                <c:pt idx="238">
                  <c:v>24109</c:v>
                </c:pt>
                <c:pt idx="239">
                  <c:v>24515</c:v>
                </c:pt>
                <c:pt idx="240">
                  <c:v>24649</c:v>
                </c:pt>
                <c:pt idx="241">
                  <c:v>24783</c:v>
                </c:pt>
                <c:pt idx="242">
                  <c:v>24919</c:v>
                </c:pt>
                <c:pt idx="243">
                  <c:v>24952</c:v>
                </c:pt>
                <c:pt idx="244">
                  <c:v>24753</c:v>
                </c:pt>
                <c:pt idx="245">
                  <c:v>24801</c:v>
                </c:pt>
                <c:pt idx="246">
                  <c:v>25312</c:v>
                </c:pt>
                <c:pt idx="247">
                  <c:v>25512</c:v>
                </c:pt>
                <c:pt idx="248">
                  <c:v>25335</c:v>
                </c:pt>
                <c:pt idx="249">
                  <c:v>25027</c:v>
                </c:pt>
                <c:pt idx="250">
                  <c:v>24753</c:v>
                </c:pt>
                <c:pt idx="251">
                  <c:v>25183</c:v>
                </c:pt>
                <c:pt idx="252">
                  <c:v>25441</c:v>
                </c:pt>
                <c:pt idx="253">
                  <c:v>25849</c:v>
                </c:pt>
                <c:pt idx="254">
                  <c:v>26030</c:v>
                </c:pt>
                <c:pt idx="255">
                  <c:v>26035</c:v>
                </c:pt>
                <c:pt idx="256">
                  <c:v>26130</c:v>
                </c:pt>
                <c:pt idx="257">
                  <c:v>26245</c:v>
                </c:pt>
                <c:pt idx="258">
                  <c:v>25892</c:v>
                </c:pt>
                <c:pt idx="259">
                  <c:v>25898</c:v>
                </c:pt>
                <c:pt idx="260">
                  <c:v>26442</c:v>
                </c:pt>
                <c:pt idx="261">
                  <c:v>26521</c:v>
                </c:pt>
                <c:pt idx="262">
                  <c:v>27466</c:v>
                </c:pt>
                <c:pt idx="263">
                  <c:v>28960</c:v>
                </c:pt>
                <c:pt idx="264">
                  <c:v>29876</c:v>
                </c:pt>
                <c:pt idx="265">
                  <c:v>30249</c:v>
                </c:pt>
                <c:pt idx="266">
                  <c:v>30577</c:v>
                </c:pt>
                <c:pt idx="267">
                  <c:v>31071</c:v>
                </c:pt>
                <c:pt idx="268">
                  <c:v>31272</c:v>
                </c:pt>
                <c:pt idx="269">
                  <c:v>31489</c:v>
                </c:pt>
                <c:pt idx="270">
                  <c:v>31672</c:v>
                </c:pt>
                <c:pt idx="271">
                  <c:v>31763</c:v>
                </c:pt>
                <c:pt idx="272">
                  <c:v>31790</c:v>
                </c:pt>
                <c:pt idx="273">
                  <c:v>31951</c:v>
                </c:pt>
                <c:pt idx="274">
                  <c:v>32307</c:v>
                </c:pt>
                <c:pt idx="275">
                  <c:v>32433</c:v>
                </c:pt>
                <c:pt idx="276">
                  <c:v>32568</c:v>
                </c:pt>
                <c:pt idx="277">
                  <c:v>32676</c:v>
                </c:pt>
                <c:pt idx="278">
                  <c:v>32757</c:v>
                </c:pt>
                <c:pt idx="279">
                  <c:v>32802</c:v>
                </c:pt>
                <c:pt idx="280">
                  <c:v>32361</c:v>
                </c:pt>
                <c:pt idx="281">
                  <c:v>32753</c:v>
                </c:pt>
                <c:pt idx="282">
                  <c:v>33081</c:v>
                </c:pt>
                <c:pt idx="283">
                  <c:v>33280</c:v>
                </c:pt>
                <c:pt idx="284">
                  <c:v>33465</c:v>
                </c:pt>
                <c:pt idx="285">
                  <c:v>33547</c:v>
                </c:pt>
                <c:pt idx="286">
                  <c:v>33473</c:v>
                </c:pt>
                <c:pt idx="287">
                  <c:v>33284</c:v>
                </c:pt>
                <c:pt idx="288">
                  <c:v>33843</c:v>
                </c:pt>
                <c:pt idx="289">
                  <c:v>33911</c:v>
                </c:pt>
                <c:pt idx="290">
                  <c:v>32886</c:v>
                </c:pt>
                <c:pt idx="291">
                  <c:v>32532</c:v>
                </c:pt>
                <c:pt idx="292">
                  <c:v>32368</c:v>
                </c:pt>
                <c:pt idx="293">
                  <c:v>32233</c:v>
                </c:pt>
                <c:pt idx="294">
                  <c:v>32150</c:v>
                </c:pt>
                <c:pt idx="295">
                  <c:v>32098</c:v>
                </c:pt>
                <c:pt idx="296">
                  <c:v>32040</c:v>
                </c:pt>
                <c:pt idx="297">
                  <c:v>32001</c:v>
                </c:pt>
                <c:pt idx="298">
                  <c:v>31831</c:v>
                </c:pt>
                <c:pt idx="299">
                  <c:v>31498</c:v>
                </c:pt>
                <c:pt idx="300">
                  <c:v>31056</c:v>
                </c:pt>
                <c:pt idx="301">
                  <c:v>30904</c:v>
                </c:pt>
                <c:pt idx="302">
                  <c:v>31917</c:v>
                </c:pt>
                <c:pt idx="303">
                  <c:v>31855</c:v>
                </c:pt>
                <c:pt idx="304">
                  <c:v>31761</c:v>
                </c:pt>
                <c:pt idx="305">
                  <c:v>31623</c:v>
                </c:pt>
                <c:pt idx="306">
                  <c:v>31314</c:v>
                </c:pt>
                <c:pt idx="307">
                  <c:v>30962</c:v>
                </c:pt>
                <c:pt idx="308">
                  <c:v>31122</c:v>
                </c:pt>
                <c:pt idx="309">
                  <c:v>31592</c:v>
                </c:pt>
                <c:pt idx="310">
                  <c:v>31672</c:v>
                </c:pt>
                <c:pt idx="311">
                  <c:v>33170</c:v>
                </c:pt>
                <c:pt idx="312">
                  <c:v>35317</c:v>
                </c:pt>
                <c:pt idx="313">
                  <c:v>35382</c:v>
                </c:pt>
                <c:pt idx="314">
                  <c:v>35457</c:v>
                </c:pt>
                <c:pt idx="315">
                  <c:v>35632</c:v>
                </c:pt>
                <c:pt idx="316">
                  <c:v>35789</c:v>
                </c:pt>
                <c:pt idx="317">
                  <c:v>36454</c:v>
                </c:pt>
                <c:pt idx="318">
                  <c:v>36581</c:v>
                </c:pt>
                <c:pt idx="319">
                  <c:v>36504</c:v>
                </c:pt>
                <c:pt idx="320">
                  <c:v>36551</c:v>
                </c:pt>
                <c:pt idx="321">
                  <c:v>36304</c:v>
                </c:pt>
                <c:pt idx="322">
                  <c:v>36330</c:v>
                </c:pt>
                <c:pt idx="323">
                  <c:v>36278</c:v>
                </c:pt>
                <c:pt idx="324">
                  <c:v>34960</c:v>
                </c:pt>
                <c:pt idx="325">
                  <c:v>34234</c:v>
                </c:pt>
                <c:pt idx="326">
                  <c:v>33560</c:v>
                </c:pt>
                <c:pt idx="327">
                  <c:v>32857</c:v>
                </c:pt>
                <c:pt idx="328">
                  <c:v>31444</c:v>
                </c:pt>
                <c:pt idx="329">
                  <c:v>30590</c:v>
                </c:pt>
                <c:pt idx="330">
                  <c:v>31856</c:v>
                </c:pt>
                <c:pt idx="331">
                  <c:v>32362</c:v>
                </c:pt>
                <c:pt idx="332">
                  <c:v>32402</c:v>
                </c:pt>
                <c:pt idx="333">
                  <c:v>32551</c:v>
                </c:pt>
                <c:pt idx="334">
                  <c:v>32505</c:v>
                </c:pt>
                <c:pt idx="335">
                  <c:v>31950</c:v>
                </c:pt>
                <c:pt idx="336">
                  <c:v>31948</c:v>
                </c:pt>
                <c:pt idx="337">
                  <c:v>32533</c:v>
                </c:pt>
                <c:pt idx="338">
                  <c:v>32660</c:v>
                </c:pt>
                <c:pt idx="339">
                  <c:v>32463</c:v>
                </c:pt>
                <c:pt idx="340">
                  <c:v>32871</c:v>
                </c:pt>
                <c:pt idx="341">
                  <c:v>32479</c:v>
                </c:pt>
                <c:pt idx="342">
                  <c:v>32067</c:v>
                </c:pt>
                <c:pt idx="343">
                  <c:v>32284</c:v>
                </c:pt>
                <c:pt idx="344">
                  <c:v>32657</c:v>
                </c:pt>
                <c:pt idx="345">
                  <c:v>32814</c:v>
                </c:pt>
                <c:pt idx="346">
                  <c:v>32751</c:v>
                </c:pt>
                <c:pt idx="347">
                  <c:v>32466</c:v>
                </c:pt>
                <c:pt idx="348">
                  <c:v>32439</c:v>
                </c:pt>
                <c:pt idx="349">
                  <c:v>32146</c:v>
                </c:pt>
                <c:pt idx="350">
                  <c:v>32496</c:v>
                </c:pt>
                <c:pt idx="351">
                  <c:v>33138</c:v>
                </c:pt>
                <c:pt idx="352">
                  <c:v>33458</c:v>
                </c:pt>
                <c:pt idx="353">
                  <c:v>34639</c:v>
                </c:pt>
                <c:pt idx="354">
                  <c:v>36666</c:v>
                </c:pt>
                <c:pt idx="355">
                  <c:v>38150</c:v>
                </c:pt>
                <c:pt idx="356">
                  <c:v>38861</c:v>
                </c:pt>
                <c:pt idx="357">
                  <c:v>39494</c:v>
                </c:pt>
                <c:pt idx="358">
                  <c:v>40169</c:v>
                </c:pt>
                <c:pt idx="359">
                  <c:v>40767</c:v>
                </c:pt>
                <c:pt idx="360">
                  <c:v>41022</c:v>
                </c:pt>
                <c:pt idx="361">
                  <c:v>41250</c:v>
                </c:pt>
                <c:pt idx="362">
                  <c:v>41465</c:v>
                </c:pt>
                <c:pt idx="363">
                  <c:v>41513</c:v>
                </c:pt>
                <c:pt idx="364">
                  <c:v>41828</c:v>
                </c:pt>
                <c:pt idx="365">
                  <c:v>42256</c:v>
                </c:pt>
                <c:pt idx="366">
                  <c:v>42462</c:v>
                </c:pt>
                <c:pt idx="367">
                  <c:v>42584</c:v>
                </c:pt>
                <c:pt idx="368">
                  <c:v>42715</c:v>
                </c:pt>
                <c:pt idx="369">
                  <c:v>42834</c:v>
                </c:pt>
                <c:pt idx="370">
                  <c:v>42523</c:v>
                </c:pt>
                <c:pt idx="371">
                  <c:v>42865</c:v>
                </c:pt>
                <c:pt idx="372">
                  <c:v>43445</c:v>
                </c:pt>
                <c:pt idx="373">
                  <c:v>43584</c:v>
                </c:pt>
                <c:pt idx="374">
                  <c:v>43700</c:v>
                </c:pt>
                <c:pt idx="375">
                  <c:v>43920</c:v>
                </c:pt>
                <c:pt idx="376">
                  <c:v>43847</c:v>
                </c:pt>
                <c:pt idx="377">
                  <c:v>43320</c:v>
                </c:pt>
                <c:pt idx="378">
                  <c:v>43587</c:v>
                </c:pt>
                <c:pt idx="379">
                  <c:v>43961</c:v>
                </c:pt>
                <c:pt idx="380">
                  <c:v>42142</c:v>
                </c:pt>
                <c:pt idx="381">
                  <c:v>41188</c:v>
                </c:pt>
                <c:pt idx="382">
                  <c:v>40627</c:v>
                </c:pt>
                <c:pt idx="383">
                  <c:v>39723</c:v>
                </c:pt>
                <c:pt idx="384">
                  <c:v>38573</c:v>
                </c:pt>
                <c:pt idx="385">
                  <c:v>38601</c:v>
                </c:pt>
                <c:pt idx="386">
                  <c:v>39237</c:v>
                </c:pt>
                <c:pt idx="387">
                  <c:v>38973</c:v>
                </c:pt>
                <c:pt idx="388">
                  <c:v>39814</c:v>
                </c:pt>
                <c:pt idx="389">
                  <c:v>40568</c:v>
                </c:pt>
                <c:pt idx="390">
                  <c:v>40631</c:v>
                </c:pt>
                <c:pt idx="391">
                  <c:v>39820</c:v>
                </c:pt>
                <c:pt idx="392">
                  <c:v>39782</c:v>
                </c:pt>
                <c:pt idx="393">
                  <c:v>40374</c:v>
                </c:pt>
                <c:pt idx="394">
                  <c:v>40488</c:v>
                </c:pt>
                <c:pt idx="395">
                  <c:v>40363</c:v>
                </c:pt>
                <c:pt idx="396">
                  <c:v>40134</c:v>
                </c:pt>
                <c:pt idx="397">
                  <c:v>39557</c:v>
                </c:pt>
                <c:pt idx="398">
                  <c:v>38619</c:v>
                </c:pt>
                <c:pt idx="399">
                  <c:v>38708</c:v>
                </c:pt>
                <c:pt idx="400">
                  <c:v>39404</c:v>
                </c:pt>
                <c:pt idx="401">
                  <c:v>39428</c:v>
                </c:pt>
                <c:pt idx="402">
                  <c:v>38192</c:v>
                </c:pt>
                <c:pt idx="403">
                  <c:v>38517</c:v>
                </c:pt>
                <c:pt idx="404">
                  <c:v>38115</c:v>
                </c:pt>
                <c:pt idx="405">
                  <c:v>36951</c:v>
                </c:pt>
                <c:pt idx="406">
                  <c:v>37188</c:v>
                </c:pt>
                <c:pt idx="407">
                  <c:v>37770</c:v>
                </c:pt>
                <c:pt idx="408">
                  <c:v>37766</c:v>
                </c:pt>
                <c:pt idx="409">
                  <c:v>37611</c:v>
                </c:pt>
                <c:pt idx="410">
                  <c:v>37191</c:v>
                </c:pt>
                <c:pt idx="411">
                  <c:v>36701</c:v>
                </c:pt>
                <c:pt idx="412">
                  <c:v>35544</c:v>
                </c:pt>
                <c:pt idx="413">
                  <c:v>36050</c:v>
                </c:pt>
                <c:pt idx="414">
                  <c:v>36649</c:v>
                </c:pt>
                <c:pt idx="415">
                  <c:v>36662</c:v>
                </c:pt>
                <c:pt idx="416">
                  <c:v>36429</c:v>
                </c:pt>
                <c:pt idx="417">
                  <c:v>36237</c:v>
                </c:pt>
                <c:pt idx="418">
                  <c:v>35513</c:v>
                </c:pt>
                <c:pt idx="419">
                  <c:v>34538</c:v>
                </c:pt>
                <c:pt idx="420">
                  <c:v>34835</c:v>
                </c:pt>
                <c:pt idx="421">
                  <c:v>35872</c:v>
                </c:pt>
                <c:pt idx="422">
                  <c:v>35862</c:v>
                </c:pt>
                <c:pt idx="423">
                  <c:v>36262</c:v>
                </c:pt>
                <c:pt idx="424">
                  <c:v>35137</c:v>
                </c:pt>
                <c:pt idx="425">
                  <c:v>34446</c:v>
                </c:pt>
                <c:pt idx="426">
                  <c:v>33988</c:v>
                </c:pt>
                <c:pt idx="427">
                  <c:v>34270</c:v>
                </c:pt>
                <c:pt idx="428">
                  <c:v>35248</c:v>
                </c:pt>
                <c:pt idx="429">
                  <c:v>35960</c:v>
                </c:pt>
                <c:pt idx="430">
                  <c:v>37885</c:v>
                </c:pt>
                <c:pt idx="431">
                  <c:v>39194</c:v>
                </c:pt>
                <c:pt idx="432">
                  <c:v>39465</c:v>
                </c:pt>
                <c:pt idx="433">
                  <c:v>38253</c:v>
                </c:pt>
                <c:pt idx="434">
                  <c:v>37959</c:v>
                </c:pt>
                <c:pt idx="435">
                  <c:v>38510</c:v>
                </c:pt>
                <c:pt idx="436">
                  <c:v>39622</c:v>
                </c:pt>
                <c:pt idx="437">
                  <c:v>39511</c:v>
                </c:pt>
                <c:pt idx="438">
                  <c:v>39077</c:v>
                </c:pt>
                <c:pt idx="439">
                  <c:v>38454</c:v>
                </c:pt>
                <c:pt idx="440">
                  <c:v>37756</c:v>
                </c:pt>
                <c:pt idx="441">
                  <c:v>38035</c:v>
                </c:pt>
                <c:pt idx="442">
                  <c:v>38793</c:v>
                </c:pt>
                <c:pt idx="443">
                  <c:v>39003</c:v>
                </c:pt>
                <c:pt idx="444">
                  <c:v>38551</c:v>
                </c:pt>
                <c:pt idx="445">
                  <c:v>38389</c:v>
                </c:pt>
                <c:pt idx="446">
                  <c:v>38852</c:v>
                </c:pt>
                <c:pt idx="447">
                  <c:v>37457</c:v>
                </c:pt>
                <c:pt idx="448">
                  <c:v>37435</c:v>
                </c:pt>
                <c:pt idx="449">
                  <c:v>38165</c:v>
                </c:pt>
                <c:pt idx="450">
                  <c:v>38454</c:v>
                </c:pt>
                <c:pt idx="451">
                  <c:v>37996</c:v>
                </c:pt>
                <c:pt idx="452">
                  <c:v>37833</c:v>
                </c:pt>
                <c:pt idx="453">
                  <c:v>37471</c:v>
                </c:pt>
                <c:pt idx="454">
                  <c:v>36684</c:v>
                </c:pt>
                <c:pt idx="455">
                  <c:v>36986</c:v>
                </c:pt>
                <c:pt idx="456">
                  <c:v>37858</c:v>
                </c:pt>
                <c:pt idx="457">
                  <c:v>38018</c:v>
                </c:pt>
                <c:pt idx="458">
                  <c:v>38241</c:v>
                </c:pt>
                <c:pt idx="459">
                  <c:v>37709</c:v>
                </c:pt>
                <c:pt idx="460">
                  <c:v>37215</c:v>
                </c:pt>
                <c:pt idx="461">
                  <c:v>36692</c:v>
                </c:pt>
                <c:pt idx="462">
                  <c:v>35458</c:v>
                </c:pt>
                <c:pt idx="463">
                  <c:v>37955</c:v>
                </c:pt>
                <c:pt idx="464">
                  <c:v>38247</c:v>
                </c:pt>
                <c:pt idx="465">
                  <c:v>38154</c:v>
                </c:pt>
                <c:pt idx="466">
                  <c:v>38266</c:v>
                </c:pt>
                <c:pt idx="467">
                  <c:v>36411</c:v>
                </c:pt>
                <c:pt idx="468">
                  <c:v>37280</c:v>
                </c:pt>
                <c:pt idx="469">
                  <c:v>37284</c:v>
                </c:pt>
                <c:pt idx="470">
                  <c:v>37862</c:v>
                </c:pt>
                <c:pt idx="471">
                  <c:v>38226</c:v>
                </c:pt>
                <c:pt idx="472">
                  <c:v>39774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6026144"/>
        <c:axId val="-626033760"/>
      </c:lineChart>
      <c:dateAx>
        <c:axId val="-626026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-626033760"/>
        <c:crosses val="autoZero"/>
        <c:auto val="1"/>
        <c:lblOffset val="100"/>
        <c:baseTimeUnit val="days"/>
      </c:dateAx>
      <c:valAx>
        <c:axId val="-626033760"/>
        <c:scaling>
          <c:orientation val="minMax"/>
        </c:scaling>
        <c:delete val="0"/>
        <c:axPos val="l"/>
        <c:majorGridlines/>
        <c:numFmt formatCode="#,##0" sourceLinked="0"/>
        <c:majorTickMark val="out"/>
        <c:minorTickMark val="none"/>
        <c:tickLblPos val="nextTo"/>
        <c:crossAx val="-626026144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Sessions to Complete</a:t>
            </a:r>
            <a:r>
              <a:rPr lang="en-US" baseline="0" dirty="0"/>
              <a:t> Act </a:t>
            </a:r>
            <a:r>
              <a:rPr lang="en-US" baseline="0" dirty="0" smtClean="0"/>
              <a:t>Distribution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1648325585807799E-2"/>
          <c:y val="0.15938469339059891"/>
          <c:w val="0.7984821174461626"/>
          <c:h val="0.65401813409687426"/>
        </c:manualLayout>
      </c:layout>
      <c:lineChart>
        <c:grouping val="standard"/>
        <c:varyColors val="0"/>
        <c:ser>
          <c:idx val="2"/>
          <c:order val="0"/>
          <c:tx>
            <c:strRef>
              <c:f>Sheet6!$D$1</c:f>
              <c:strCache>
                <c:ptCount val="1"/>
                <c:pt idx="0">
                  <c:v>Act 1</c:v>
                </c:pt>
              </c:strCache>
            </c:strRef>
          </c:tx>
          <c:marker>
            <c:symbol val="none"/>
          </c:marker>
          <c:val>
            <c:numRef>
              <c:f>Sheet6!$D$2:$D$1001</c:f>
              <c:numCache>
                <c:formatCode>0.00%</c:formatCode>
                <c:ptCount val="1000"/>
                <c:pt idx="0">
                  <c:v>6.0869462937260341E-4</c:v>
                </c:pt>
                <c:pt idx="1">
                  <c:v>7.4690065633160039E-4</c:v>
                </c:pt>
                <c:pt idx="2">
                  <c:v>8.6746336070008705E-4</c:v>
                </c:pt>
                <c:pt idx="3">
                  <c:v>1.0380154790750194E-3</c:v>
                </c:pt>
                <c:pt idx="4">
                  <c:v>1.290903102872333E-3</c:v>
                </c:pt>
                <c:pt idx="5">
                  <c:v>1.6702345385683033E-3</c:v>
                </c:pt>
                <c:pt idx="6">
                  <c:v>1.7702133665811945E-3</c:v>
                </c:pt>
                <c:pt idx="7">
                  <c:v>2.0231009903785083E-3</c:v>
                </c:pt>
                <c:pt idx="8">
                  <c:v>2.0760309581500389E-3</c:v>
                </c:pt>
                <c:pt idx="9">
                  <c:v>2.3024535980615871E-3</c:v>
                </c:pt>
                <c:pt idx="10">
                  <c:v>2.4465407325507541E-3</c:v>
                </c:pt>
                <c:pt idx="11">
                  <c:v>2.6964878025829823E-3</c:v>
                </c:pt>
                <c:pt idx="12">
                  <c:v>2.6494389423416219E-3</c:v>
                </c:pt>
                <c:pt idx="13">
                  <c:v>2.8758615822531701E-3</c:v>
                </c:pt>
                <c:pt idx="14">
                  <c:v>3.1493330824060787E-3</c:v>
                </c:pt>
                <c:pt idx="15">
                  <c:v>3.2110847114728645E-3</c:v>
                </c:pt>
                <c:pt idx="16">
                  <c:v>3.540426733162389E-3</c:v>
                </c:pt>
                <c:pt idx="17">
                  <c:v>3.5815944858735797E-3</c:v>
                </c:pt>
                <c:pt idx="18">
                  <c:v>3.6404055611752805E-3</c:v>
                </c:pt>
                <c:pt idx="19">
                  <c:v>3.7815521418993626E-3</c:v>
                </c:pt>
                <c:pt idx="20">
                  <c:v>3.8727093086169989E-3</c:v>
                </c:pt>
                <c:pt idx="21">
                  <c:v>4.125596932414312E-3</c:v>
                </c:pt>
                <c:pt idx="22">
                  <c:v>4.0873697334682067E-3</c:v>
                </c:pt>
                <c:pt idx="23">
                  <c:v>3.9550448140393797E-3</c:v>
                </c:pt>
                <c:pt idx="24">
                  <c:v>4.2873273894939896E-3</c:v>
                </c:pt>
                <c:pt idx="25">
                  <c:v>4.3049707120844998E-3</c:v>
                </c:pt>
                <c:pt idx="26">
                  <c:v>4.3961278788021358E-3</c:v>
                </c:pt>
                <c:pt idx="27">
                  <c:v>4.5931449810628338E-3</c:v>
                </c:pt>
                <c:pt idx="28">
                  <c:v>4.6460749488343644E-3</c:v>
                </c:pt>
                <c:pt idx="29">
                  <c:v>4.7019454703709799E-3</c:v>
                </c:pt>
                <c:pt idx="30">
                  <c:v>4.9107247876920184E-3</c:v>
                </c:pt>
                <c:pt idx="31">
                  <c:v>5.1959585029052674E-3</c:v>
                </c:pt>
                <c:pt idx="32">
                  <c:v>5.2136018254957776E-3</c:v>
                </c:pt>
                <c:pt idx="33">
                  <c:v>5.2312451480862878E-3</c:v>
                </c:pt>
                <c:pt idx="34">
                  <c:v>5.2518290244418829E-3</c:v>
                </c:pt>
                <c:pt idx="35">
                  <c:v>5.5341221858900471E-3</c:v>
                </c:pt>
                <c:pt idx="36">
                  <c:v>5.4723705568232609E-3</c:v>
                </c:pt>
                <c:pt idx="37">
                  <c:v>5.7664259333317647E-3</c:v>
                </c:pt>
                <c:pt idx="38">
                  <c:v>5.8105342398080406E-3</c:v>
                </c:pt>
                <c:pt idx="39">
                  <c:v>6.2457361970406269E-3</c:v>
                </c:pt>
                <c:pt idx="40">
                  <c:v>6.1810440142087558E-3</c:v>
                </c:pt>
                <c:pt idx="41">
                  <c:v>6.3986449928250489E-3</c:v>
                </c:pt>
                <c:pt idx="42">
                  <c:v>6.6868192618033829E-3</c:v>
                </c:pt>
                <c:pt idx="43">
                  <c:v>6.8867769178291658E-3</c:v>
                </c:pt>
                <c:pt idx="44">
                  <c:v>7.3190383212966663E-3</c:v>
                </c:pt>
                <c:pt idx="45">
                  <c:v>7.4396010256651528E-3</c:v>
                </c:pt>
                <c:pt idx="46">
                  <c:v>7.5248770848526199E-3</c:v>
                </c:pt>
                <c:pt idx="47">
                  <c:v>7.6924886494624664E-3</c:v>
                </c:pt>
                <c:pt idx="48">
                  <c:v>8.2835399562445605E-3</c:v>
                </c:pt>
                <c:pt idx="49">
                  <c:v>8.7775529887788462E-3</c:v>
                </c:pt>
                <c:pt idx="50">
                  <c:v>8.6158225316991695E-3</c:v>
                </c:pt>
                <c:pt idx="51">
                  <c:v>9.1068950104683712E-3</c:v>
                </c:pt>
                <c:pt idx="52">
                  <c:v>8.9833917523347989E-3</c:v>
                </c:pt>
                <c:pt idx="53">
                  <c:v>9.2568632524877084E-3</c:v>
                </c:pt>
                <c:pt idx="54">
                  <c:v>9.4332964783928105E-3</c:v>
                </c:pt>
                <c:pt idx="55">
                  <c:v>9.550918628996213E-3</c:v>
                </c:pt>
                <c:pt idx="56">
                  <c:v>1.0409560328401044E-2</c:v>
                </c:pt>
                <c:pt idx="57">
                  <c:v>1.0000823355054225E-2</c:v>
                </c:pt>
                <c:pt idx="58">
                  <c:v>1.0650685737138017E-2</c:v>
                </c:pt>
                <c:pt idx="59">
                  <c:v>1.0818297301747866E-2</c:v>
                </c:pt>
                <c:pt idx="60">
                  <c:v>1.0524241925239361E-2</c:v>
                </c:pt>
                <c:pt idx="61">
                  <c:v>1.0918276129760757E-2</c:v>
                </c:pt>
                <c:pt idx="62">
                  <c:v>1.0971206097532287E-2</c:v>
                </c:pt>
                <c:pt idx="63">
                  <c:v>1.0944741113646522E-2</c:v>
                </c:pt>
                <c:pt idx="64">
                  <c:v>1.1429932484885554E-2</c:v>
                </c:pt>
                <c:pt idx="65">
                  <c:v>1.1024136065303818E-2</c:v>
                </c:pt>
                <c:pt idx="66">
                  <c:v>1.1426991931120468E-2</c:v>
                </c:pt>
                <c:pt idx="67">
                  <c:v>1.0715377919969888E-2</c:v>
                </c:pt>
                <c:pt idx="68">
                  <c:v>1.1162342092262814E-2</c:v>
                </c:pt>
                <c:pt idx="69">
                  <c:v>1.1432873038650638E-2</c:v>
                </c:pt>
                <c:pt idx="70">
                  <c:v>1.1424051377355384E-2</c:v>
                </c:pt>
                <c:pt idx="71">
                  <c:v>1.1268202027805877E-2</c:v>
                </c:pt>
                <c:pt idx="72">
                  <c:v>1.1074125479310264E-2</c:v>
                </c:pt>
                <c:pt idx="73">
                  <c:v>1.0697734597379379E-2</c:v>
                </c:pt>
                <c:pt idx="74">
                  <c:v>1.076242678021125E-2</c:v>
                </c:pt>
                <c:pt idx="75">
                  <c:v>1.1059422710484839E-2</c:v>
                </c:pt>
                <c:pt idx="76">
                  <c:v>1.0497776941353596E-2</c:v>
                </c:pt>
                <c:pt idx="77">
                  <c:v>1.0518360817709191E-2</c:v>
                </c:pt>
                <c:pt idx="78">
                  <c:v>1.0830059516808205E-2</c:v>
                </c:pt>
                <c:pt idx="79">
                  <c:v>1.0300759839092897E-2</c:v>
                </c:pt>
                <c:pt idx="80">
                  <c:v>1.044778752734715E-2</c:v>
                </c:pt>
                <c:pt idx="81">
                  <c:v>1.0177256580959327E-2</c:v>
                </c:pt>
                <c:pt idx="82">
                  <c:v>9.8302712366792923E-3</c:v>
                </c:pt>
                <c:pt idx="83">
                  <c:v>9.8214495753840367E-3</c:v>
                </c:pt>
                <c:pt idx="84">
                  <c:v>9.5038697687548513E-3</c:v>
                </c:pt>
                <c:pt idx="85">
                  <c:v>9.4803453386341722E-3</c:v>
                </c:pt>
                <c:pt idx="86">
                  <c:v>8.8981156931473328E-3</c:v>
                </c:pt>
                <c:pt idx="87">
                  <c:v>9.1333599943541361E-3</c:v>
                </c:pt>
                <c:pt idx="88">
                  <c:v>9.1215977792937965E-3</c:v>
                </c:pt>
                <c:pt idx="89">
                  <c:v>8.7951963113693573E-3</c:v>
                </c:pt>
                <c:pt idx="90">
                  <c:v>8.451151520854407E-3</c:v>
                </c:pt>
                <c:pt idx="91">
                  <c:v>8.4246865369686421E-3</c:v>
                </c:pt>
                <c:pt idx="92">
                  <c:v>8.2923616175398143E-3</c:v>
                </c:pt>
                <c:pt idx="93">
                  <c:v>8.121809499164882E-3</c:v>
                </c:pt>
                <c:pt idx="94">
                  <c:v>8.2541344185937098E-3</c:v>
                </c:pt>
                <c:pt idx="95">
                  <c:v>7.5925098214495758E-3</c:v>
                </c:pt>
                <c:pt idx="96">
                  <c:v>7.7248347408784019E-3</c:v>
                </c:pt>
                <c:pt idx="97">
                  <c:v>7.6130936978051709E-3</c:v>
                </c:pt>
                <c:pt idx="98">
                  <c:v>7.1073184502105438E-3</c:v>
                </c:pt>
                <c:pt idx="99">
                  <c:v>7.083794020089863E-3</c:v>
                </c:pt>
                <c:pt idx="100">
                  <c:v>7.257286692229881E-3</c:v>
                </c:pt>
                <c:pt idx="101">
                  <c:v>6.8720741490037405E-3</c:v>
                </c:pt>
                <c:pt idx="102">
                  <c:v>6.4603966218918351E-3</c:v>
                </c:pt>
                <c:pt idx="103">
                  <c:v>6.4456938530664098E-3</c:v>
                </c:pt>
                <c:pt idx="104">
                  <c:v>6.0340163259545035E-3</c:v>
                </c:pt>
                <c:pt idx="105">
                  <c:v>6.3574772401138579E-3</c:v>
                </c:pt>
                <c:pt idx="106">
                  <c:v>6.045778541014844E-3</c:v>
                </c:pt>
                <c:pt idx="107">
                  <c:v>6.0781246324307795E-3</c:v>
                </c:pt>
                <c:pt idx="108">
                  <c:v>5.5458844009503867E-3</c:v>
                </c:pt>
                <c:pt idx="109">
                  <c:v>5.8164153473382104E-3</c:v>
                </c:pt>
                <c:pt idx="110">
                  <c:v>5.5723493848361524E-3</c:v>
                </c:pt>
                <c:pt idx="111">
                  <c:v>5.4635488955280054E-3</c:v>
                </c:pt>
                <c:pt idx="112">
                  <c:v>5.1694935190195017E-3</c:v>
                </c:pt>
                <c:pt idx="113">
                  <c:v>5.0195252770001645E-3</c:v>
                </c:pt>
                <c:pt idx="114">
                  <c:v>4.9842386318191441E-3</c:v>
                </c:pt>
                <c:pt idx="115">
                  <c:v>4.8519137123903171E-3</c:v>
                </c:pt>
                <c:pt idx="116">
                  <c:v>4.587263873532664E-3</c:v>
                </c:pt>
                <c:pt idx="117">
                  <c:v>4.7342915617869154E-3</c:v>
                </c:pt>
                <c:pt idx="118">
                  <c:v>4.6225505187136844E-3</c:v>
                </c:pt>
                <c:pt idx="119">
                  <c:v>4.4578795078689219E-3</c:v>
                </c:pt>
                <c:pt idx="120">
                  <c:v>4.2285163141922884E-3</c:v>
                </c:pt>
                <c:pt idx="121">
                  <c:v>4.1755863464207578E-3</c:v>
                </c:pt>
                <c:pt idx="122">
                  <c:v>3.9462231527441251E-3</c:v>
                </c:pt>
                <c:pt idx="123">
                  <c:v>3.6962760827118964E-3</c:v>
                </c:pt>
                <c:pt idx="124">
                  <c:v>3.805076572020043E-3</c:v>
                </c:pt>
                <c:pt idx="125">
                  <c:v>3.660989437530876E-3</c:v>
                </c:pt>
                <c:pt idx="126">
                  <c:v>3.5992378084640899E-3</c:v>
                </c:pt>
                <c:pt idx="127">
                  <c:v>3.5021995342162837E-3</c:v>
                </c:pt>
                <c:pt idx="128">
                  <c:v>3.3404690771366066E-3</c:v>
                </c:pt>
                <c:pt idx="129">
                  <c:v>3.4492695664447527E-3</c:v>
                </c:pt>
                <c:pt idx="130">
                  <c:v>3.2787174480698204E-3</c:v>
                </c:pt>
                <c:pt idx="131">
                  <c:v>3.1199275447552281E-3</c:v>
                </c:pt>
                <c:pt idx="132">
                  <c:v>3.0640570232186126E-3</c:v>
                </c:pt>
                <c:pt idx="133">
                  <c:v>3.022889270507422E-3</c:v>
                </c:pt>
                <c:pt idx="134">
                  <c:v>3.0522948081582722E-3</c:v>
                </c:pt>
                <c:pt idx="135">
                  <c:v>3.0758192382789526E-3</c:v>
                </c:pt>
                <c:pt idx="136">
                  <c:v>2.7817638617704484E-3</c:v>
                </c:pt>
                <c:pt idx="137">
                  <c:v>2.6112117433955162E-3</c:v>
                </c:pt>
                <c:pt idx="138">
                  <c:v>2.6082711896304313E-3</c:v>
                </c:pt>
                <c:pt idx="139">
                  <c:v>2.6759039262273872E-3</c:v>
                </c:pt>
                <c:pt idx="140">
                  <c:v>2.3671457808934577E-3</c:v>
                </c:pt>
                <c:pt idx="141">
                  <c:v>2.5641628831541557E-3</c:v>
                </c:pt>
                <c:pt idx="142">
                  <c:v>2.3759674421887128E-3</c:v>
                </c:pt>
                <c:pt idx="143">
                  <c:v>2.2965724905314169E-3</c:v>
                </c:pt>
                <c:pt idx="144">
                  <c:v>2.1965936625185254E-3</c:v>
                </c:pt>
                <c:pt idx="145">
                  <c:v>2.228939753934461E-3</c:v>
                </c:pt>
                <c:pt idx="146">
                  <c:v>2.2318803076995459E-3</c:v>
                </c:pt>
                <c:pt idx="147">
                  <c:v>2.0525065280293585E-3</c:v>
                </c:pt>
                <c:pt idx="148">
                  <c:v>2.1554259098073348E-3</c:v>
                </c:pt>
                <c:pt idx="149">
                  <c:v>2.0701498506198687E-3</c:v>
                </c:pt>
                <c:pt idx="150">
                  <c:v>1.9613493613117221E-3</c:v>
                </c:pt>
                <c:pt idx="151">
                  <c:v>1.8819544096544262E-3</c:v>
                </c:pt>
                <c:pt idx="152">
                  <c:v>1.8672516408290009E-3</c:v>
                </c:pt>
                <c:pt idx="153">
                  <c:v>1.7555105977557694E-3</c:v>
                </c:pt>
                <c:pt idx="154">
                  <c:v>1.7290456138700039E-3</c:v>
                </c:pt>
                <c:pt idx="155">
                  <c:v>1.8819544096544262E-3</c:v>
                </c:pt>
                <c:pt idx="156">
                  <c:v>1.7114022912794937E-3</c:v>
                </c:pt>
                <c:pt idx="157">
                  <c:v>1.5379096191394763E-3</c:v>
                </c:pt>
                <c:pt idx="158">
                  <c:v>1.6437695546825378E-3</c:v>
                </c:pt>
                <c:pt idx="159">
                  <c:v>1.6702345385683033E-3</c:v>
                </c:pt>
                <c:pt idx="160">
                  <c:v>1.5143851890187961E-3</c:v>
                </c:pt>
                <c:pt idx="161">
                  <c:v>1.4526335599520102E-3</c:v>
                </c:pt>
                <c:pt idx="162">
                  <c:v>1.3879413771201393E-3</c:v>
                </c:pt>
                <c:pt idx="163">
                  <c:v>1.3997035921804793E-3</c:v>
                </c:pt>
                <c:pt idx="164">
                  <c:v>1.3850008233550542E-3</c:v>
                </c:pt>
                <c:pt idx="165">
                  <c:v>1.3408925168787787E-3</c:v>
                </c:pt>
                <c:pt idx="166">
                  <c:v>1.296784210402503E-3</c:v>
                </c:pt>
                <c:pt idx="167">
                  <c:v>1.2997247641675881E-3</c:v>
                </c:pt>
                <c:pt idx="168">
                  <c:v>1.4114658072408195E-3</c:v>
                </c:pt>
                <c:pt idx="169">
                  <c:v>1.2379731351008021E-3</c:v>
                </c:pt>
                <c:pt idx="170">
                  <c:v>1.1644592909736762E-3</c:v>
                </c:pt>
                <c:pt idx="171">
                  <c:v>1.1615187372085911E-3</c:v>
                </c:pt>
                <c:pt idx="172">
                  <c:v>1.158578183443506E-3</c:v>
                </c:pt>
                <c:pt idx="173">
                  <c:v>1.1056482156719754E-3</c:v>
                </c:pt>
                <c:pt idx="174">
                  <c:v>1.0997671081418052E-3</c:v>
                </c:pt>
                <c:pt idx="175">
                  <c:v>1.0968265543767203E-3</c:v>
                </c:pt>
                <c:pt idx="176">
                  <c:v>1.0174316027194241E-3</c:v>
                </c:pt>
                <c:pt idx="177">
                  <c:v>1.0968265543767203E-3</c:v>
                </c:pt>
                <c:pt idx="178">
                  <c:v>1.0380154790750194E-3</c:v>
                </c:pt>
                <c:pt idx="179">
                  <c:v>9.7332329624314851E-4</c:v>
                </c:pt>
                <c:pt idx="180">
                  <c:v>9.9684772636382882E-4</c:v>
                </c:pt>
                <c:pt idx="181">
                  <c:v>9.4685831235738309E-4</c:v>
                </c:pt>
                <c:pt idx="182">
                  <c:v>9.2039332847161778E-4</c:v>
                </c:pt>
                <c:pt idx="183">
                  <c:v>9.2039332847161778E-4</c:v>
                </c:pt>
                <c:pt idx="184">
                  <c:v>9.0569055964619257E-4</c:v>
                </c:pt>
                <c:pt idx="185">
                  <c:v>8.3511726928415164E-4</c:v>
                </c:pt>
                <c:pt idx="186">
                  <c:v>9.2039332847161778E-4</c:v>
                </c:pt>
                <c:pt idx="187">
                  <c:v>7.704250864522807E-4</c:v>
                </c:pt>
                <c:pt idx="188">
                  <c:v>8.1747394669364132E-4</c:v>
                </c:pt>
                <c:pt idx="189">
                  <c:v>7.674845326871957E-4</c:v>
                </c:pt>
                <c:pt idx="190">
                  <c:v>7.2043567244583497E-4</c:v>
                </c:pt>
                <c:pt idx="191">
                  <c:v>8.3217671551906653E-4</c:v>
                </c:pt>
                <c:pt idx="192">
                  <c:v>6.8808958102989956E-4</c:v>
                </c:pt>
                <c:pt idx="193">
                  <c:v>6.9103013479498456E-4</c:v>
                </c:pt>
                <c:pt idx="194">
                  <c:v>6.6750570467430425E-4</c:v>
                </c:pt>
                <c:pt idx="195">
                  <c:v>6.6162459714413414E-4</c:v>
                </c:pt>
                <c:pt idx="196">
                  <c:v>6.8514902726481456E-4</c:v>
                </c:pt>
                <c:pt idx="197">
                  <c:v>6.0869462937260341E-4</c:v>
                </c:pt>
                <c:pt idx="198">
                  <c:v>6.4986238208379404E-4</c:v>
                </c:pt>
                <c:pt idx="199">
                  <c:v>6.2045684443294362E-4</c:v>
                </c:pt>
                <c:pt idx="200">
                  <c:v>5.4694300030581758E-4</c:v>
                </c:pt>
                <c:pt idx="201">
                  <c:v>6.0575407560751842E-4</c:v>
                </c:pt>
                <c:pt idx="202">
                  <c:v>5.9105130678209321E-4</c:v>
                </c:pt>
                <c:pt idx="203">
                  <c:v>5.3224023148039238E-4</c:v>
                </c:pt>
                <c:pt idx="204">
                  <c:v>5.0283469382954196E-4</c:v>
                </c:pt>
                <c:pt idx="205">
                  <c:v>5.1165635512479706E-4</c:v>
                </c:pt>
                <c:pt idx="206">
                  <c:v>5.4694300030581758E-4</c:v>
                </c:pt>
                <c:pt idx="207">
                  <c:v>5.79289091721753E-4</c:v>
                </c:pt>
                <c:pt idx="208">
                  <c:v>5.2635912395022227E-4</c:v>
                </c:pt>
                <c:pt idx="209">
                  <c:v>5.1165635512479706E-4</c:v>
                </c:pt>
                <c:pt idx="210">
                  <c:v>5.0871580135971207E-4</c:v>
                </c:pt>
                <c:pt idx="211">
                  <c:v>5.0871580135971207E-4</c:v>
                </c:pt>
                <c:pt idx="212">
                  <c:v>5.0577524759462707E-4</c:v>
                </c:pt>
                <c:pt idx="213">
                  <c:v>5.3224023148039238E-4</c:v>
                </c:pt>
                <c:pt idx="214">
                  <c:v>4.3814251099767108E-4</c:v>
                </c:pt>
                <c:pt idx="215">
                  <c:v>4.6460749488343644E-4</c:v>
                </c:pt>
                <c:pt idx="216">
                  <c:v>4.4108306476275613E-4</c:v>
                </c:pt>
                <c:pt idx="217">
                  <c:v>4.5872638735326639E-4</c:v>
                </c:pt>
                <c:pt idx="218">
                  <c:v>3.6168811310546004E-4</c:v>
                </c:pt>
                <c:pt idx="219">
                  <c:v>4.1755863464207582E-4</c:v>
                </c:pt>
                <c:pt idx="220">
                  <c:v>4.0873697334682066E-4</c:v>
                </c:pt>
                <c:pt idx="221">
                  <c:v>3.734503281658002E-4</c:v>
                </c:pt>
                <c:pt idx="222">
                  <c:v>3.6462866687054504E-4</c:v>
                </c:pt>
                <c:pt idx="223">
                  <c:v>4.3814251099767108E-4</c:v>
                </c:pt>
                <c:pt idx="224">
                  <c:v>3.7639088193088525E-4</c:v>
                </c:pt>
                <c:pt idx="225">
                  <c:v>3.734503281658002E-4</c:v>
                </c:pt>
                <c:pt idx="226">
                  <c:v>3.6756922063563009E-4</c:v>
                </c:pt>
                <c:pt idx="227">
                  <c:v>2.9993648403867416E-4</c:v>
                </c:pt>
                <c:pt idx="228">
                  <c:v>3.3522312921969468E-4</c:v>
                </c:pt>
                <c:pt idx="229">
                  <c:v>3.2346091415935447E-4</c:v>
                </c:pt>
                <c:pt idx="230">
                  <c:v>3.5874755934037499E-4</c:v>
                </c:pt>
                <c:pt idx="231">
                  <c:v>3.2640146792443952E-4</c:v>
                </c:pt>
                <c:pt idx="232">
                  <c:v>2.5288762379731353E-4</c:v>
                </c:pt>
                <c:pt idx="233">
                  <c:v>2.9993648403867416E-4</c:v>
                </c:pt>
                <c:pt idx="234">
                  <c:v>3.2346091415935447E-4</c:v>
                </c:pt>
                <c:pt idx="235">
                  <c:v>2.9111482274341905E-4</c:v>
                </c:pt>
                <c:pt idx="236">
                  <c:v>2.4994707003222848E-4</c:v>
                </c:pt>
                <c:pt idx="237">
                  <c:v>2.7347150015290879E-4</c:v>
                </c:pt>
                <c:pt idx="238">
                  <c:v>2.293631936766332E-4</c:v>
                </c:pt>
                <c:pt idx="239">
                  <c:v>2.793526076830789E-4</c:v>
                </c:pt>
                <c:pt idx="240">
                  <c:v>3.0581759156884426E-4</c:v>
                </c:pt>
                <c:pt idx="241">
                  <c:v>2.5288762379731353E-4</c:v>
                </c:pt>
                <c:pt idx="242">
                  <c:v>2.4112540873697335E-4</c:v>
                </c:pt>
                <c:pt idx="243">
                  <c:v>2.4112540873697335E-4</c:v>
                </c:pt>
                <c:pt idx="244">
                  <c:v>2.293631936766332E-4</c:v>
                </c:pt>
                <c:pt idx="245">
                  <c:v>2.2054153238137807E-4</c:v>
                </c:pt>
                <c:pt idx="246">
                  <c:v>2.0877931732103791E-4</c:v>
                </c:pt>
                <c:pt idx="247">
                  <c:v>2.7347150015290879E-4</c:v>
                </c:pt>
                <c:pt idx="248">
                  <c:v>2.293631936766332E-4</c:v>
                </c:pt>
                <c:pt idx="249">
                  <c:v>2.2642263991154814E-4</c:v>
                </c:pt>
                <c:pt idx="250">
                  <c:v>2.4112540873697335E-4</c:v>
                </c:pt>
                <c:pt idx="251">
                  <c:v>2.2642263991154814E-4</c:v>
                </c:pt>
                <c:pt idx="252">
                  <c:v>2.0583876355595286E-4</c:v>
                </c:pt>
                <c:pt idx="253">
                  <c:v>2.1466042485120799E-4</c:v>
                </c:pt>
                <c:pt idx="254">
                  <c:v>2.2348208614646309E-4</c:v>
                </c:pt>
                <c:pt idx="255">
                  <c:v>2.1466042485120799E-4</c:v>
                </c:pt>
                <c:pt idx="256">
                  <c:v>2.1171987108612293E-4</c:v>
                </c:pt>
                <c:pt idx="257">
                  <c:v>2.0583876355595286E-4</c:v>
                </c:pt>
                <c:pt idx="258">
                  <c:v>1.8525488720035757E-4</c:v>
                </c:pt>
                <c:pt idx="259">
                  <c:v>1.9113599473052765E-4</c:v>
                </c:pt>
                <c:pt idx="260">
                  <c:v>1.6173045707967723E-4</c:v>
                </c:pt>
                <c:pt idx="261">
                  <c:v>1.7055211837493236E-4</c:v>
                </c:pt>
                <c:pt idx="262">
                  <c:v>2.2348208614646309E-4</c:v>
                </c:pt>
                <c:pt idx="263">
                  <c:v>1.8819544096544262E-4</c:v>
                </c:pt>
                <c:pt idx="264">
                  <c:v>1.6173045707967723E-4</c:v>
                </c:pt>
                <c:pt idx="265">
                  <c:v>1.940765484956127E-4</c:v>
                </c:pt>
                <c:pt idx="266">
                  <c:v>1.5290879578442213E-4</c:v>
                </c:pt>
                <c:pt idx="267">
                  <c:v>1.6761156460984734E-4</c:v>
                </c:pt>
                <c:pt idx="268">
                  <c:v>1.5878990331459221E-4</c:v>
                </c:pt>
                <c:pt idx="269">
                  <c:v>1.4702768825425205E-4</c:v>
                </c:pt>
                <c:pt idx="270">
                  <c:v>1.4702768825425205E-4</c:v>
                </c:pt>
                <c:pt idx="271">
                  <c:v>1.6467101084476229E-4</c:v>
                </c:pt>
                <c:pt idx="272">
                  <c:v>1.7937377967018749E-4</c:v>
                </c:pt>
                <c:pt idx="273">
                  <c:v>1.2938436566374179E-4</c:v>
                </c:pt>
                <c:pt idx="274">
                  <c:v>1.3232491942882684E-4</c:v>
                </c:pt>
                <c:pt idx="275">
                  <c:v>1.4702768825425205E-4</c:v>
                </c:pt>
                <c:pt idx="276">
                  <c:v>1.7937377967018749E-4</c:v>
                </c:pt>
                <c:pt idx="277">
                  <c:v>1.146815968383166E-4</c:v>
                </c:pt>
                <c:pt idx="278">
                  <c:v>1.4114658072408195E-4</c:v>
                </c:pt>
                <c:pt idx="279">
                  <c:v>1.44087134489167E-4</c:v>
                </c:pt>
                <c:pt idx="280">
                  <c:v>1.0585993554306147E-4</c:v>
                </c:pt>
                <c:pt idx="281">
                  <c:v>1.4114658072408195E-4</c:v>
                </c:pt>
                <c:pt idx="282">
                  <c:v>1.1174104307323155E-4</c:v>
                </c:pt>
                <c:pt idx="283">
                  <c:v>1.3820602695899692E-4</c:v>
                </c:pt>
                <c:pt idx="284">
                  <c:v>1.4996824201933708E-4</c:v>
                </c:pt>
                <c:pt idx="285">
                  <c:v>1.2938436566374179E-4</c:v>
                </c:pt>
                <c:pt idx="286">
                  <c:v>1.2644381189865677E-4</c:v>
                </c:pt>
                <c:pt idx="287">
                  <c:v>1.2350325813357171E-4</c:v>
                </c:pt>
                <c:pt idx="288">
                  <c:v>1.2644381189865677E-4</c:v>
                </c:pt>
                <c:pt idx="289">
                  <c:v>1.2350325813357171E-4</c:v>
                </c:pt>
                <c:pt idx="290">
                  <c:v>9.7038274247806351E-5</c:v>
                </c:pt>
                <c:pt idx="291">
                  <c:v>1.3820602695899692E-4</c:v>
                </c:pt>
                <c:pt idx="292">
                  <c:v>8.2335505422381143E-5</c:v>
                </c:pt>
                <c:pt idx="293">
                  <c:v>7.6454397892211065E-5</c:v>
                </c:pt>
                <c:pt idx="294">
                  <c:v>1.0880048930814651E-4</c:v>
                </c:pt>
                <c:pt idx="295">
                  <c:v>9.4097720482721312E-5</c:v>
                </c:pt>
                <c:pt idx="296">
                  <c:v>9.4097720482721312E-5</c:v>
                </c:pt>
                <c:pt idx="297">
                  <c:v>7.0573290362040974E-5</c:v>
                </c:pt>
                <c:pt idx="298">
                  <c:v>1.0585993554306147E-4</c:v>
                </c:pt>
                <c:pt idx="299">
                  <c:v>8.8216612952551221E-5</c:v>
                </c:pt>
                <c:pt idx="300">
                  <c:v>8.2335505422381143E-5</c:v>
                </c:pt>
                <c:pt idx="301">
                  <c:v>9.7038274247806351E-5</c:v>
                </c:pt>
                <c:pt idx="302">
                  <c:v>8.8216612952551221E-5</c:v>
                </c:pt>
                <c:pt idx="303">
                  <c:v>1.2056270436848668E-4</c:v>
                </c:pt>
                <c:pt idx="304">
                  <c:v>9.115716671763626E-5</c:v>
                </c:pt>
                <c:pt idx="305">
                  <c:v>8.8216612952551221E-5</c:v>
                </c:pt>
                <c:pt idx="306">
                  <c:v>9.4097720482721312E-5</c:v>
                </c:pt>
                <c:pt idx="307">
                  <c:v>6.7632736596955935E-5</c:v>
                </c:pt>
                <c:pt idx="308">
                  <c:v>9.7038274247806351E-5</c:v>
                </c:pt>
                <c:pt idx="309">
                  <c:v>6.7632736596955935E-5</c:v>
                </c:pt>
                <c:pt idx="310">
                  <c:v>1.0585993554306147E-4</c:v>
                </c:pt>
                <c:pt idx="311">
                  <c:v>7.9394951657296104E-5</c:v>
                </c:pt>
                <c:pt idx="312">
                  <c:v>8.2335505422381143E-5</c:v>
                </c:pt>
                <c:pt idx="313">
                  <c:v>9.7038274247806351E-5</c:v>
                </c:pt>
                <c:pt idx="314">
                  <c:v>8.5276059187466182E-5</c:v>
                </c:pt>
                <c:pt idx="315">
                  <c:v>7.6454397892211065E-5</c:v>
                </c:pt>
                <c:pt idx="316">
                  <c:v>7.3513844127126026E-5</c:v>
                </c:pt>
                <c:pt idx="317">
                  <c:v>8.2335505422381143E-5</c:v>
                </c:pt>
                <c:pt idx="318">
                  <c:v>9.7038274247806351E-5</c:v>
                </c:pt>
                <c:pt idx="319">
                  <c:v>5.2929967771530734E-5</c:v>
                </c:pt>
                <c:pt idx="320">
                  <c:v>6.4692182831870896E-5</c:v>
                </c:pt>
                <c:pt idx="321">
                  <c:v>7.9394951657296104E-5</c:v>
                </c:pt>
                <c:pt idx="322">
                  <c:v>5.2929967771530734E-5</c:v>
                </c:pt>
                <c:pt idx="323">
                  <c:v>7.9394951657296104E-5</c:v>
                </c:pt>
                <c:pt idx="324">
                  <c:v>6.4692182831870896E-5</c:v>
                </c:pt>
                <c:pt idx="325">
                  <c:v>4.7048860241360656E-5</c:v>
                </c:pt>
                <c:pt idx="326">
                  <c:v>5.5870521536615773E-5</c:v>
                </c:pt>
                <c:pt idx="327">
                  <c:v>4.7048860241360656E-5</c:v>
                </c:pt>
                <c:pt idx="328">
                  <c:v>6.1751629066785857E-5</c:v>
                </c:pt>
                <c:pt idx="329">
                  <c:v>6.1751629066785857E-5</c:v>
                </c:pt>
                <c:pt idx="330">
                  <c:v>7.9394951657296104E-5</c:v>
                </c:pt>
                <c:pt idx="331">
                  <c:v>7.3513844127126026E-5</c:v>
                </c:pt>
                <c:pt idx="332">
                  <c:v>4.7048860241360656E-5</c:v>
                </c:pt>
                <c:pt idx="333">
                  <c:v>6.7632736596955935E-5</c:v>
                </c:pt>
                <c:pt idx="334">
                  <c:v>3.2346091415935448E-5</c:v>
                </c:pt>
                <c:pt idx="335">
                  <c:v>5.8811075301700818E-5</c:v>
                </c:pt>
                <c:pt idx="336">
                  <c:v>6.7632736596955935E-5</c:v>
                </c:pt>
                <c:pt idx="337">
                  <c:v>9.115716671763626E-5</c:v>
                </c:pt>
                <c:pt idx="338">
                  <c:v>5.8811075301700818E-5</c:v>
                </c:pt>
                <c:pt idx="339">
                  <c:v>4.410830647627561E-5</c:v>
                </c:pt>
                <c:pt idx="340">
                  <c:v>5.2929967771530734E-5</c:v>
                </c:pt>
                <c:pt idx="341">
                  <c:v>7.9394951657296104E-5</c:v>
                </c:pt>
                <c:pt idx="342">
                  <c:v>4.7048860241360656E-5</c:v>
                </c:pt>
                <c:pt idx="343">
                  <c:v>5.8811075301700818E-5</c:v>
                </c:pt>
                <c:pt idx="344">
                  <c:v>4.410830647627561E-5</c:v>
                </c:pt>
                <c:pt idx="345">
                  <c:v>6.7632736596955935E-5</c:v>
                </c:pt>
                <c:pt idx="346">
                  <c:v>4.410830647627561E-5</c:v>
                </c:pt>
                <c:pt idx="347">
                  <c:v>4.410830647627561E-5</c:v>
                </c:pt>
                <c:pt idx="348">
                  <c:v>2.0583876355595286E-5</c:v>
                </c:pt>
                <c:pt idx="349">
                  <c:v>4.7048860241360656E-5</c:v>
                </c:pt>
                <c:pt idx="350">
                  <c:v>3.5286645181020487E-5</c:v>
                </c:pt>
                <c:pt idx="351">
                  <c:v>4.1167752711190571E-5</c:v>
                </c:pt>
                <c:pt idx="352">
                  <c:v>3.2346091415935448E-5</c:v>
                </c:pt>
                <c:pt idx="353">
                  <c:v>2.9405537650850409E-5</c:v>
                </c:pt>
                <c:pt idx="354">
                  <c:v>5.8811075301700818E-5</c:v>
                </c:pt>
                <c:pt idx="355">
                  <c:v>3.5286645181020487E-5</c:v>
                </c:pt>
                <c:pt idx="356">
                  <c:v>7.0573290362040974E-5</c:v>
                </c:pt>
                <c:pt idx="357">
                  <c:v>3.2346091415935448E-5</c:v>
                </c:pt>
                <c:pt idx="358">
                  <c:v>3.8227198946105533E-5</c:v>
                </c:pt>
                <c:pt idx="359">
                  <c:v>2.3524430120680328E-5</c:v>
                </c:pt>
                <c:pt idx="360">
                  <c:v>2.9405537650850409E-5</c:v>
                </c:pt>
                <c:pt idx="361">
                  <c:v>2.3524430120680328E-5</c:v>
                </c:pt>
                <c:pt idx="362">
                  <c:v>2.6464983885765367E-5</c:v>
                </c:pt>
                <c:pt idx="363">
                  <c:v>3.5286645181020487E-5</c:v>
                </c:pt>
                <c:pt idx="364">
                  <c:v>3.5286645181020487E-5</c:v>
                </c:pt>
                <c:pt idx="365">
                  <c:v>3.8227198946105533E-5</c:v>
                </c:pt>
                <c:pt idx="366">
                  <c:v>2.9405537650850409E-5</c:v>
                </c:pt>
                <c:pt idx="367">
                  <c:v>4.1167752711190571E-5</c:v>
                </c:pt>
                <c:pt idx="368">
                  <c:v>2.9405537650850409E-5</c:v>
                </c:pt>
                <c:pt idx="369">
                  <c:v>4.7048860241360656E-5</c:v>
                </c:pt>
                <c:pt idx="370">
                  <c:v>2.3524430120680328E-5</c:v>
                </c:pt>
                <c:pt idx="371">
                  <c:v>2.3524430120680328E-5</c:v>
                </c:pt>
                <c:pt idx="372">
                  <c:v>3.5286645181020487E-5</c:v>
                </c:pt>
                <c:pt idx="373">
                  <c:v>1.7643322590510243E-5</c:v>
                </c:pt>
                <c:pt idx="374">
                  <c:v>2.3524430120680328E-5</c:v>
                </c:pt>
                <c:pt idx="375">
                  <c:v>2.9405537650850409E-5</c:v>
                </c:pt>
                <c:pt idx="376">
                  <c:v>1.7643322590510243E-5</c:v>
                </c:pt>
                <c:pt idx="377">
                  <c:v>3.5286645181020487E-5</c:v>
                </c:pt>
                <c:pt idx="378">
                  <c:v>2.0583876355595286E-5</c:v>
                </c:pt>
                <c:pt idx="379">
                  <c:v>4.410830647627561E-5</c:v>
                </c:pt>
                <c:pt idx="380">
                  <c:v>4.410830647627561E-5</c:v>
                </c:pt>
                <c:pt idx="381">
                  <c:v>2.3524430120680328E-5</c:v>
                </c:pt>
                <c:pt idx="382">
                  <c:v>4.1167752711190571E-5</c:v>
                </c:pt>
                <c:pt idx="383">
                  <c:v>2.6464983885765367E-5</c:v>
                </c:pt>
                <c:pt idx="384">
                  <c:v>2.9405537650850409E-5</c:v>
                </c:pt>
                <c:pt idx="385">
                  <c:v>1.4702768825425205E-5</c:v>
                </c:pt>
                <c:pt idx="386">
                  <c:v>5.2929967771530734E-5</c:v>
                </c:pt>
                <c:pt idx="387">
                  <c:v>2.6464983885765367E-5</c:v>
                </c:pt>
                <c:pt idx="388">
                  <c:v>3.8227198946105533E-5</c:v>
                </c:pt>
                <c:pt idx="389">
                  <c:v>2.6464983885765367E-5</c:v>
                </c:pt>
                <c:pt idx="390">
                  <c:v>2.6464983885765367E-5</c:v>
                </c:pt>
                <c:pt idx="391">
                  <c:v>1.1762215060340164E-5</c:v>
                </c:pt>
                <c:pt idx="392">
                  <c:v>2.0583876355595286E-5</c:v>
                </c:pt>
                <c:pt idx="393">
                  <c:v>2.6464983885765367E-5</c:v>
                </c:pt>
                <c:pt idx="394">
                  <c:v>1.1762215060340164E-5</c:v>
                </c:pt>
                <c:pt idx="395">
                  <c:v>2.3524430120680328E-5</c:v>
                </c:pt>
                <c:pt idx="396">
                  <c:v>1.7643322590510243E-5</c:v>
                </c:pt>
                <c:pt idx="397">
                  <c:v>1.7643322590510243E-5</c:v>
                </c:pt>
                <c:pt idx="398">
                  <c:v>3.2346091415935448E-5</c:v>
                </c:pt>
                <c:pt idx="399">
                  <c:v>3.5286645181020487E-5</c:v>
                </c:pt>
                <c:pt idx="400">
                  <c:v>1.4702768825425205E-5</c:v>
                </c:pt>
                <c:pt idx="401">
                  <c:v>1.7643322590510243E-5</c:v>
                </c:pt>
                <c:pt idx="402">
                  <c:v>2.6464983885765367E-5</c:v>
                </c:pt>
                <c:pt idx="403">
                  <c:v>1.7643322590510243E-5</c:v>
                </c:pt>
                <c:pt idx="404">
                  <c:v>3.5286645181020487E-5</c:v>
                </c:pt>
                <c:pt idx="405">
                  <c:v>2.6464983885765367E-5</c:v>
                </c:pt>
                <c:pt idx="406">
                  <c:v>1.4702768825425205E-5</c:v>
                </c:pt>
                <c:pt idx="407">
                  <c:v>3.8227198946105533E-5</c:v>
                </c:pt>
                <c:pt idx="408">
                  <c:v>2.6464983885765367E-5</c:v>
                </c:pt>
                <c:pt idx="409">
                  <c:v>2.6464983885765367E-5</c:v>
                </c:pt>
                <c:pt idx="410">
                  <c:v>3.5286645181020487E-5</c:v>
                </c:pt>
                <c:pt idx="411">
                  <c:v>1.7643322590510243E-5</c:v>
                </c:pt>
                <c:pt idx="412">
                  <c:v>2.3524430120680328E-5</c:v>
                </c:pt>
                <c:pt idx="413">
                  <c:v>2.0583876355595286E-5</c:v>
                </c:pt>
                <c:pt idx="414">
                  <c:v>2.0583876355595286E-5</c:v>
                </c:pt>
                <c:pt idx="415">
                  <c:v>1.1762215060340164E-5</c:v>
                </c:pt>
                <c:pt idx="416">
                  <c:v>1.4702768825425205E-5</c:v>
                </c:pt>
                <c:pt idx="417">
                  <c:v>1.4702768825425205E-5</c:v>
                </c:pt>
                <c:pt idx="418">
                  <c:v>2.3524430120680328E-5</c:v>
                </c:pt>
                <c:pt idx="419">
                  <c:v>2.3524430120680328E-5</c:v>
                </c:pt>
                <c:pt idx="420">
                  <c:v>1.1762215060340164E-5</c:v>
                </c:pt>
                <c:pt idx="421">
                  <c:v>2.3524430120680328E-5</c:v>
                </c:pt>
                <c:pt idx="422">
                  <c:v>1.1762215060340164E-5</c:v>
                </c:pt>
                <c:pt idx="423">
                  <c:v>2.6464983885765367E-5</c:v>
                </c:pt>
                <c:pt idx="424">
                  <c:v>1.7643322590510243E-5</c:v>
                </c:pt>
                <c:pt idx="425">
                  <c:v>2.0583876355595286E-5</c:v>
                </c:pt>
                <c:pt idx="426">
                  <c:v>5.881107530170082E-6</c:v>
                </c:pt>
                <c:pt idx="427">
                  <c:v>8.8216612952551217E-6</c:v>
                </c:pt>
                <c:pt idx="428">
                  <c:v>1.7643322590510243E-5</c:v>
                </c:pt>
                <c:pt idx="429">
                  <c:v>2.940553765085041E-6</c:v>
                </c:pt>
                <c:pt idx="430">
                  <c:v>8.8216612952551217E-6</c:v>
                </c:pt>
                <c:pt idx="431">
                  <c:v>5.881107530170082E-6</c:v>
                </c:pt>
                <c:pt idx="432">
                  <c:v>1.1762215060340164E-5</c:v>
                </c:pt>
                <c:pt idx="433">
                  <c:v>8.8216612952551217E-6</c:v>
                </c:pt>
                <c:pt idx="434">
                  <c:v>1.7643322590510243E-5</c:v>
                </c:pt>
                <c:pt idx="435">
                  <c:v>1.4702768825425205E-5</c:v>
                </c:pt>
                <c:pt idx="436">
                  <c:v>1.1762215060340164E-5</c:v>
                </c:pt>
                <c:pt idx="437">
                  <c:v>1.7643322590510243E-5</c:v>
                </c:pt>
                <c:pt idx="438">
                  <c:v>8.8216612952551217E-6</c:v>
                </c:pt>
                <c:pt idx="439">
                  <c:v>2.0583876355595286E-5</c:v>
                </c:pt>
                <c:pt idx="440">
                  <c:v>3.2346091415935448E-5</c:v>
                </c:pt>
                <c:pt idx="441">
                  <c:v>2.3524430120680328E-5</c:v>
                </c:pt>
                <c:pt idx="442">
                  <c:v>1.7643322590510243E-5</c:v>
                </c:pt>
                <c:pt idx="443">
                  <c:v>1.4702768825425205E-5</c:v>
                </c:pt>
                <c:pt idx="444">
                  <c:v>0</c:v>
                </c:pt>
                <c:pt idx="445">
                  <c:v>1.4702768825425205E-5</c:v>
                </c:pt>
                <c:pt idx="446">
                  <c:v>1.1762215060340164E-5</c:v>
                </c:pt>
                <c:pt idx="447">
                  <c:v>1.4702768825425205E-5</c:v>
                </c:pt>
                <c:pt idx="448">
                  <c:v>0</c:v>
                </c:pt>
                <c:pt idx="449">
                  <c:v>1.1762215060340164E-5</c:v>
                </c:pt>
                <c:pt idx="450">
                  <c:v>2.3524430120680328E-5</c:v>
                </c:pt>
                <c:pt idx="451">
                  <c:v>1.4702768825425205E-5</c:v>
                </c:pt>
                <c:pt idx="452">
                  <c:v>1.1762215060340164E-5</c:v>
                </c:pt>
                <c:pt idx="453">
                  <c:v>2.0583876355595286E-5</c:v>
                </c:pt>
                <c:pt idx="454">
                  <c:v>0</c:v>
                </c:pt>
                <c:pt idx="455">
                  <c:v>8.8216612952551217E-6</c:v>
                </c:pt>
                <c:pt idx="456">
                  <c:v>8.8216612952551217E-6</c:v>
                </c:pt>
                <c:pt idx="457">
                  <c:v>1.1762215060340164E-5</c:v>
                </c:pt>
                <c:pt idx="458">
                  <c:v>2.0583876355595286E-5</c:v>
                </c:pt>
                <c:pt idx="459">
                  <c:v>1.1762215060340164E-5</c:v>
                </c:pt>
                <c:pt idx="460">
                  <c:v>1.1762215060340164E-5</c:v>
                </c:pt>
                <c:pt idx="461">
                  <c:v>1.1762215060340164E-5</c:v>
                </c:pt>
                <c:pt idx="462">
                  <c:v>1.7643322590510243E-5</c:v>
                </c:pt>
                <c:pt idx="463">
                  <c:v>2.0583876355595286E-5</c:v>
                </c:pt>
                <c:pt idx="464">
                  <c:v>8.8216612952551217E-6</c:v>
                </c:pt>
                <c:pt idx="465">
                  <c:v>8.8216612952551217E-6</c:v>
                </c:pt>
                <c:pt idx="466">
                  <c:v>2.940553765085041E-6</c:v>
                </c:pt>
                <c:pt idx="467">
                  <c:v>5.881107530170082E-6</c:v>
                </c:pt>
                <c:pt idx="468">
                  <c:v>0</c:v>
                </c:pt>
                <c:pt idx="469">
                  <c:v>8.8216612952551217E-6</c:v>
                </c:pt>
                <c:pt idx="470">
                  <c:v>1.1762215060340164E-5</c:v>
                </c:pt>
                <c:pt idx="471">
                  <c:v>5.881107530170082E-6</c:v>
                </c:pt>
                <c:pt idx="472">
                  <c:v>5.881107530170082E-6</c:v>
                </c:pt>
                <c:pt idx="473">
                  <c:v>5.881107530170082E-6</c:v>
                </c:pt>
                <c:pt idx="474">
                  <c:v>2.940553765085041E-6</c:v>
                </c:pt>
                <c:pt idx="475">
                  <c:v>1.7643322590510243E-5</c:v>
                </c:pt>
                <c:pt idx="476">
                  <c:v>5.881107530170082E-6</c:v>
                </c:pt>
                <c:pt idx="477">
                  <c:v>1.1762215060340164E-5</c:v>
                </c:pt>
                <c:pt idx="478">
                  <c:v>5.881107530170082E-6</c:v>
                </c:pt>
                <c:pt idx="479">
                  <c:v>2.3524430120680328E-5</c:v>
                </c:pt>
                <c:pt idx="480">
                  <c:v>5.881107530170082E-6</c:v>
                </c:pt>
                <c:pt idx="481">
                  <c:v>5.881107530170082E-6</c:v>
                </c:pt>
                <c:pt idx="482">
                  <c:v>5.881107530170082E-6</c:v>
                </c:pt>
                <c:pt idx="483">
                  <c:v>8.8216612952551217E-6</c:v>
                </c:pt>
                <c:pt idx="484">
                  <c:v>2.940553765085041E-6</c:v>
                </c:pt>
                <c:pt idx="485">
                  <c:v>1.1762215060340164E-5</c:v>
                </c:pt>
                <c:pt idx="486">
                  <c:v>8.8216612952551217E-6</c:v>
                </c:pt>
                <c:pt idx="487">
                  <c:v>1.4702768825425205E-5</c:v>
                </c:pt>
                <c:pt idx="488">
                  <c:v>5.881107530170082E-6</c:v>
                </c:pt>
                <c:pt idx="489">
                  <c:v>0</c:v>
                </c:pt>
                <c:pt idx="490">
                  <c:v>5.881107530170082E-6</c:v>
                </c:pt>
                <c:pt idx="491">
                  <c:v>0</c:v>
                </c:pt>
                <c:pt idx="492">
                  <c:v>1.1762215060340164E-5</c:v>
                </c:pt>
                <c:pt idx="493">
                  <c:v>2.940553765085041E-6</c:v>
                </c:pt>
                <c:pt idx="494">
                  <c:v>2.3524430120680328E-5</c:v>
                </c:pt>
                <c:pt idx="495">
                  <c:v>8.8216612952551217E-6</c:v>
                </c:pt>
                <c:pt idx="496">
                  <c:v>5.881107530170082E-6</c:v>
                </c:pt>
                <c:pt idx="497">
                  <c:v>1.4702768825425205E-5</c:v>
                </c:pt>
                <c:pt idx="498">
                  <c:v>1.7643322590510243E-5</c:v>
                </c:pt>
                <c:pt idx="499">
                  <c:v>0</c:v>
                </c:pt>
                <c:pt idx="500">
                  <c:v>5.881107530170082E-6</c:v>
                </c:pt>
                <c:pt idx="501">
                  <c:v>8.8216612952551217E-6</c:v>
                </c:pt>
                <c:pt idx="502">
                  <c:v>5.881107530170082E-6</c:v>
                </c:pt>
                <c:pt idx="503">
                  <c:v>8.8216612952551217E-6</c:v>
                </c:pt>
                <c:pt idx="504">
                  <c:v>5.881107530170082E-6</c:v>
                </c:pt>
                <c:pt idx="505">
                  <c:v>2.940553765085041E-6</c:v>
                </c:pt>
                <c:pt idx="506">
                  <c:v>5.881107530170082E-6</c:v>
                </c:pt>
                <c:pt idx="507">
                  <c:v>5.881107530170082E-6</c:v>
                </c:pt>
                <c:pt idx="508">
                  <c:v>8.8216612952551217E-6</c:v>
                </c:pt>
                <c:pt idx="509">
                  <c:v>8.8216612952551217E-6</c:v>
                </c:pt>
                <c:pt idx="510">
                  <c:v>0</c:v>
                </c:pt>
                <c:pt idx="511">
                  <c:v>0</c:v>
                </c:pt>
                <c:pt idx="512">
                  <c:v>2.940553765085041E-6</c:v>
                </c:pt>
                <c:pt idx="513">
                  <c:v>8.8216612952551217E-6</c:v>
                </c:pt>
                <c:pt idx="514">
                  <c:v>0</c:v>
                </c:pt>
                <c:pt idx="515">
                  <c:v>2.940553765085041E-6</c:v>
                </c:pt>
                <c:pt idx="516">
                  <c:v>8.8216612952551217E-6</c:v>
                </c:pt>
                <c:pt idx="517">
                  <c:v>5.881107530170082E-6</c:v>
                </c:pt>
                <c:pt idx="518">
                  <c:v>2.940553765085041E-6</c:v>
                </c:pt>
                <c:pt idx="519">
                  <c:v>8.8216612952551217E-6</c:v>
                </c:pt>
                <c:pt idx="520">
                  <c:v>2.940553765085041E-6</c:v>
                </c:pt>
                <c:pt idx="521">
                  <c:v>2.940553765085041E-6</c:v>
                </c:pt>
                <c:pt idx="522">
                  <c:v>2.940553765085041E-6</c:v>
                </c:pt>
                <c:pt idx="523">
                  <c:v>8.8216612952551217E-6</c:v>
                </c:pt>
                <c:pt idx="524">
                  <c:v>5.881107530170082E-6</c:v>
                </c:pt>
                <c:pt idx="525">
                  <c:v>5.881107530170082E-6</c:v>
                </c:pt>
                <c:pt idx="526">
                  <c:v>2.940553765085041E-6</c:v>
                </c:pt>
                <c:pt idx="527">
                  <c:v>5.881107530170082E-6</c:v>
                </c:pt>
                <c:pt idx="528">
                  <c:v>2.940553765085041E-6</c:v>
                </c:pt>
                <c:pt idx="529">
                  <c:v>5.881107530170082E-6</c:v>
                </c:pt>
                <c:pt idx="530">
                  <c:v>1.4702768825425205E-5</c:v>
                </c:pt>
                <c:pt idx="531">
                  <c:v>0</c:v>
                </c:pt>
                <c:pt idx="532">
                  <c:v>2.940553765085041E-6</c:v>
                </c:pt>
                <c:pt idx="533">
                  <c:v>2.940553765085041E-6</c:v>
                </c:pt>
                <c:pt idx="534">
                  <c:v>5.881107530170082E-6</c:v>
                </c:pt>
                <c:pt idx="535">
                  <c:v>2.940553765085041E-6</c:v>
                </c:pt>
                <c:pt idx="536">
                  <c:v>1.7643322590510243E-5</c:v>
                </c:pt>
                <c:pt idx="537">
                  <c:v>8.8216612952551217E-6</c:v>
                </c:pt>
                <c:pt idx="538">
                  <c:v>2.940553765085041E-6</c:v>
                </c:pt>
                <c:pt idx="539">
                  <c:v>2.940553765085041E-6</c:v>
                </c:pt>
                <c:pt idx="540">
                  <c:v>1.1762215060340164E-5</c:v>
                </c:pt>
                <c:pt idx="541">
                  <c:v>5.881107530170082E-6</c:v>
                </c:pt>
                <c:pt idx="542">
                  <c:v>2.940553765085041E-6</c:v>
                </c:pt>
                <c:pt idx="543">
                  <c:v>0</c:v>
                </c:pt>
                <c:pt idx="544">
                  <c:v>5.881107530170082E-6</c:v>
                </c:pt>
                <c:pt idx="545">
                  <c:v>2.940553765085041E-6</c:v>
                </c:pt>
                <c:pt idx="546">
                  <c:v>8.8216612952551217E-6</c:v>
                </c:pt>
                <c:pt idx="547">
                  <c:v>2.940553765085041E-6</c:v>
                </c:pt>
                <c:pt idx="548">
                  <c:v>8.8216612952551217E-6</c:v>
                </c:pt>
                <c:pt idx="549">
                  <c:v>5.881107530170082E-6</c:v>
                </c:pt>
                <c:pt idx="550">
                  <c:v>2.940553765085041E-6</c:v>
                </c:pt>
                <c:pt idx="551">
                  <c:v>0</c:v>
                </c:pt>
                <c:pt idx="552">
                  <c:v>2.940553765085041E-6</c:v>
                </c:pt>
                <c:pt idx="553">
                  <c:v>5.881107530170082E-6</c:v>
                </c:pt>
                <c:pt idx="554">
                  <c:v>2.940553765085041E-6</c:v>
                </c:pt>
                <c:pt idx="555">
                  <c:v>5.881107530170082E-6</c:v>
                </c:pt>
                <c:pt idx="556">
                  <c:v>5.881107530170082E-6</c:v>
                </c:pt>
                <c:pt idx="557">
                  <c:v>1.1762215060340164E-5</c:v>
                </c:pt>
                <c:pt idx="558">
                  <c:v>5.881107530170082E-6</c:v>
                </c:pt>
                <c:pt idx="559">
                  <c:v>0</c:v>
                </c:pt>
                <c:pt idx="560">
                  <c:v>2.940553765085041E-6</c:v>
                </c:pt>
                <c:pt idx="561">
                  <c:v>2.940553765085041E-6</c:v>
                </c:pt>
                <c:pt idx="562">
                  <c:v>2.940553765085041E-6</c:v>
                </c:pt>
                <c:pt idx="563">
                  <c:v>2.940553765085041E-6</c:v>
                </c:pt>
                <c:pt idx="564">
                  <c:v>0</c:v>
                </c:pt>
                <c:pt idx="565">
                  <c:v>5.881107530170082E-6</c:v>
                </c:pt>
                <c:pt idx="566">
                  <c:v>2.940553765085041E-6</c:v>
                </c:pt>
                <c:pt idx="567">
                  <c:v>2.940553765085041E-6</c:v>
                </c:pt>
                <c:pt idx="568">
                  <c:v>5.881107530170082E-6</c:v>
                </c:pt>
                <c:pt idx="569">
                  <c:v>5.881107530170082E-6</c:v>
                </c:pt>
                <c:pt idx="570">
                  <c:v>8.8216612952551217E-6</c:v>
                </c:pt>
                <c:pt idx="571">
                  <c:v>2.940553765085041E-6</c:v>
                </c:pt>
                <c:pt idx="572">
                  <c:v>2.940553765085041E-6</c:v>
                </c:pt>
                <c:pt idx="573">
                  <c:v>5.881107530170082E-6</c:v>
                </c:pt>
                <c:pt idx="574">
                  <c:v>2.940553765085041E-6</c:v>
                </c:pt>
                <c:pt idx="575">
                  <c:v>5.881107530170082E-6</c:v>
                </c:pt>
                <c:pt idx="576">
                  <c:v>5.881107530170082E-6</c:v>
                </c:pt>
                <c:pt idx="577">
                  <c:v>2.940553765085041E-6</c:v>
                </c:pt>
                <c:pt idx="578">
                  <c:v>8.8216612952551217E-6</c:v>
                </c:pt>
                <c:pt idx="579">
                  <c:v>2.940553765085041E-6</c:v>
                </c:pt>
                <c:pt idx="580">
                  <c:v>5.881107530170082E-6</c:v>
                </c:pt>
                <c:pt idx="581">
                  <c:v>2.940553765085041E-6</c:v>
                </c:pt>
                <c:pt idx="582">
                  <c:v>2.940553765085041E-6</c:v>
                </c:pt>
                <c:pt idx="583">
                  <c:v>8.8216612952551217E-6</c:v>
                </c:pt>
                <c:pt idx="584">
                  <c:v>5.881107530170082E-6</c:v>
                </c:pt>
                <c:pt idx="585">
                  <c:v>0</c:v>
                </c:pt>
                <c:pt idx="586">
                  <c:v>2.940553765085041E-6</c:v>
                </c:pt>
                <c:pt idx="587">
                  <c:v>8.8216612952551217E-6</c:v>
                </c:pt>
                <c:pt idx="588">
                  <c:v>0</c:v>
                </c:pt>
                <c:pt idx="589">
                  <c:v>0</c:v>
                </c:pt>
                <c:pt idx="590">
                  <c:v>2.940553765085041E-6</c:v>
                </c:pt>
                <c:pt idx="591">
                  <c:v>5.881107530170082E-6</c:v>
                </c:pt>
                <c:pt idx="592">
                  <c:v>2.940553765085041E-6</c:v>
                </c:pt>
                <c:pt idx="593">
                  <c:v>2.940553765085041E-6</c:v>
                </c:pt>
                <c:pt idx="594">
                  <c:v>2.940553765085041E-6</c:v>
                </c:pt>
                <c:pt idx="595">
                  <c:v>2.940553765085041E-6</c:v>
                </c:pt>
                <c:pt idx="596">
                  <c:v>2.940553765085041E-6</c:v>
                </c:pt>
                <c:pt idx="597">
                  <c:v>5.881107530170082E-6</c:v>
                </c:pt>
                <c:pt idx="598">
                  <c:v>2.940553765085041E-6</c:v>
                </c:pt>
                <c:pt idx="599">
                  <c:v>2.940553765085041E-6</c:v>
                </c:pt>
                <c:pt idx="600">
                  <c:v>0</c:v>
                </c:pt>
                <c:pt idx="601">
                  <c:v>2.940553765085041E-6</c:v>
                </c:pt>
                <c:pt idx="602">
                  <c:v>2.940553765085041E-6</c:v>
                </c:pt>
                <c:pt idx="603">
                  <c:v>5.881107530170082E-6</c:v>
                </c:pt>
                <c:pt idx="604">
                  <c:v>2.940553765085041E-6</c:v>
                </c:pt>
                <c:pt idx="605">
                  <c:v>2.940553765085041E-6</c:v>
                </c:pt>
                <c:pt idx="606">
                  <c:v>0</c:v>
                </c:pt>
                <c:pt idx="607">
                  <c:v>5.881107530170082E-6</c:v>
                </c:pt>
                <c:pt idx="608">
                  <c:v>2.940553765085041E-6</c:v>
                </c:pt>
                <c:pt idx="609">
                  <c:v>5.881107530170082E-6</c:v>
                </c:pt>
                <c:pt idx="610">
                  <c:v>0</c:v>
                </c:pt>
                <c:pt idx="611">
                  <c:v>2.940553765085041E-6</c:v>
                </c:pt>
                <c:pt idx="612">
                  <c:v>0</c:v>
                </c:pt>
                <c:pt idx="613">
                  <c:v>8.8216612952551217E-6</c:v>
                </c:pt>
                <c:pt idx="614">
                  <c:v>8.8216612952551217E-6</c:v>
                </c:pt>
                <c:pt idx="615">
                  <c:v>1.1762215060340164E-5</c:v>
                </c:pt>
                <c:pt idx="616">
                  <c:v>0</c:v>
                </c:pt>
                <c:pt idx="617">
                  <c:v>0</c:v>
                </c:pt>
                <c:pt idx="618">
                  <c:v>5.881107530170082E-6</c:v>
                </c:pt>
                <c:pt idx="619">
                  <c:v>0</c:v>
                </c:pt>
                <c:pt idx="620">
                  <c:v>2.940553765085041E-6</c:v>
                </c:pt>
                <c:pt idx="621">
                  <c:v>1.1762215060340164E-5</c:v>
                </c:pt>
                <c:pt idx="622">
                  <c:v>2.940553765085041E-6</c:v>
                </c:pt>
                <c:pt idx="623">
                  <c:v>0</c:v>
                </c:pt>
                <c:pt idx="624">
                  <c:v>5.881107530170082E-6</c:v>
                </c:pt>
                <c:pt idx="625">
                  <c:v>2.940553765085041E-6</c:v>
                </c:pt>
                <c:pt idx="626">
                  <c:v>0</c:v>
                </c:pt>
                <c:pt idx="627">
                  <c:v>5.881107530170082E-6</c:v>
                </c:pt>
                <c:pt idx="628">
                  <c:v>0</c:v>
                </c:pt>
                <c:pt idx="629">
                  <c:v>0</c:v>
                </c:pt>
                <c:pt idx="630">
                  <c:v>2.940553765085041E-6</c:v>
                </c:pt>
                <c:pt idx="631">
                  <c:v>0</c:v>
                </c:pt>
                <c:pt idx="632">
                  <c:v>0</c:v>
                </c:pt>
                <c:pt idx="633">
                  <c:v>2.940553765085041E-6</c:v>
                </c:pt>
                <c:pt idx="634">
                  <c:v>5.881107530170082E-6</c:v>
                </c:pt>
                <c:pt idx="635">
                  <c:v>2.940553765085041E-6</c:v>
                </c:pt>
                <c:pt idx="636">
                  <c:v>5.881107530170082E-6</c:v>
                </c:pt>
                <c:pt idx="637">
                  <c:v>0</c:v>
                </c:pt>
                <c:pt idx="638">
                  <c:v>2.940553765085041E-6</c:v>
                </c:pt>
                <c:pt idx="639">
                  <c:v>2.940553765085041E-6</c:v>
                </c:pt>
                <c:pt idx="640">
                  <c:v>8.8216612952551217E-6</c:v>
                </c:pt>
                <c:pt idx="641">
                  <c:v>0</c:v>
                </c:pt>
                <c:pt idx="642">
                  <c:v>0</c:v>
                </c:pt>
                <c:pt idx="643">
                  <c:v>2.940553765085041E-6</c:v>
                </c:pt>
                <c:pt idx="644">
                  <c:v>0</c:v>
                </c:pt>
                <c:pt idx="645">
                  <c:v>0</c:v>
                </c:pt>
                <c:pt idx="646">
                  <c:v>2.940553765085041E-6</c:v>
                </c:pt>
                <c:pt idx="647">
                  <c:v>0</c:v>
                </c:pt>
                <c:pt idx="648">
                  <c:v>2.940553765085041E-6</c:v>
                </c:pt>
                <c:pt idx="649">
                  <c:v>0</c:v>
                </c:pt>
                <c:pt idx="650">
                  <c:v>0</c:v>
                </c:pt>
                <c:pt idx="651">
                  <c:v>2.940553765085041E-6</c:v>
                </c:pt>
                <c:pt idx="652">
                  <c:v>8.8216612952551217E-6</c:v>
                </c:pt>
                <c:pt idx="653">
                  <c:v>2.940553765085041E-6</c:v>
                </c:pt>
                <c:pt idx="654">
                  <c:v>0</c:v>
                </c:pt>
                <c:pt idx="655">
                  <c:v>0</c:v>
                </c:pt>
                <c:pt idx="656">
                  <c:v>2.940553765085041E-6</c:v>
                </c:pt>
                <c:pt idx="657">
                  <c:v>5.881107530170082E-6</c:v>
                </c:pt>
                <c:pt idx="658">
                  <c:v>5.881107530170082E-6</c:v>
                </c:pt>
                <c:pt idx="659">
                  <c:v>2.940553765085041E-6</c:v>
                </c:pt>
                <c:pt idx="660">
                  <c:v>0</c:v>
                </c:pt>
                <c:pt idx="661">
                  <c:v>2.940553765085041E-6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5.881107530170082E-6</c:v>
                </c:pt>
                <c:pt idx="666">
                  <c:v>2.940553765085041E-6</c:v>
                </c:pt>
                <c:pt idx="667">
                  <c:v>2.940553765085041E-6</c:v>
                </c:pt>
                <c:pt idx="668">
                  <c:v>0</c:v>
                </c:pt>
                <c:pt idx="669">
                  <c:v>2.940553765085041E-6</c:v>
                </c:pt>
                <c:pt idx="670">
                  <c:v>0</c:v>
                </c:pt>
                <c:pt idx="671">
                  <c:v>0</c:v>
                </c:pt>
                <c:pt idx="672">
                  <c:v>2.940553765085041E-6</c:v>
                </c:pt>
                <c:pt idx="673">
                  <c:v>2.940553765085041E-6</c:v>
                </c:pt>
                <c:pt idx="674">
                  <c:v>2.940553765085041E-6</c:v>
                </c:pt>
                <c:pt idx="675">
                  <c:v>0</c:v>
                </c:pt>
                <c:pt idx="676">
                  <c:v>0</c:v>
                </c:pt>
                <c:pt idx="677">
                  <c:v>5.881107530170082E-6</c:v>
                </c:pt>
                <c:pt idx="678">
                  <c:v>0</c:v>
                </c:pt>
                <c:pt idx="679">
                  <c:v>2.940553765085041E-6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5.881107530170082E-6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2.940553765085041E-6</c:v>
                </c:pt>
                <c:pt idx="697">
                  <c:v>0</c:v>
                </c:pt>
                <c:pt idx="698">
                  <c:v>2.940553765085041E-6</c:v>
                </c:pt>
                <c:pt idx="699">
                  <c:v>0</c:v>
                </c:pt>
                <c:pt idx="700">
                  <c:v>2.940553765085041E-6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2.940553765085041E-6</c:v>
                </c:pt>
                <c:pt idx="707">
                  <c:v>0</c:v>
                </c:pt>
                <c:pt idx="708">
                  <c:v>2.940553765085041E-6</c:v>
                </c:pt>
                <c:pt idx="709">
                  <c:v>0</c:v>
                </c:pt>
                <c:pt idx="710">
                  <c:v>2.940553765085041E-6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2.940553765085041E-6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2.940553765085041E-6</c:v>
                </c:pt>
                <c:pt idx="721">
                  <c:v>2.940553765085041E-6</c:v>
                </c:pt>
                <c:pt idx="722">
                  <c:v>5.881107530170082E-6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2.940553765085041E-6</c:v>
                </c:pt>
                <c:pt idx="729">
                  <c:v>2.940553765085041E-6</c:v>
                </c:pt>
                <c:pt idx="730">
                  <c:v>2.940553765085041E-6</c:v>
                </c:pt>
                <c:pt idx="731">
                  <c:v>0</c:v>
                </c:pt>
                <c:pt idx="732">
                  <c:v>2.940553765085041E-6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2.940553765085041E-6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2.940553765085041E-6</c:v>
                </c:pt>
                <c:pt idx="749">
                  <c:v>0</c:v>
                </c:pt>
                <c:pt idx="750">
                  <c:v>0</c:v>
                </c:pt>
                <c:pt idx="751">
                  <c:v>5.881107530170082E-6</c:v>
                </c:pt>
                <c:pt idx="752">
                  <c:v>2.940553765085041E-6</c:v>
                </c:pt>
                <c:pt idx="753">
                  <c:v>0</c:v>
                </c:pt>
                <c:pt idx="754">
                  <c:v>5.881107530170082E-6</c:v>
                </c:pt>
                <c:pt idx="755">
                  <c:v>2.940553765085041E-6</c:v>
                </c:pt>
                <c:pt idx="756">
                  <c:v>2.940553765085041E-6</c:v>
                </c:pt>
                <c:pt idx="757">
                  <c:v>0</c:v>
                </c:pt>
                <c:pt idx="758">
                  <c:v>0</c:v>
                </c:pt>
                <c:pt idx="759">
                  <c:v>2.940553765085041E-6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2.940553765085041E-6</c:v>
                </c:pt>
                <c:pt idx="769">
                  <c:v>0</c:v>
                </c:pt>
                <c:pt idx="770">
                  <c:v>2.940553765085041E-6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2.940553765085041E-6</c:v>
                </c:pt>
                <c:pt idx="776">
                  <c:v>0</c:v>
                </c:pt>
                <c:pt idx="777">
                  <c:v>0</c:v>
                </c:pt>
                <c:pt idx="778">
                  <c:v>2.940553765085041E-6</c:v>
                </c:pt>
                <c:pt idx="779">
                  <c:v>0</c:v>
                </c:pt>
                <c:pt idx="780">
                  <c:v>0</c:v>
                </c:pt>
                <c:pt idx="781">
                  <c:v>2.940553765085041E-6</c:v>
                </c:pt>
                <c:pt idx="782">
                  <c:v>2.940553765085041E-6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2.940553765085041E-6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5.881107530170082E-6</c:v>
                </c:pt>
                <c:pt idx="794">
                  <c:v>0</c:v>
                </c:pt>
                <c:pt idx="795">
                  <c:v>2.940553765085041E-6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2.940553765085041E-6</c:v>
                </c:pt>
                <c:pt idx="802">
                  <c:v>0</c:v>
                </c:pt>
                <c:pt idx="803">
                  <c:v>2.940553765085041E-6</c:v>
                </c:pt>
                <c:pt idx="804">
                  <c:v>2.940553765085041E-6</c:v>
                </c:pt>
                <c:pt idx="805">
                  <c:v>2.940553765085041E-6</c:v>
                </c:pt>
                <c:pt idx="806">
                  <c:v>5.881107530170082E-6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2.940553765085041E-6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2.940553765085041E-6</c:v>
                </c:pt>
                <c:pt idx="816">
                  <c:v>0</c:v>
                </c:pt>
                <c:pt idx="817">
                  <c:v>0</c:v>
                </c:pt>
                <c:pt idx="818">
                  <c:v>2.940553765085041E-6</c:v>
                </c:pt>
                <c:pt idx="819">
                  <c:v>2.940553765085041E-6</c:v>
                </c:pt>
                <c:pt idx="820">
                  <c:v>0</c:v>
                </c:pt>
                <c:pt idx="821">
                  <c:v>2.940553765085041E-6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2.940553765085041E-6</c:v>
                </c:pt>
                <c:pt idx="826">
                  <c:v>5.881107530170082E-6</c:v>
                </c:pt>
                <c:pt idx="827">
                  <c:v>0</c:v>
                </c:pt>
                <c:pt idx="828">
                  <c:v>2.940553765085041E-6</c:v>
                </c:pt>
                <c:pt idx="829">
                  <c:v>2.940553765085041E-6</c:v>
                </c:pt>
                <c:pt idx="830">
                  <c:v>0</c:v>
                </c:pt>
                <c:pt idx="831">
                  <c:v>2.940553765085041E-6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2.940553765085041E-6</c:v>
                </c:pt>
                <c:pt idx="839">
                  <c:v>0</c:v>
                </c:pt>
                <c:pt idx="840">
                  <c:v>5.881107530170082E-6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2.940553765085041E-6</c:v>
                </c:pt>
                <c:pt idx="851">
                  <c:v>2.940553765085041E-6</c:v>
                </c:pt>
                <c:pt idx="852">
                  <c:v>2.940553765085041E-6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2.940553765085041E-6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2.940553765085041E-6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2.940553765085041E-6</c:v>
                </c:pt>
                <c:pt idx="884">
                  <c:v>0</c:v>
                </c:pt>
                <c:pt idx="885">
                  <c:v>0</c:v>
                </c:pt>
                <c:pt idx="886">
                  <c:v>5.881107530170082E-6</c:v>
                </c:pt>
                <c:pt idx="887">
                  <c:v>2.940553765085041E-6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2.940553765085041E-6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2.940553765085041E-6</c:v>
                </c:pt>
                <c:pt idx="905">
                  <c:v>0</c:v>
                </c:pt>
                <c:pt idx="906">
                  <c:v>2.940553765085041E-6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2.940553765085041E-6</c:v>
                </c:pt>
                <c:pt idx="919">
                  <c:v>0</c:v>
                </c:pt>
                <c:pt idx="920">
                  <c:v>0</c:v>
                </c:pt>
                <c:pt idx="921">
                  <c:v>2.940553765085041E-6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5.881107530170082E-6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2.940553765085041E-6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2.940553765085041E-6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2.940553765085041E-6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2.940553765085041E-6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Sheet6!$B$1</c:f>
              <c:strCache>
                <c:ptCount val="1"/>
                <c:pt idx="0">
                  <c:v>Act 2</c:v>
                </c:pt>
              </c:strCache>
            </c:strRef>
          </c:tx>
          <c:marker>
            <c:symbol val="none"/>
          </c:marker>
          <c:val>
            <c:numRef>
              <c:f>Sheet6!$B$2:$B$1001</c:f>
              <c:numCache>
                <c:formatCode>0.00%</c:formatCode>
                <c:ptCount val="1000"/>
                <c:pt idx="0">
                  <c:v>0</c:v>
                </c:pt>
                <c:pt idx="1">
                  <c:v>1.9352091961141E-5</c:v>
                </c:pt>
                <c:pt idx="2">
                  <c:v>4.5154881242662334E-5</c:v>
                </c:pt>
                <c:pt idx="3">
                  <c:v>5.8056275883423001E-5</c:v>
                </c:pt>
                <c:pt idx="4">
                  <c:v>5.1605578563042667E-5</c:v>
                </c:pt>
                <c:pt idx="5">
                  <c:v>7.7408367844564001E-5</c:v>
                </c:pt>
                <c:pt idx="6">
                  <c:v>9.6760459805705001E-5</c:v>
                </c:pt>
                <c:pt idx="7">
                  <c:v>9.6760459805705001E-5</c:v>
                </c:pt>
                <c:pt idx="8">
                  <c:v>1.16112551766846E-4</c:v>
                </c:pt>
                <c:pt idx="9">
                  <c:v>1.54816735689128E-4</c:v>
                </c:pt>
                <c:pt idx="10">
                  <c:v>1.9997161693179034E-4</c:v>
                </c:pt>
                <c:pt idx="11">
                  <c:v>1.8707022229102967E-4</c:v>
                </c:pt>
                <c:pt idx="12">
                  <c:v>1.74168827650269E-4</c:v>
                </c:pt>
                <c:pt idx="13">
                  <c:v>2.51577195494833E-4</c:v>
                </c:pt>
                <c:pt idx="14">
                  <c:v>2.0642231425217067E-4</c:v>
                </c:pt>
                <c:pt idx="15">
                  <c:v>2.32225103533692E-4</c:v>
                </c:pt>
                <c:pt idx="16">
                  <c:v>3.0318277405787567E-4</c:v>
                </c:pt>
                <c:pt idx="17">
                  <c:v>2.32225103533692E-4</c:v>
                </c:pt>
                <c:pt idx="18">
                  <c:v>2.8383068209673467E-4</c:v>
                </c:pt>
                <c:pt idx="19">
                  <c:v>4.3864741778586267E-4</c:v>
                </c:pt>
                <c:pt idx="20">
                  <c:v>2.7737998477635434E-4</c:v>
                </c:pt>
                <c:pt idx="21">
                  <c:v>3.4188695798015767E-4</c:v>
                </c:pt>
                <c:pt idx="22">
                  <c:v>3.9349253654320034E-4</c:v>
                </c:pt>
                <c:pt idx="23">
                  <c:v>3.9349253654320034E-4</c:v>
                </c:pt>
                <c:pt idx="24">
                  <c:v>3.3543626065977734E-4</c:v>
                </c:pt>
                <c:pt idx="25">
                  <c:v>5.2895718027118734E-4</c:v>
                </c:pt>
                <c:pt idx="26">
                  <c:v>4.06393931183961E-4</c:v>
                </c:pt>
                <c:pt idx="27">
                  <c:v>4.7090090438776434E-4</c:v>
                </c:pt>
                <c:pt idx="28">
                  <c:v>5.9991485079537101E-4</c:v>
                </c:pt>
                <c:pt idx="29">
                  <c:v>5.3540787759156767E-4</c:v>
                </c:pt>
                <c:pt idx="30">
                  <c:v>5.6766136419346934E-4</c:v>
                </c:pt>
                <c:pt idx="31">
                  <c:v>6.4506973203803334E-4</c:v>
                </c:pt>
                <c:pt idx="32">
                  <c:v>6.9667531060107601E-4</c:v>
                </c:pt>
                <c:pt idx="33">
                  <c:v>5.9991485079537101E-4</c:v>
                </c:pt>
                <c:pt idx="34">
                  <c:v>6.9667531060107601E-4</c:v>
                </c:pt>
                <c:pt idx="35">
                  <c:v>5.5475996955270867E-4</c:v>
                </c:pt>
                <c:pt idx="36">
                  <c:v>6.7087252131955467E-4</c:v>
                </c:pt>
                <c:pt idx="37">
                  <c:v>6.5152042935841367E-4</c:v>
                </c:pt>
                <c:pt idx="38">
                  <c:v>6.7732321863993501E-4</c:v>
                </c:pt>
                <c:pt idx="39">
                  <c:v>6.8377391596031534E-4</c:v>
                </c:pt>
                <c:pt idx="40">
                  <c:v>6.9667531060107601E-4</c:v>
                </c:pt>
                <c:pt idx="41">
                  <c:v>6.5797112667879401E-4</c:v>
                </c:pt>
                <c:pt idx="42">
                  <c:v>8.7729483557172534E-4</c:v>
                </c:pt>
                <c:pt idx="43">
                  <c:v>7.9343577040678101E-4</c:v>
                </c:pt>
                <c:pt idx="44">
                  <c:v>7.8053437576602034E-4</c:v>
                </c:pt>
                <c:pt idx="45">
                  <c:v>8.0633716504754168E-4</c:v>
                </c:pt>
                <c:pt idx="46">
                  <c:v>8.5149204629020401E-4</c:v>
                </c:pt>
                <c:pt idx="47">
                  <c:v>1.006308781979332E-3</c:v>
                </c:pt>
                <c:pt idx="48">
                  <c:v>8.9019623021248601E-4</c:v>
                </c:pt>
                <c:pt idx="49">
                  <c:v>9.9340738733857134E-4</c:v>
                </c:pt>
                <c:pt idx="50">
                  <c:v>8.7729483557172534E-4</c:v>
                </c:pt>
                <c:pt idx="51">
                  <c:v>1.0127594792997123E-3</c:v>
                </c:pt>
                <c:pt idx="52">
                  <c:v>9.3535111145514834E-4</c:v>
                </c:pt>
                <c:pt idx="53">
                  <c:v>9.6115390073666968E-4</c:v>
                </c:pt>
                <c:pt idx="54">
                  <c:v>8.7084413825134501E-4</c:v>
                </c:pt>
                <c:pt idx="55">
                  <c:v>9.0954832217362701E-4</c:v>
                </c:pt>
                <c:pt idx="56">
                  <c:v>8.5149204629020401E-4</c:v>
                </c:pt>
                <c:pt idx="57">
                  <c:v>1.006308781979332E-3</c:v>
                </c:pt>
                <c:pt idx="58">
                  <c:v>8.6439344093096468E-4</c:v>
                </c:pt>
                <c:pt idx="59">
                  <c:v>1.0127594792997123E-3</c:v>
                </c:pt>
                <c:pt idx="60">
                  <c:v>1.0772664525035157E-3</c:v>
                </c:pt>
                <c:pt idx="61">
                  <c:v>1.1288720310665583E-3</c:v>
                </c:pt>
                <c:pt idx="62">
                  <c:v>9.9340738733857134E-4</c:v>
                </c:pt>
                <c:pt idx="63">
                  <c:v>1.064365057862755E-3</c:v>
                </c:pt>
                <c:pt idx="64">
                  <c:v>1.045012965901614E-3</c:v>
                </c:pt>
                <c:pt idx="65">
                  <c:v>1.064365057862755E-3</c:v>
                </c:pt>
                <c:pt idx="66">
                  <c:v>1.141773425707319E-3</c:v>
                </c:pt>
                <c:pt idx="67">
                  <c:v>1.1159706364257977E-3</c:v>
                </c:pt>
                <c:pt idx="68">
                  <c:v>1.0385622685812337E-3</c:v>
                </c:pt>
                <c:pt idx="69">
                  <c:v>1.1546748203480797E-3</c:v>
                </c:pt>
                <c:pt idx="70">
                  <c:v>1.2256324908722633E-3</c:v>
                </c:pt>
                <c:pt idx="71">
                  <c:v>1.238533885513024E-3</c:v>
                </c:pt>
                <c:pt idx="72">
                  <c:v>1.1159706364257977E-3</c:v>
                </c:pt>
                <c:pt idx="73">
                  <c:v>1.141773425707319E-3</c:v>
                </c:pt>
                <c:pt idx="74">
                  <c:v>1.103069241785037E-3</c:v>
                </c:pt>
                <c:pt idx="75">
                  <c:v>1.1869283069499813E-3</c:v>
                </c:pt>
                <c:pt idx="76">
                  <c:v>1.1933790042703617E-3</c:v>
                </c:pt>
                <c:pt idx="77">
                  <c:v>1.257885977474165E-3</c:v>
                </c:pt>
                <c:pt idx="78">
                  <c:v>1.2643366747945453E-3</c:v>
                </c:pt>
                <c:pt idx="79">
                  <c:v>1.2836887667556863E-3</c:v>
                </c:pt>
                <c:pt idx="80">
                  <c:v>1.257885977474165E-3</c:v>
                </c:pt>
                <c:pt idx="81">
                  <c:v>1.3417450426391093E-3</c:v>
                </c:pt>
                <c:pt idx="82">
                  <c:v>1.5030124756486177E-3</c:v>
                </c:pt>
                <c:pt idx="83">
                  <c:v>1.35464643727987E-3</c:v>
                </c:pt>
                <c:pt idx="84">
                  <c:v>1.3288436479983487E-3</c:v>
                </c:pt>
                <c:pt idx="85">
                  <c:v>1.2707873721149257E-3</c:v>
                </c:pt>
                <c:pt idx="86">
                  <c:v>1.315942253357588E-3</c:v>
                </c:pt>
                <c:pt idx="87">
                  <c:v>1.335294345318729E-3</c:v>
                </c:pt>
                <c:pt idx="88">
                  <c:v>1.4643082917263357E-3</c:v>
                </c:pt>
                <c:pt idx="89">
                  <c:v>1.2256324908722633E-3</c:v>
                </c:pt>
                <c:pt idx="90">
                  <c:v>1.3868999238817717E-3</c:v>
                </c:pt>
                <c:pt idx="91">
                  <c:v>1.277238069435306E-3</c:v>
                </c:pt>
                <c:pt idx="92">
                  <c:v>1.3868999238817717E-3</c:v>
                </c:pt>
                <c:pt idx="93">
                  <c:v>1.54816735689128E-3</c:v>
                </c:pt>
                <c:pt idx="94">
                  <c:v>1.4062520158429127E-3</c:v>
                </c:pt>
                <c:pt idx="95">
                  <c:v>1.3868999238817717E-3</c:v>
                </c:pt>
                <c:pt idx="96">
                  <c:v>1.509463172968998E-3</c:v>
                </c:pt>
                <c:pt idx="97">
                  <c:v>1.3094915560372077E-3</c:v>
                </c:pt>
                <c:pt idx="98">
                  <c:v>1.3804492265613913E-3</c:v>
                </c:pt>
                <c:pt idx="99">
                  <c:v>1.5739701461728014E-3</c:v>
                </c:pt>
                <c:pt idx="100">
                  <c:v>1.6384771193766047E-3</c:v>
                </c:pt>
                <c:pt idx="101">
                  <c:v>1.451406897085575E-3</c:v>
                </c:pt>
                <c:pt idx="102">
                  <c:v>1.393350621202152E-3</c:v>
                </c:pt>
                <c:pt idx="103">
                  <c:v>1.5223645676097587E-3</c:v>
                </c:pt>
                <c:pt idx="104">
                  <c:v>1.567519448852421E-3</c:v>
                </c:pt>
                <c:pt idx="105">
                  <c:v>1.5546180542116603E-3</c:v>
                </c:pt>
                <c:pt idx="106">
                  <c:v>1.4191534104836733E-3</c:v>
                </c:pt>
                <c:pt idx="107">
                  <c:v>1.4578575944059553E-3</c:v>
                </c:pt>
                <c:pt idx="108">
                  <c:v>1.7481389738230704E-3</c:v>
                </c:pt>
                <c:pt idx="109">
                  <c:v>1.393350621202152E-3</c:v>
                </c:pt>
                <c:pt idx="110">
                  <c:v>1.5739701461728014E-3</c:v>
                </c:pt>
                <c:pt idx="111">
                  <c:v>1.3417450426391093E-3</c:v>
                </c:pt>
                <c:pt idx="112">
                  <c:v>1.6384771193766047E-3</c:v>
                </c:pt>
                <c:pt idx="113">
                  <c:v>1.5159138702893783E-3</c:v>
                </c:pt>
                <c:pt idx="114">
                  <c:v>1.7094347899007884E-3</c:v>
                </c:pt>
                <c:pt idx="115">
                  <c:v>1.5804208434931817E-3</c:v>
                </c:pt>
                <c:pt idx="116">
                  <c:v>1.5546180542116603E-3</c:v>
                </c:pt>
                <c:pt idx="117">
                  <c:v>1.6191250274154637E-3</c:v>
                </c:pt>
                <c:pt idx="118">
                  <c:v>1.490111081007857E-3</c:v>
                </c:pt>
                <c:pt idx="119">
                  <c:v>1.6965333952600277E-3</c:v>
                </c:pt>
                <c:pt idx="120">
                  <c:v>1.5933222381339424E-3</c:v>
                </c:pt>
                <c:pt idx="121">
                  <c:v>1.664279908658126E-3</c:v>
                </c:pt>
                <c:pt idx="122">
                  <c:v>1.4256041078040537E-3</c:v>
                </c:pt>
                <c:pt idx="123">
                  <c:v>1.7287868818619294E-3</c:v>
                </c:pt>
                <c:pt idx="124">
                  <c:v>1.5030124756486177E-3</c:v>
                </c:pt>
                <c:pt idx="125">
                  <c:v>1.3998013185225323E-3</c:v>
                </c:pt>
                <c:pt idx="126">
                  <c:v>1.567519448852421E-3</c:v>
                </c:pt>
                <c:pt idx="127">
                  <c:v>1.9803640773567621E-3</c:v>
                </c:pt>
                <c:pt idx="128">
                  <c:v>1.8319980389880147E-3</c:v>
                </c:pt>
                <c:pt idx="129">
                  <c:v>1.702984092580408E-3</c:v>
                </c:pt>
                <c:pt idx="130">
                  <c:v>1.7545896711434507E-3</c:v>
                </c:pt>
                <c:pt idx="131">
                  <c:v>1.8319980389880147E-3</c:v>
                </c:pt>
                <c:pt idx="132">
                  <c:v>1.6191250274154637E-3</c:v>
                </c:pt>
                <c:pt idx="133">
                  <c:v>1.9287584987937197E-3</c:v>
                </c:pt>
                <c:pt idx="134">
                  <c:v>1.7868431577453524E-3</c:v>
                </c:pt>
                <c:pt idx="135">
                  <c:v>1.8061952497064934E-3</c:v>
                </c:pt>
                <c:pt idx="136">
                  <c:v>1.973913380036382E-3</c:v>
                </c:pt>
                <c:pt idx="137">
                  <c:v>1.8642515255899164E-3</c:v>
                </c:pt>
                <c:pt idx="138">
                  <c:v>1.896505012191818E-3</c:v>
                </c:pt>
                <c:pt idx="139">
                  <c:v>1.8061952497064934E-3</c:v>
                </c:pt>
                <c:pt idx="140">
                  <c:v>1.7868431577453524E-3</c:v>
                </c:pt>
                <c:pt idx="141">
                  <c:v>1.838448736308395E-3</c:v>
                </c:pt>
                <c:pt idx="142">
                  <c:v>2.0577724452013261E-3</c:v>
                </c:pt>
                <c:pt idx="143">
                  <c:v>1.819096644347254E-3</c:v>
                </c:pt>
                <c:pt idx="144">
                  <c:v>1.973913380036382E-3</c:v>
                </c:pt>
                <c:pt idx="145">
                  <c:v>1.9545612880752408E-3</c:v>
                </c:pt>
                <c:pt idx="146">
                  <c:v>2.051321747880946E-3</c:v>
                </c:pt>
                <c:pt idx="147">
                  <c:v>2.0706738398420868E-3</c:v>
                </c:pt>
                <c:pt idx="148">
                  <c:v>2.0319696559198048E-3</c:v>
                </c:pt>
                <c:pt idx="149">
                  <c:v>1.9416598934344804E-3</c:v>
                </c:pt>
                <c:pt idx="150">
                  <c:v>2.1222794184051295E-3</c:v>
                </c:pt>
                <c:pt idx="151">
                  <c:v>2.0190682612790441E-3</c:v>
                </c:pt>
                <c:pt idx="152">
                  <c:v>1.973913380036382E-3</c:v>
                </c:pt>
                <c:pt idx="153">
                  <c:v>2.3093496406961594E-3</c:v>
                </c:pt>
                <c:pt idx="154">
                  <c:v>2.0577724452013261E-3</c:v>
                </c:pt>
                <c:pt idx="155">
                  <c:v>2.0255189585994247E-3</c:v>
                </c:pt>
                <c:pt idx="156">
                  <c:v>2.1416315103662707E-3</c:v>
                </c:pt>
                <c:pt idx="157">
                  <c:v>2.2641947594534968E-3</c:v>
                </c:pt>
                <c:pt idx="158">
                  <c:v>2.2577440621331167E-3</c:v>
                </c:pt>
                <c:pt idx="159">
                  <c:v>2.2899975487350181E-3</c:v>
                </c:pt>
                <c:pt idx="160">
                  <c:v>2.1222794184051295E-3</c:v>
                </c:pt>
                <c:pt idx="161">
                  <c:v>2.1480822076866508E-3</c:v>
                </c:pt>
                <c:pt idx="162">
                  <c:v>2.5415747442298514E-3</c:v>
                </c:pt>
                <c:pt idx="163">
                  <c:v>2.3932087058611035E-3</c:v>
                </c:pt>
                <c:pt idx="164">
                  <c:v>2.2125891808904541E-3</c:v>
                </c:pt>
                <c:pt idx="165">
                  <c:v>2.4899691656668087E-3</c:v>
                </c:pt>
                <c:pt idx="166">
                  <c:v>2.399659403181484E-3</c:v>
                </c:pt>
                <c:pt idx="167">
                  <c:v>2.5351240469094708E-3</c:v>
                </c:pt>
                <c:pt idx="168">
                  <c:v>2.5996310201132741E-3</c:v>
                </c:pt>
                <c:pt idx="169">
                  <c:v>2.6383352040355561E-3</c:v>
                </c:pt>
                <c:pt idx="170">
                  <c:v>2.631884506715176E-3</c:v>
                </c:pt>
                <c:pt idx="171">
                  <c:v>2.3932087058611035E-3</c:v>
                </c:pt>
                <c:pt idx="172">
                  <c:v>2.3351524299776807E-3</c:v>
                </c:pt>
                <c:pt idx="173">
                  <c:v>2.7802505450839235E-3</c:v>
                </c:pt>
                <c:pt idx="174">
                  <c:v>2.5996310201132741E-3</c:v>
                </c:pt>
                <c:pt idx="175">
                  <c:v>2.4512649817445267E-3</c:v>
                </c:pt>
                <c:pt idx="176">
                  <c:v>2.554476138870612E-3</c:v>
                </c:pt>
                <c:pt idx="177">
                  <c:v>2.6254338093947955E-3</c:v>
                </c:pt>
                <c:pt idx="178">
                  <c:v>2.7286449665208808E-3</c:v>
                </c:pt>
                <c:pt idx="179">
                  <c:v>2.5480254415502315E-3</c:v>
                </c:pt>
                <c:pt idx="180">
                  <c:v>2.6963914799189794E-3</c:v>
                </c:pt>
                <c:pt idx="181">
                  <c:v>2.6641379933170775E-3</c:v>
                </c:pt>
                <c:pt idx="182">
                  <c:v>2.7608984531227827E-3</c:v>
                </c:pt>
                <c:pt idx="183">
                  <c:v>2.5673775335113727E-3</c:v>
                </c:pt>
                <c:pt idx="184">
                  <c:v>2.8512082156081074E-3</c:v>
                </c:pt>
                <c:pt idx="185">
                  <c:v>2.554476138870612E-3</c:v>
                </c:pt>
                <c:pt idx="186">
                  <c:v>2.6254338093947955E-3</c:v>
                </c:pt>
                <c:pt idx="187">
                  <c:v>2.9092644914915301E-3</c:v>
                </c:pt>
                <c:pt idx="188">
                  <c:v>2.7673491504431628E-3</c:v>
                </c:pt>
                <c:pt idx="189">
                  <c:v>2.5867296254725135E-3</c:v>
                </c:pt>
                <c:pt idx="190">
                  <c:v>2.7737998477635434E-3</c:v>
                </c:pt>
                <c:pt idx="191">
                  <c:v>3.0834333191417994E-3</c:v>
                </c:pt>
                <c:pt idx="192">
                  <c:v>2.7544477558024021E-3</c:v>
                </c:pt>
                <c:pt idx="193">
                  <c:v>2.8060533343654448E-3</c:v>
                </c:pt>
                <c:pt idx="194">
                  <c:v>3.0834333191417994E-3</c:v>
                </c:pt>
                <c:pt idx="195">
                  <c:v>2.6576872959966974E-3</c:v>
                </c:pt>
                <c:pt idx="196">
                  <c:v>3.0253770432583761E-3</c:v>
                </c:pt>
                <c:pt idx="197">
                  <c:v>3.0447291352195174E-3</c:v>
                </c:pt>
                <c:pt idx="198">
                  <c:v>3.2188979628697862E-3</c:v>
                </c:pt>
                <c:pt idx="199">
                  <c:v>2.9673207673749534E-3</c:v>
                </c:pt>
                <c:pt idx="200">
                  <c:v>3.0060249512972354E-3</c:v>
                </c:pt>
                <c:pt idx="201">
                  <c:v>3.0640812271806581E-3</c:v>
                </c:pt>
                <c:pt idx="202">
                  <c:v>3.0447291352195174E-3</c:v>
                </c:pt>
                <c:pt idx="203">
                  <c:v>3.1543909896659828E-3</c:v>
                </c:pt>
                <c:pt idx="204">
                  <c:v>2.825405426326586E-3</c:v>
                </c:pt>
                <c:pt idx="205">
                  <c:v>3.0060249512972354E-3</c:v>
                </c:pt>
                <c:pt idx="206">
                  <c:v>3.1930951735882648E-3</c:v>
                </c:pt>
                <c:pt idx="207">
                  <c:v>3.0705319245010387E-3</c:v>
                </c:pt>
                <c:pt idx="208">
                  <c:v>3.057630529860278E-3</c:v>
                </c:pt>
                <c:pt idx="209">
                  <c:v>3.0834333191417994E-3</c:v>
                </c:pt>
                <c:pt idx="210">
                  <c:v>3.3414612119570127E-3</c:v>
                </c:pt>
                <c:pt idx="211">
                  <c:v>3.0060249512972354E-3</c:v>
                </c:pt>
                <c:pt idx="212">
                  <c:v>3.1092361084233207E-3</c:v>
                </c:pt>
                <c:pt idx="213">
                  <c:v>3.1479402923456027E-3</c:v>
                </c:pt>
                <c:pt idx="214">
                  <c:v>3.0769826218214188E-3</c:v>
                </c:pt>
                <c:pt idx="215">
                  <c:v>3.2059965682290255E-3</c:v>
                </c:pt>
                <c:pt idx="216">
                  <c:v>3.3350105146366322E-3</c:v>
                </c:pt>
                <c:pt idx="217">
                  <c:v>3.1092361084233207E-3</c:v>
                </c:pt>
                <c:pt idx="218">
                  <c:v>3.560784920849944E-3</c:v>
                </c:pt>
                <c:pt idx="219">
                  <c:v>3.2769542387532094E-3</c:v>
                </c:pt>
                <c:pt idx="220">
                  <c:v>3.212447265549406E-3</c:v>
                </c:pt>
                <c:pt idx="221">
                  <c:v>3.0382784378991368E-3</c:v>
                </c:pt>
                <c:pt idx="222">
                  <c:v>2.9221658861322908E-3</c:v>
                </c:pt>
                <c:pt idx="223">
                  <c:v>3.3221091199958715E-3</c:v>
                </c:pt>
                <c:pt idx="224">
                  <c:v>3.135038897704842E-3</c:v>
                </c:pt>
                <c:pt idx="225">
                  <c:v>3.3608133039181535E-3</c:v>
                </c:pt>
                <c:pt idx="226">
                  <c:v>3.2834049360735895E-3</c:v>
                </c:pt>
                <c:pt idx="227">
                  <c:v>3.328559817316252E-3</c:v>
                </c:pt>
                <c:pt idx="228">
                  <c:v>3.1221375030640814E-3</c:v>
                </c:pt>
                <c:pt idx="229">
                  <c:v>3.4511230664034782E-3</c:v>
                </c:pt>
                <c:pt idx="230">
                  <c:v>3.2382500548309274E-3</c:v>
                </c:pt>
                <c:pt idx="231">
                  <c:v>3.48337655300538E-3</c:v>
                </c:pt>
                <c:pt idx="232">
                  <c:v>3.3608133039181535E-3</c:v>
                </c:pt>
                <c:pt idx="233">
                  <c:v>3.135038897704842E-3</c:v>
                </c:pt>
                <c:pt idx="234">
                  <c:v>3.3930667905200554E-3</c:v>
                </c:pt>
                <c:pt idx="235">
                  <c:v>3.2317993575105468E-3</c:v>
                </c:pt>
                <c:pt idx="236">
                  <c:v>3.2317993575105468E-3</c:v>
                </c:pt>
                <c:pt idx="237">
                  <c:v>3.3156584226754914E-3</c:v>
                </c:pt>
                <c:pt idx="238">
                  <c:v>3.1608416869863634E-3</c:v>
                </c:pt>
                <c:pt idx="239">
                  <c:v>3.1866444762678847E-3</c:v>
                </c:pt>
                <c:pt idx="240">
                  <c:v>3.3414612119570127E-3</c:v>
                </c:pt>
                <c:pt idx="241">
                  <c:v>3.2963063307143502E-3</c:v>
                </c:pt>
                <c:pt idx="242">
                  <c:v>3.3608133039181535E-3</c:v>
                </c:pt>
                <c:pt idx="243">
                  <c:v>3.3350105146366322E-3</c:v>
                </c:pt>
                <c:pt idx="244">
                  <c:v>3.2640528441124487E-3</c:v>
                </c:pt>
                <c:pt idx="245">
                  <c:v>3.1608416869863634E-3</c:v>
                </c:pt>
                <c:pt idx="246">
                  <c:v>3.3027570280347307E-3</c:v>
                </c:pt>
                <c:pt idx="247">
                  <c:v>3.251151449471688E-3</c:v>
                </c:pt>
                <c:pt idx="248">
                  <c:v>3.09633471378256E-3</c:v>
                </c:pt>
                <c:pt idx="249">
                  <c:v>3.367264001238534E-3</c:v>
                </c:pt>
                <c:pt idx="250">
                  <c:v>3.3414612119570127E-3</c:v>
                </c:pt>
                <c:pt idx="251">
                  <c:v>3.1479402923456027E-3</c:v>
                </c:pt>
                <c:pt idx="252">
                  <c:v>3.0640812271806581E-3</c:v>
                </c:pt>
                <c:pt idx="253">
                  <c:v>3.3543626065977734E-3</c:v>
                </c:pt>
                <c:pt idx="254">
                  <c:v>3.4511230664034782E-3</c:v>
                </c:pt>
                <c:pt idx="255">
                  <c:v>3.3414612119570127E-3</c:v>
                </c:pt>
                <c:pt idx="256">
                  <c:v>3.2188979628697862E-3</c:v>
                </c:pt>
                <c:pt idx="257">
                  <c:v>3.212447265549406E-3</c:v>
                </c:pt>
                <c:pt idx="258">
                  <c:v>3.48337655300538E-3</c:v>
                </c:pt>
                <c:pt idx="259">
                  <c:v>3.2705035414328288E-3</c:v>
                </c:pt>
                <c:pt idx="260">
                  <c:v>3.0705319245010387E-3</c:v>
                </c:pt>
                <c:pt idx="261">
                  <c:v>3.1930951735882648E-3</c:v>
                </c:pt>
                <c:pt idx="262">
                  <c:v>3.3027570280347307E-3</c:v>
                </c:pt>
                <c:pt idx="263">
                  <c:v>3.2769542387532094E-3</c:v>
                </c:pt>
                <c:pt idx="264">
                  <c:v>3.2963063307143502E-3</c:v>
                </c:pt>
                <c:pt idx="265">
                  <c:v>3.0834333191417994E-3</c:v>
                </c:pt>
                <c:pt idx="266">
                  <c:v>3.3156584226754914E-3</c:v>
                </c:pt>
                <c:pt idx="267">
                  <c:v>3.1995458709086454E-3</c:v>
                </c:pt>
                <c:pt idx="268">
                  <c:v>3.0640812271806581E-3</c:v>
                </c:pt>
                <c:pt idx="269">
                  <c:v>3.0060249512972354E-3</c:v>
                </c:pt>
                <c:pt idx="270">
                  <c:v>3.1285882003844615E-3</c:v>
                </c:pt>
                <c:pt idx="271">
                  <c:v>3.1092361084233207E-3</c:v>
                </c:pt>
                <c:pt idx="272">
                  <c:v>3.0382784378991368E-3</c:v>
                </c:pt>
                <c:pt idx="273">
                  <c:v>3.173743081627124E-3</c:v>
                </c:pt>
                <c:pt idx="274">
                  <c:v>3.1479402923456027E-3</c:v>
                </c:pt>
                <c:pt idx="275">
                  <c:v>3.1479402923456027E-3</c:v>
                </c:pt>
                <c:pt idx="276">
                  <c:v>2.9737714646953335E-3</c:v>
                </c:pt>
                <c:pt idx="277">
                  <c:v>2.8834617022100088E-3</c:v>
                </c:pt>
                <c:pt idx="278">
                  <c:v>2.980222162015714E-3</c:v>
                </c:pt>
                <c:pt idx="279">
                  <c:v>3.0898840164621795E-3</c:v>
                </c:pt>
                <c:pt idx="280">
                  <c:v>2.9737714646953335E-3</c:v>
                </c:pt>
                <c:pt idx="281">
                  <c:v>3.0640812271806581E-3</c:v>
                </c:pt>
                <c:pt idx="282">
                  <c:v>2.8705603075692481E-3</c:v>
                </c:pt>
                <c:pt idx="283">
                  <c:v>3.057630529860278E-3</c:v>
                </c:pt>
                <c:pt idx="284">
                  <c:v>2.9092644914915301E-3</c:v>
                </c:pt>
                <c:pt idx="285">
                  <c:v>3.2253486601901667E-3</c:v>
                </c:pt>
                <c:pt idx="286">
                  <c:v>3.1995458709086454E-3</c:v>
                </c:pt>
                <c:pt idx="287">
                  <c:v>2.8125040316858254E-3</c:v>
                </c:pt>
                <c:pt idx="288">
                  <c:v>2.8705603075692481E-3</c:v>
                </c:pt>
                <c:pt idx="289">
                  <c:v>2.9737714646953335E-3</c:v>
                </c:pt>
                <c:pt idx="290">
                  <c:v>3.1930951735882648E-3</c:v>
                </c:pt>
                <c:pt idx="291">
                  <c:v>3.0253770432583761E-3</c:v>
                </c:pt>
                <c:pt idx="292">
                  <c:v>2.9286165834526714E-3</c:v>
                </c:pt>
                <c:pt idx="293">
                  <c:v>2.670588690637458E-3</c:v>
                </c:pt>
                <c:pt idx="294">
                  <c:v>3.0511798325398975E-3</c:v>
                </c:pt>
                <c:pt idx="295">
                  <c:v>2.7544477558024021E-3</c:v>
                </c:pt>
                <c:pt idx="296">
                  <c:v>3.1156868057437008E-3</c:v>
                </c:pt>
                <c:pt idx="297">
                  <c:v>3.0640812271806581E-3</c:v>
                </c:pt>
                <c:pt idx="298">
                  <c:v>2.864109610248868E-3</c:v>
                </c:pt>
                <c:pt idx="299">
                  <c:v>2.8512082156081074E-3</c:v>
                </c:pt>
                <c:pt idx="300">
                  <c:v>2.70929287455974E-3</c:v>
                </c:pt>
                <c:pt idx="301">
                  <c:v>2.7931519397246841E-3</c:v>
                </c:pt>
                <c:pt idx="302">
                  <c:v>2.7608984531227827E-3</c:v>
                </c:pt>
                <c:pt idx="303">
                  <c:v>3.1156868057437008E-3</c:v>
                </c:pt>
                <c:pt idx="304">
                  <c:v>2.670588690637458E-3</c:v>
                </c:pt>
                <c:pt idx="305">
                  <c:v>2.6576872959966974E-3</c:v>
                </c:pt>
                <c:pt idx="306">
                  <c:v>2.7544477558024021E-3</c:v>
                </c:pt>
                <c:pt idx="307">
                  <c:v>2.7157435718801201E-3</c:v>
                </c:pt>
                <c:pt idx="308">
                  <c:v>2.864109610248868E-3</c:v>
                </c:pt>
                <c:pt idx="309">
                  <c:v>2.6963914799189794E-3</c:v>
                </c:pt>
                <c:pt idx="310">
                  <c:v>2.8125040316858254E-3</c:v>
                </c:pt>
                <c:pt idx="311">
                  <c:v>2.6383352040355561E-3</c:v>
                </c:pt>
                <c:pt idx="312">
                  <c:v>2.7931519397246841E-3</c:v>
                </c:pt>
                <c:pt idx="313">
                  <c:v>2.7996026370450647E-3</c:v>
                </c:pt>
                <c:pt idx="314">
                  <c:v>2.4577156790649068E-3</c:v>
                </c:pt>
                <c:pt idx="315">
                  <c:v>2.6125324147540348E-3</c:v>
                </c:pt>
                <c:pt idx="316">
                  <c:v>2.5867296254725135E-3</c:v>
                </c:pt>
                <c:pt idx="317">
                  <c:v>2.7931519397246841E-3</c:v>
                </c:pt>
                <c:pt idx="318">
                  <c:v>2.399659403181484E-3</c:v>
                </c:pt>
                <c:pt idx="319">
                  <c:v>2.5415747442298514E-3</c:v>
                </c:pt>
                <c:pt idx="320">
                  <c:v>2.5415747442298514E-3</c:v>
                </c:pt>
                <c:pt idx="321">
                  <c:v>2.593180322792894E-3</c:v>
                </c:pt>
                <c:pt idx="322">
                  <c:v>2.6254338093947955E-3</c:v>
                </c:pt>
                <c:pt idx="323">
                  <c:v>2.4254621924630054E-3</c:v>
                </c:pt>
                <c:pt idx="324">
                  <c:v>2.5028705603075694E-3</c:v>
                </c:pt>
                <c:pt idx="325">
                  <c:v>2.4899691656668087E-3</c:v>
                </c:pt>
                <c:pt idx="326">
                  <c:v>2.2899975487350181E-3</c:v>
                </c:pt>
                <c:pt idx="327">
                  <c:v>2.4254621924630054E-3</c:v>
                </c:pt>
                <c:pt idx="328">
                  <c:v>2.7350956638412614E-3</c:v>
                </c:pt>
                <c:pt idx="329">
                  <c:v>2.3480538246184414E-3</c:v>
                </c:pt>
                <c:pt idx="330">
                  <c:v>2.4577156790649068E-3</c:v>
                </c:pt>
                <c:pt idx="331">
                  <c:v>2.3545045219388215E-3</c:v>
                </c:pt>
                <c:pt idx="332">
                  <c:v>2.3480538246184414E-3</c:v>
                </c:pt>
                <c:pt idx="333">
                  <c:v>2.5286733495890907E-3</c:v>
                </c:pt>
                <c:pt idx="334">
                  <c:v>2.4319128897833855E-3</c:v>
                </c:pt>
                <c:pt idx="335">
                  <c:v>2.3351524299776807E-3</c:v>
                </c:pt>
                <c:pt idx="336">
                  <c:v>2.4254621924630054E-3</c:v>
                </c:pt>
                <c:pt idx="337">
                  <c:v>2.3803073112203428E-3</c:v>
                </c:pt>
                <c:pt idx="338">
                  <c:v>2.4835184683464281E-3</c:v>
                </c:pt>
                <c:pt idx="339">
                  <c:v>2.2512933648127361E-3</c:v>
                </c:pt>
                <c:pt idx="340">
                  <c:v>2.1867863916089328E-3</c:v>
                </c:pt>
                <c:pt idx="341">
                  <c:v>2.3932087058611035E-3</c:v>
                </c:pt>
                <c:pt idx="342">
                  <c:v>2.2641947594534968E-3</c:v>
                </c:pt>
                <c:pt idx="343">
                  <c:v>1.9803640773567621E-3</c:v>
                </c:pt>
                <c:pt idx="344">
                  <c:v>2.1996877862496935E-3</c:v>
                </c:pt>
                <c:pt idx="345">
                  <c:v>2.3351524299776807E-3</c:v>
                </c:pt>
                <c:pt idx="346">
                  <c:v>2.3287017326573001E-3</c:v>
                </c:pt>
                <c:pt idx="347">
                  <c:v>2.1093780237643688E-3</c:v>
                </c:pt>
                <c:pt idx="348">
                  <c:v>2.0835752344828475E-3</c:v>
                </c:pt>
                <c:pt idx="349">
                  <c:v>2.051321747880946E-3</c:v>
                </c:pt>
                <c:pt idx="350">
                  <c:v>2.2899975487350181E-3</c:v>
                </c:pt>
                <c:pt idx="351">
                  <c:v>1.9545612880752408E-3</c:v>
                </c:pt>
                <c:pt idx="352">
                  <c:v>1.9610119853956214E-3</c:v>
                </c:pt>
                <c:pt idx="353">
                  <c:v>2.051321747880946E-3</c:v>
                </c:pt>
                <c:pt idx="354">
                  <c:v>1.9868147746771427E-3</c:v>
                </c:pt>
                <c:pt idx="355">
                  <c:v>2.0448710505605655E-3</c:v>
                </c:pt>
                <c:pt idx="356">
                  <c:v>2.0255189585994247E-3</c:v>
                </c:pt>
                <c:pt idx="357">
                  <c:v>1.9803640773567621E-3</c:v>
                </c:pt>
                <c:pt idx="358">
                  <c:v>1.9868147746771427E-3</c:v>
                </c:pt>
                <c:pt idx="359">
                  <c:v>2.0771245371624674E-3</c:v>
                </c:pt>
                <c:pt idx="360">
                  <c:v>1.8836036175510574E-3</c:v>
                </c:pt>
                <c:pt idx="361">
                  <c:v>1.9223078014733394E-3</c:v>
                </c:pt>
                <c:pt idx="362">
                  <c:v>1.9223078014733394E-3</c:v>
                </c:pt>
                <c:pt idx="363">
                  <c:v>1.8126459470268737E-3</c:v>
                </c:pt>
                <c:pt idx="364">
                  <c:v>1.9803640773567621E-3</c:v>
                </c:pt>
                <c:pt idx="365">
                  <c:v>1.9029557095121984E-3</c:v>
                </c:pt>
                <c:pt idx="366">
                  <c:v>1.7674910657842114E-3</c:v>
                </c:pt>
                <c:pt idx="367">
                  <c:v>1.896505012191818E-3</c:v>
                </c:pt>
                <c:pt idx="368">
                  <c:v>1.857800828269536E-3</c:v>
                </c:pt>
                <c:pt idx="369">
                  <c:v>1.6900826979396474E-3</c:v>
                </c:pt>
                <c:pt idx="370">
                  <c:v>1.7481389738230704E-3</c:v>
                </c:pt>
                <c:pt idx="371">
                  <c:v>1.7158854872211687E-3</c:v>
                </c:pt>
                <c:pt idx="372">
                  <c:v>1.877152920230677E-3</c:v>
                </c:pt>
                <c:pt idx="373">
                  <c:v>1.7287868818619294E-3</c:v>
                </c:pt>
                <c:pt idx="374">
                  <c:v>1.8836036175510574E-3</c:v>
                </c:pt>
                <c:pt idx="375">
                  <c:v>1.7158854872211687E-3</c:v>
                </c:pt>
                <c:pt idx="376">
                  <c:v>1.6191250274154637E-3</c:v>
                </c:pt>
                <c:pt idx="377">
                  <c:v>1.644927816696985E-3</c:v>
                </c:pt>
                <c:pt idx="378">
                  <c:v>1.761040368463831E-3</c:v>
                </c:pt>
                <c:pt idx="379">
                  <c:v>1.7158854872211687E-3</c:v>
                </c:pt>
                <c:pt idx="380">
                  <c:v>1.8061952497064934E-3</c:v>
                </c:pt>
                <c:pt idx="381">
                  <c:v>1.7158854872211687E-3</c:v>
                </c:pt>
                <c:pt idx="382">
                  <c:v>1.625575724735844E-3</c:v>
                </c:pt>
                <c:pt idx="383">
                  <c:v>1.5030124756486177E-3</c:v>
                </c:pt>
                <c:pt idx="384">
                  <c:v>1.7352375791823097E-3</c:v>
                </c:pt>
                <c:pt idx="385">
                  <c:v>1.664279908658126E-3</c:v>
                </c:pt>
                <c:pt idx="386">
                  <c:v>1.6191250274154637E-3</c:v>
                </c:pt>
                <c:pt idx="387">
                  <c:v>1.625575724735844E-3</c:v>
                </c:pt>
                <c:pt idx="388">
                  <c:v>1.5352659622505193E-3</c:v>
                </c:pt>
                <c:pt idx="389">
                  <c:v>1.6191250274154637E-3</c:v>
                </c:pt>
                <c:pt idx="390">
                  <c:v>1.7352375791823097E-3</c:v>
                </c:pt>
                <c:pt idx="391">
                  <c:v>1.586871540813562E-3</c:v>
                </c:pt>
                <c:pt idx="392">
                  <c:v>1.490111081007857E-3</c:v>
                </c:pt>
                <c:pt idx="393">
                  <c:v>1.5223645676097587E-3</c:v>
                </c:pt>
                <c:pt idx="394">
                  <c:v>1.3610971346002503E-3</c:v>
                </c:pt>
                <c:pt idx="395">
                  <c:v>1.528815264930139E-3</c:v>
                </c:pt>
                <c:pt idx="396">
                  <c:v>1.5030124756486177E-3</c:v>
                </c:pt>
                <c:pt idx="397">
                  <c:v>1.3675478319206307E-3</c:v>
                </c:pt>
                <c:pt idx="398">
                  <c:v>1.4385055024448143E-3</c:v>
                </c:pt>
                <c:pt idx="399">
                  <c:v>1.3804492265613913E-3</c:v>
                </c:pt>
                <c:pt idx="400">
                  <c:v>1.393350621202152E-3</c:v>
                </c:pt>
                <c:pt idx="401">
                  <c:v>1.4062520158429127E-3</c:v>
                </c:pt>
                <c:pt idx="402">
                  <c:v>1.5030124756486177E-3</c:v>
                </c:pt>
                <c:pt idx="403">
                  <c:v>1.3417450426391093E-3</c:v>
                </c:pt>
                <c:pt idx="404">
                  <c:v>1.451406897085575E-3</c:v>
                </c:pt>
                <c:pt idx="405">
                  <c:v>1.2320831881926437E-3</c:v>
                </c:pt>
                <c:pt idx="406">
                  <c:v>1.4385055024448143E-3</c:v>
                </c:pt>
                <c:pt idx="407">
                  <c:v>1.4385055024448143E-3</c:v>
                </c:pt>
                <c:pt idx="408">
                  <c:v>1.2449845828334043E-3</c:v>
                </c:pt>
                <c:pt idx="409">
                  <c:v>1.3288436479983487E-3</c:v>
                </c:pt>
                <c:pt idx="410">
                  <c:v>1.257885977474165E-3</c:v>
                </c:pt>
                <c:pt idx="411">
                  <c:v>1.2449845828334043E-3</c:v>
                </c:pt>
                <c:pt idx="412">
                  <c:v>1.2514352801537847E-3</c:v>
                </c:pt>
                <c:pt idx="413">
                  <c:v>1.277238069435306E-3</c:v>
                </c:pt>
                <c:pt idx="414">
                  <c:v>1.3094915560372077E-3</c:v>
                </c:pt>
                <c:pt idx="415">
                  <c:v>1.141773425707319E-3</c:v>
                </c:pt>
                <c:pt idx="416">
                  <c:v>1.296590161396447E-3</c:v>
                </c:pt>
                <c:pt idx="417">
                  <c:v>1.219181793551883E-3</c:v>
                </c:pt>
                <c:pt idx="418">
                  <c:v>1.257885977474165E-3</c:v>
                </c:pt>
                <c:pt idx="419">
                  <c:v>1.1740269123092207E-3</c:v>
                </c:pt>
                <c:pt idx="420">
                  <c:v>1.2062803989111223E-3</c:v>
                </c:pt>
                <c:pt idx="421">
                  <c:v>1.1546748203480797E-3</c:v>
                </c:pt>
                <c:pt idx="422">
                  <c:v>1.2707873721149257E-3</c:v>
                </c:pt>
                <c:pt idx="423">
                  <c:v>1.3868999238817717E-3</c:v>
                </c:pt>
                <c:pt idx="424">
                  <c:v>1.2127310962315027E-3</c:v>
                </c:pt>
                <c:pt idx="425">
                  <c:v>1.1675762149888403E-3</c:v>
                </c:pt>
                <c:pt idx="426">
                  <c:v>1.2643366747945453E-3</c:v>
                </c:pt>
                <c:pt idx="427">
                  <c:v>1.141773425707319E-3</c:v>
                </c:pt>
                <c:pt idx="428">
                  <c:v>1.238533885513024E-3</c:v>
                </c:pt>
                <c:pt idx="429">
                  <c:v>1.0192101766200927E-3</c:v>
                </c:pt>
                <c:pt idx="430">
                  <c:v>1.219181793551883E-3</c:v>
                </c:pt>
                <c:pt idx="431">
                  <c:v>1.238533885513024E-3</c:v>
                </c:pt>
                <c:pt idx="432">
                  <c:v>1.2514352801537847E-3</c:v>
                </c:pt>
                <c:pt idx="433">
                  <c:v>1.0708157551831353E-3</c:v>
                </c:pt>
                <c:pt idx="434">
                  <c:v>1.141773425707319E-3</c:v>
                </c:pt>
                <c:pt idx="435">
                  <c:v>9.7405529537743034E-4</c:v>
                </c:pt>
                <c:pt idx="436">
                  <c:v>1.1288720310665583E-3</c:v>
                </c:pt>
                <c:pt idx="437">
                  <c:v>1.141773425707319E-3</c:v>
                </c:pt>
                <c:pt idx="438">
                  <c:v>1.025660873940473E-3</c:v>
                </c:pt>
                <c:pt idx="439">
                  <c:v>9.8050599269781068E-4</c:v>
                </c:pt>
                <c:pt idx="440">
                  <c:v>9.9340738733857134E-4</c:v>
                </c:pt>
                <c:pt idx="441">
                  <c:v>1.16112551766846E-3</c:v>
                </c:pt>
                <c:pt idx="442">
                  <c:v>1.0127594792997123E-3</c:v>
                </c:pt>
                <c:pt idx="443">
                  <c:v>1.0385622685812337E-3</c:v>
                </c:pt>
                <c:pt idx="444">
                  <c:v>9.6760459805705001E-4</c:v>
                </c:pt>
                <c:pt idx="445">
                  <c:v>1.0321115712608533E-3</c:v>
                </c:pt>
                <c:pt idx="446">
                  <c:v>9.1599901949400734E-4</c:v>
                </c:pt>
                <c:pt idx="447">
                  <c:v>7.9988646772716134E-4</c:v>
                </c:pt>
                <c:pt idx="448">
                  <c:v>9.9340738733857134E-4</c:v>
                </c:pt>
                <c:pt idx="449">
                  <c:v>1.006308781979332E-3</c:v>
                </c:pt>
                <c:pt idx="450">
                  <c:v>9.1599901949400734E-4</c:v>
                </c:pt>
                <c:pt idx="451">
                  <c:v>9.4180180877552868E-4</c:v>
                </c:pt>
                <c:pt idx="452">
                  <c:v>8.4504134896982368E-4</c:v>
                </c:pt>
                <c:pt idx="453">
                  <c:v>9.6760459805705001E-4</c:v>
                </c:pt>
                <c:pt idx="454">
                  <c:v>8.5794274361058434E-4</c:v>
                </c:pt>
                <c:pt idx="455">
                  <c:v>9.2890041413476801E-4</c:v>
                </c:pt>
                <c:pt idx="456">
                  <c:v>1.141773425707319E-3</c:v>
                </c:pt>
                <c:pt idx="457">
                  <c:v>9.4825250609590901E-4</c:v>
                </c:pt>
                <c:pt idx="458">
                  <c:v>9.4825250609590901E-4</c:v>
                </c:pt>
                <c:pt idx="459">
                  <c:v>1.1675762149888403E-3</c:v>
                </c:pt>
                <c:pt idx="460">
                  <c:v>7.9988646772716134E-4</c:v>
                </c:pt>
                <c:pt idx="461">
                  <c:v>9.6115390073666968E-4</c:v>
                </c:pt>
                <c:pt idx="462">
                  <c:v>1.103069241785037E-3</c:v>
                </c:pt>
                <c:pt idx="463">
                  <c:v>6.7732321863993501E-4</c:v>
                </c:pt>
                <c:pt idx="464">
                  <c:v>9.9340738733857134E-4</c:v>
                </c:pt>
                <c:pt idx="465">
                  <c:v>8.3859065164944334E-4</c:v>
                </c:pt>
                <c:pt idx="466">
                  <c:v>7.8698507308640068E-4</c:v>
                </c:pt>
                <c:pt idx="467">
                  <c:v>9.2244971681438768E-4</c:v>
                </c:pt>
                <c:pt idx="468">
                  <c:v>8.5794274361058434E-4</c:v>
                </c:pt>
                <c:pt idx="469">
                  <c:v>8.9019623021248601E-4</c:v>
                </c:pt>
                <c:pt idx="470">
                  <c:v>9.6760459805705001E-4</c:v>
                </c:pt>
                <c:pt idx="471">
                  <c:v>7.8053437576602034E-4</c:v>
                </c:pt>
                <c:pt idx="472">
                  <c:v>6.5152042935841367E-4</c:v>
                </c:pt>
                <c:pt idx="473">
                  <c:v>7.8698507308640068E-4</c:v>
                </c:pt>
                <c:pt idx="474">
                  <c:v>7.0312600792145634E-4</c:v>
                </c:pt>
                <c:pt idx="475">
                  <c:v>8.3859065164944334E-4</c:v>
                </c:pt>
                <c:pt idx="476">
                  <c:v>7.2247809988259734E-4</c:v>
                </c:pt>
                <c:pt idx="477">
                  <c:v>6.2571764007689234E-4</c:v>
                </c:pt>
                <c:pt idx="478">
                  <c:v>7.7408367844564001E-4</c:v>
                </c:pt>
                <c:pt idx="479">
                  <c:v>7.7408367844564001E-4</c:v>
                </c:pt>
                <c:pt idx="480">
                  <c:v>8.3859065164944334E-4</c:v>
                </c:pt>
                <c:pt idx="481">
                  <c:v>7.4183019184373834E-4</c:v>
                </c:pt>
                <c:pt idx="482">
                  <c:v>6.6442182399917434E-4</c:v>
                </c:pt>
                <c:pt idx="483">
                  <c:v>6.8377391596031534E-4</c:v>
                </c:pt>
                <c:pt idx="484">
                  <c:v>7.6763298112525967E-4</c:v>
                </c:pt>
                <c:pt idx="485">
                  <c:v>7.6118228380487934E-4</c:v>
                </c:pt>
                <c:pt idx="486">
                  <c:v>7.8053437576602034E-4</c:v>
                </c:pt>
                <c:pt idx="487">
                  <c:v>5.9346415347499067E-4</c:v>
                </c:pt>
                <c:pt idx="488">
                  <c:v>6.3861903471765301E-4</c:v>
                </c:pt>
                <c:pt idx="489">
                  <c:v>6.5152042935841367E-4</c:v>
                </c:pt>
                <c:pt idx="490">
                  <c:v>6.9667531060107601E-4</c:v>
                </c:pt>
                <c:pt idx="491">
                  <c:v>7.4828088916411867E-4</c:v>
                </c:pt>
                <c:pt idx="492">
                  <c:v>5.8701345615461034E-4</c:v>
                </c:pt>
                <c:pt idx="493">
                  <c:v>5.8701345615461034E-4</c:v>
                </c:pt>
                <c:pt idx="494">
                  <c:v>7.3537949452335801E-4</c:v>
                </c:pt>
                <c:pt idx="495">
                  <c:v>6.3861903471765301E-4</c:v>
                </c:pt>
                <c:pt idx="496">
                  <c:v>6.5152042935841367E-4</c:v>
                </c:pt>
                <c:pt idx="497">
                  <c:v>5.9346415347499067E-4</c:v>
                </c:pt>
                <c:pt idx="498">
                  <c:v>6.6442182399917434E-4</c:v>
                </c:pt>
                <c:pt idx="499">
                  <c:v>6.6442182399917434E-4</c:v>
                </c:pt>
                <c:pt idx="500">
                  <c:v>6.5797112667879401E-4</c:v>
                </c:pt>
                <c:pt idx="501">
                  <c:v>6.1281624543613167E-4</c:v>
                </c:pt>
                <c:pt idx="502">
                  <c:v>5.0315439098966601E-4</c:v>
                </c:pt>
                <c:pt idx="503">
                  <c:v>5.6121066687308901E-4</c:v>
                </c:pt>
                <c:pt idx="504">
                  <c:v>5.9991485079537101E-4</c:v>
                </c:pt>
                <c:pt idx="505">
                  <c:v>5.9991485079537101E-4</c:v>
                </c:pt>
                <c:pt idx="506">
                  <c:v>5.9991485079537101E-4</c:v>
                </c:pt>
                <c:pt idx="507">
                  <c:v>5.7411206151384967E-4</c:v>
                </c:pt>
                <c:pt idx="508">
                  <c:v>3.8059114190243967E-4</c:v>
                </c:pt>
                <c:pt idx="509">
                  <c:v>8.1923855968830234E-4</c:v>
                </c:pt>
                <c:pt idx="510">
                  <c:v>6.9022461328069567E-4</c:v>
                </c:pt>
                <c:pt idx="511">
                  <c:v>4.8380229902852501E-4</c:v>
                </c:pt>
                <c:pt idx="512">
                  <c:v>5.8701345615461034E-4</c:v>
                </c:pt>
                <c:pt idx="513">
                  <c:v>5.7411206151384967E-4</c:v>
                </c:pt>
                <c:pt idx="514">
                  <c:v>6.5152042935841367E-4</c:v>
                </c:pt>
                <c:pt idx="515">
                  <c:v>6.4506973203803334E-4</c:v>
                </c:pt>
                <c:pt idx="516">
                  <c:v>5.2895718027118734E-4</c:v>
                </c:pt>
                <c:pt idx="517">
                  <c:v>4.25746023145102E-4</c:v>
                </c:pt>
                <c:pt idx="518">
                  <c:v>5.6766136419346934E-4</c:v>
                </c:pt>
                <c:pt idx="519">
                  <c:v>5.2250648295080701E-4</c:v>
                </c:pt>
                <c:pt idx="520">
                  <c:v>5.6766136419346934E-4</c:v>
                </c:pt>
                <c:pt idx="521">
                  <c:v>5.8056275883423001E-4</c:v>
                </c:pt>
                <c:pt idx="522">
                  <c:v>4.5799950974700367E-4</c:v>
                </c:pt>
                <c:pt idx="523">
                  <c:v>5.3540787759156767E-4</c:v>
                </c:pt>
                <c:pt idx="524">
                  <c:v>5.6121066687308901E-4</c:v>
                </c:pt>
                <c:pt idx="525">
                  <c:v>4.3219672046548234E-4</c:v>
                </c:pt>
                <c:pt idx="526">
                  <c:v>4.9670369366928567E-4</c:v>
                </c:pt>
                <c:pt idx="527">
                  <c:v>4.7735160170814467E-4</c:v>
                </c:pt>
                <c:pt idx="528">
                  <c:v>4.25746023145102E-4</c:v>
                </c:pt>
                <c:pt idx="529">
                  <c:v>3.67689747261679E-4</c:v>
                </c:pt>
                <c:pt idx="530">
                  <c:v>4.3219672046548234E-4</c:v>
                </c:pt>
                <c:pt idx="531">
                  <c:v>5.4185857491194801E-4</c:v>
                </c:pt>
                <c:pt idx="532">
                  <c:v>4.5799950974700367E-4</c:v>
                </c:pt>
                <c:pt idx="533">
                  <c:v>5.2250648295080701E-4</c:v>
                </c:pt>
                <c:pt idx="534">
                  <c:v>4.3864741778586267E-4</c:v>
                </c:pt>
                <c:pt idx="535">
                  <c:v>4.3864741778586267E-4</c:v>
                </c:pt>
                <c:pt idx="536">
                  <c:v>3.9349253654320034E-4</c:v>
                </c:pt>
                <c:pt idx="537">
                  <c:v>4.06393931183961E-4</c:v>
                </c:pt>
                <c:pt idx="538">
                  <c:v>4.9025299634890534E-4</c:v>
                </c:pt>
                <c:pt idx="539">
                  <c:v>4.25746023145102E-4</c:v>
                </c:pt>
                <c:pt idx="540">
                  <c:v>4.64450207067384E-4</c:v>
                </c:pt>
                <c:pt idx="541">
                  <c:v>4.06393931183961E-4</c:v>
                </c:pt>
                <c:pt idx="542">
                  <c:v>4.45098115106243E-4</c:v>
                </c:pt>
                <c:pt idx="543">
                  <c:v>4.1284462850434134E-4</c:v>
                </c:pt>
                <c:pt idx="544">
                  <c:v>3.8059114190243967E-4</c:v>
                </c:pt>
                <c:pt idx="545">
                  <c:v>4.3864741778586267E-4</c:v>
                </c:pt>
                <c:pt idx="546">
                  <c:v>5.3540787759156767E-4</c:v>
                </c:pt>
                <c:pt idx="547">
                  <c:v>4.06393931183961E-4</c:v>
                </c:pt>
                <c:pt idx="548">
                  <c:v>4.3219672046548234E-4</c:v>
                </c:pt>
                <c:pt idx="549">
                  <c:v>3.2253486601901667E-4</c:v>
                </c:pt>
                <c:pt idx="550">
                  <c:v>4.1284462850434134E-4</c:v>
                </c:pt>
                <c:pt idx="551">
                  <c:v>4.3864741778586267E-4</c:v>
                </c:pt>
                <c:pt idx="552">
                  <c:v>3.48337655300538E-4</c:v>
                </c:pt>
                <c:pt idx="553">
                  <c:v>3.7414044458205934E-4</c:v>
                </c:pt>
                <c:pt idx="554">
                  <c:v>4.1929532582472167E-4</c:v>
                </c:pt>
                <c:pt idx="555">
                  <c:v>4.06393931183961E-4</c:v>
                </c:pt>
                <c:pt idx="556">
                  <c:v>3.9349253654320034E-4</c:v>
                </c:pt>
                <c:pt idx="557">
                  <c:v>3.6123904994129867E-4</c:v>
                </c:pt>
                <c:pt idx="558">
                  <c:v>3.48337655300538E-4</c:v>
                </c:pt>
                <c:pt idx="559">
                  <c:v>3.7414044458205934E-4</c:v>
                </c:pt>
                <c:pt idx="560">
                  <c:v>3.4188695798015767E-4</c:v>
                </c:pt>
                <c:pt idx="561">
                  <c:v>3.1608416869863634E-4</c:v>
                </c:pt>
                <c:pt idx="562">
                  <c:v>3.48337655300538E-4</c:v>
                </c:pt>
                <c:pt idx="563">
                  <c:v>3.67689747261679E-4</c:v>
                </c:pt>
                <c:pt idx="564">
                  <c:v>3.7414044458205934E-4</c:v>
                </c:pt>
                <c:pt idx="565">
                  <c:v>3.3543626065977734E-4</c:v>
                </c:pt>
                <c:pt idx="566">
                  <c:v>3.6123904994129867E-4</c:v>
                </c:pt>
                <c:pt idx="567">
                  <c:v>3.1608416869863634E-4</c:v>
                </c:pt>
                <c:pt idx="568">
                  <c:v>3.9994323386358067E-4</c:v>
                </c:pt>
                <c:pt idx="569">
                  <c:v>3.48337655300538E-4</c:v>
                </c:pt>
                <c:pt idx="570">
                  <c:v>3.28985563339397E-4</c:v>
                </c:pt>
                <c:pt idx="571">
                  <c:v>3.6123904994129867E-4</c:v>
                </c:pt>
                <c:pt idx="572">
                  <c:v>3.2253486601901667E-4</c:v>
                </c:pt>
                <c:pt idx="573">
                  <c:v>2.9673207673749534E-4</c:v>
                </c:pt>
                <c:pt idx="574">
                  <c:v>2.70929287455974E-4</c:v>
                </c:pt>
                <c:pt idx="575">
                  <c:v>3.5478835262091834E-4</c:v>
                </c:pt>
                <c:pt idx="576">
                  <c:v>3.09633471378256E-4</c:v>
                </c:pt>
                <c:pt idx="577">
                  <c:v>3.0318277405787567E-4</c:v>
                </c:pt>
                <c:pt idx="578">
                  <c:v>2.8383068209673467E-4</c:v>
                </c:pt>
                <c:pt idx="579">
                  <c:v>3.09633471378256E-4</c:v>
                </c:pt>
                <c:pt idx="580">
                  <c:v>3.2253486601901667E-4</c:v>
                </c:pt>
                <c:pt idx="581">
                  <c:v>4.1284462850434134E-4</c:v>
                </c:pt>
                <c:pt idx="582">
                  <c:v>2.70929287455974E-4</c:v>
                </c:pt>
                <c:pt idx="583">
                  <c:v>3.1608416869863634E-4</c:v>
                </c:pt>
                <c:pt idx="584">
                  <c:v>2.51577195494833E-4</c:v>
                </c:pt>
                <c:pt idx="585">
                  <c:v>2.9673207673749534E-4</c:v>
                </c:pt>
                <c:pt idx="586">
                  <c:v>3.5478835262091834E-4</c:v>
                </c:pt>
                <c:pt idx="587">
                  <c:v>3.0318277405787567E-4</c:v>
                </c:pt>
                <c:pt idx="588">
                  <c:v>3.6123904994129867E-4</c:v>
                </c:pt>
                <c:pt idx="589">
                  <c:v>2.6447859013559367E-4</c:v>
                </c:pt>
                <c:pt idx="590">
                  <c:v>2.1932370889293134E-4</c:v>
                </c:pt>
                <c:pt idx="591">
                  <c:v>3.3543626065977734E-4</c:v>
                </c:pt>
                <c:pt idx="592">
                  <c:v>2.6447859013559367E-4</c:v>
                </c:pt>
                <c:pt idx="593">
                  <c:v>2.5802789281521334E-4</c:v>
                </c:pt>
                <c:pt idx="594">
                  <c:v>3.09633471378256E-4</c:v>
                </c:pt>
                <c:pt idx="595">
                  <c:v>3.4188695798015767E-4</c:v>
                </c:pt>
                <c:pt idx="596">
                  <c:v>2.4512649817445267E-4</c:v>
                </c:pt>
                <c:pt idx="597">
                  <c:v>3.09633471378256E-4</c:v>
                </c:pt>
                <c:pt idx="598">
                  <c:v>3.5478835262091834E-4</c:v>
                </c:pt>
                <c:pt idx="599">
                  <c:v>2.7737998477635434E-4</c:v>
                </c:pt>
                <c:pt idx="600">
                  <c:v>2.7737998477635434E-4</c:v>
                </c:pt>
                <c:pt idx="601">
                  <c:v>3.0318277405787567E-4</c:v>
                </c:pt>
                <c:pt idx="602">
                  <c:v>2.12873011572551E-4</c:v>
                </c:pt>
                <c:pt idx="603">
                  <c:v>2.12873011572551E-4</c:v>
                </c:pt>
                <c:pt idx="604">
                  <c:v>3.1608416869863634E-4</c:v>
                </c:pt>
                <c:pt idx="605">
                  <c:v>2.3867580085407234E-4</c:v>
                </c:pt>
                <c:pt idx="606">
                  <c:v>2.0642231425217067E-4</c:v>
                </c:pt>
                <c:pt idx="607">
                  <c:v>2.4512649817445267E-4</c:v>
                </c:pt>
                <c:pt idx="608">
                  <c:v>2.2577440621331167E-4</c:v>
                </c:pt>
                <c:pt idx="609">
                  <c:v>2.7737998477635434E-4</c:v>
                </c:pt>
                <c:pt idx="610">
                  <c:v>2.70929287455974E-4</c:v>
                </c:pt>
                <c:pt idx="611">
                  <c:v>2.8383068209673467E-4</c:v>
                </c:pt>
                <c:pt idx="612">
                  <c:v>2.7737998477635434E-4</c:v>
                </c:pt>
                <c:pt idx="613">
                  <c:v>3.0318277405787567E-4</c:v>
                </c:pt>
                <c:pt idx="614">
                  <c:v>2.90281379417115E-4</c:v>
                </c:pt>
                <c:pt idx="615">
                  <c:v>2.2577440621331167E-4</c:v>
                </c:pt>
                <c:pt idx="616">
                  <c:v>1.8061952497064934E-4</c:v>
                </c:pt>
                <c:pt idx="617">
                  <c:v>2.4512649817445267E-4</c:v>
                </c:pt>
                <c:pt idx="618">
                  <c:v>1.6771813032988867E-4</c:v>
                </c:pt>
                <c:pt idx="619">
                  <c:v>1.8061952497064934E-4</c:v>
                </c:pt>
                <c:pt idx="620">
                  <c:v>2.70929287455974E-4</c:v>
                </c:pt>
                <c:pt idx="621">
                  <c:v>1.8707022229102967E-4</c:v>
                </c:pt>
                <c:pt idx="622">
                  <c:v>2.12873011572551E-4</c:v>
                </c:pt>
                <c:pt idx="623">
                  <c:v>1.8061952497064934E-4</c:v>
                </c:pt>
                <c:pt idx="624">
                  <c:v>2.8383068209673467E-4</c:v>
                </c:pt>
                <c:pt idx="625">
                  <c:v>1.6126743300950834E-4</c:v>
                </c:pt>
                <c:pt idx="626">
                  <c:v>1.6771813032988867E-4</c:v>
                </c:pt>
                <c:pt idx="627">
                  <c:v>2.51577195494833E-4</c:v>
                </c:pt>
                <c:pt idx="628">
                  <c:v>1.6126743300950834E-4</c:v>
                </c:pt>
                <c:pt idx="629">
                  <c:v>1.9352091961141E-4</c:v>
                </c:pt>
                <c:pt idx="630">
                  <c:v>2.0642231425217067E-4</c:v>
                </c:pt>
                <c:pt idx="631">
                  <c:v>1.9352091961141E-4</c:v>
                </c:pt>
                <c:pt idx="632">
                  <c:v>1.8061952497064934E-4</c:v>
                </c:pt>
                <c:pt idx="633">
                  <c:v>1.6126743300950834E-4</c:v>
                </c:pt>
                <c:pt idx="634">
                  <c:v>2.3867580085407234E-4</c:v>
                </c:pt>
                <c:pt idx="635">
                  <c:v>1.8061952497064934E-4</c:v>
                </c:pt>
                <c:pt idx="636">
                  <c:v>2.70929287455974E-4</c:v>
                </c:pt>
                <c:pt idx="637">
                  <c:v>1.16112551766846E-4</c:v>
                </c:pt>
                <c:pt idx="638">
                  <c:v>1.8707022229102967E-4</c:v>
                </c:pt>
                <c:pt idx="639">
                  <c:v>2.32225103533692E-4</c:v>
                </c:pt>
                <c:pt idx="640">
                  <c:v>1.4191534104836733E-4</c:v>
                </c:pt>
                <c:pt idx="641">
                  <c:v>2.1932370889293134E-4</c:v>
                </c:pt>
                <c:pt idx="642">
                  <c:v>1.35464643727987E-4</c:v>
                </c:pt>
                <c:pt idx="643">
                  <c:v>1.4836603836874767E-4</c:v>
                </c:pt>
                <c:pt idx="644">
                  <c:v>1.6126743300950834E-4</c:v>
                </c:pt>
                <c:pt idx="645">
                  <c:v>1.9997161693179034E-4</c:v>
                </c:pt>
                <c:pt idx="646">
                  <c:v>1.74168827650269E-4</c:v>
                </c:pt>
                <c:pt idx="647">
                  <c:v>1.8061952497064934E-4</c:v>
                </c:pt>
                <c:pt idx="648">
                  <c:v>2.1932370889293134E-4</c:v>
                </c:pt>
                <c:pt idx="649">
                  <c:v>2.0642231425217067E-4</c:v>
                </c:pt>
                <c:pt idx="650">
                  <c:v>2.12873011572551E-4</c:v>
                </c:pt>
                <c:pt idx="651">
                  <c:v>1.54816735689128E-4</c:v>
                </c:pt>
                <c:pt idx="652">
                  <c:v>1.4836603836874767E-4</c:v>
                </c:pt>
                <c:pt idx="653">
                  <c:v>1.8061952497064934E-4</c:v>
                </c:pt>
                <c:pt idx="654">
                  <c:v>1.6126743300950834E-4</c:v>
                </c:pt>
                <c:pt idx="655">
                  <c:v>1.6126743300950834E-4</c:v>
                </c:pt>
                <c:pt idx="656">
                  <c:v>1.35464643727987E-4</c:v>
                </c:pt>
                <c:pt idx="657">
                  <c:v>2.0642231425217067E-4</c:v>
                </c:pt>
                <c:pt idx="658">
                  <c:v>1.2256324908722633E-4</c:v>
                </c:pt>
                <c:pt idx="659">
                  <c:v>1.9352091961141E-4</c:v>
                </c:pt>
                <c:pt idx="660">
                  <c:v>1.9997161693179034E-4</c:v>
                </c:pt>
                <c:pt idx="661">
                  <c:v>1.6126743300950834E-4</c:v>
                </c:pt>
                <c:pt idx="662">
                  <c:v>1.0321115712608533E-4</c:v>
                </c:pt>
                <c:pt idx="663">
                  <c:v>1.4836603836874767E-4</c:v>
                </c:pt>
                <c:pt idx="664">
                  <c:v>1.2256324908722633E-4</c:v>
                </c:pt>
                <c:pt idx="665">
                  <c:v>1.74168827650269E-4</c:v>
                </c:pt>
                <c:pt idx="666">
                  <c:v>1.6126743300950834E-4</c:v>
                </c:pt>
                <c:pt idx="667">
                  <c:v>1.16112551766846E-4</c:v>
                </c:pt>
                <c:pt idx="668">
                  <c:v>1.74168827650269E-4</c:v>
                </c:pt>
                <c:pt idx="669">
                  <c:v>1.8061952497064934E-4</c:v>
                </c:pt>
                <c:pt idx="670">
                  <c:v>1.4836603836874767E-4</c:v>
                </c:pt>
                <c:pt idx="671">
                  <c:v>1.4836603836874767E-4</c:v>
                </c:pt>
                <c:pt idx="672">
                  <c:v>1.4191534104836733E-4</c:v>
                </c:pt>
                <c:pt idx="673">
                  <c:v>9.6760459805705001E-5</c:v>
                </c:pt>
                <c:pt idx="674">
                  <c:v>1.4836603836874767E-4</c:v>
                </c:pt>
                <c:pt idx="675">
                  <c:v>1.6771813032988867E-4</c:v>
                </c:pt>
                <c:pt idx="676">
                  <c:v>1.8707022229102967E-4</c:v>
                </c:pt>
                <c:pt idx="677">
                  <c:v>1.8061952497064934E-4</c:v>
                </c:pt>
                <c:pt idx="678">
                  <c:v>1.35464643727987E-4</c:v>
                </c:pt>
                <c:pt idx="679">
                  <c:v>1.2901394640760667E-4</c:v>
                </c:pt>
                <c:pt idx="680">
                  <c:v>1.2901394640760667E-4</c:v>
                </c:pt>
                <c:pt idx="681">
                  <c:v>1.4191534104836733E-4</c:v>
                </c:pt>
                <c:pt idx="682">
                  <c:v>1.54816735689128E-4</c:v>
                </c:pt>
                <c:pt idx="683">
                  <c:v>1.0966185444646567E-4</c:v>
                </c:pt>
                <c:pt idx="684">
                  <c:v>1.54816735689128E-4</c:v>
                </c:pt>
                <c:pt idx="685">
                  <c:v>1.35464643727987E-4</c:v>
                </c:pt>
                <c:pt idx="686">
                  <c:v>1.2256324908722633E-4</c:v>
                </c:pt>
                <c:pt idx="687">
                  <c:v>1.35464643727987E-4</c:v>
                </c:pt>
                <c:pt idx="688">
                  <c:v>1.74168827650269E-4</c:v>
                </c:pt>
                <c:pt idx="689">
                  <c:v>9.6760459805705001E-5</c:v>
                </c:pt>
                <c:pt idx="690">
                  <c:v>1.0966185444646567E-4</c:v>
                </c:pt>
                <c:pt idx="691">
                  <c:v>1.4191534104836733E-4</c:v>
                </c:pt>
                <c:pt idx="692">
                  <c:v>1.4191534104836733E-4</c:v>
                </c:pt>
                <c:pt idx="693">
                  <c:v>1.54816735689128E-4</c:v>
                </c:pt>
                <c:pt idx="694">
                  <c:v>9.0309762485324668E-5</c:v>
                </c:pt>
                <c:pt idx="695">
                  <c:v>1.9352091961141E-4</c:v>
                </c:pt>
                <c:pt idx="696">
                  <c:v>9.6760459805705001E-5</c:v>
                </c:pt>
                <c:pt idx="697">
                  <c:v>1.54816735689128E-4</c:v>
                </c:pt>
                <c:pt idx="698">
                  <c:v>1.4836603836874767E-4</c:v>
                </c:pt>
                <c:pt idx="699">
                  <c:v>1.2256324908722633E-4</c:v>
                </c:pt>
                <c:pt idx="700">
                  <c:v>1.2256324908722633E-4</c:v>
                </c:pt>
                <c:pt idx="701">
                  <c:v>5.1605578563042667E-5</c:v>
                </c:pt>
                <c:pt idx="702">
                  <c:v>1.4836603836874767E-4</c:v>
                </c:pt>
                <c:pt idx="703">
                  <c:v>1.2901394640760667E-4</c:v>
                </c:pt>
                <c:pt idx="704">
                  <c:v>1.0966185444646567E-4</c:v>
                </c:pt>
                <c:pt idx="705">
                  <c:v>1.2256324908722633E-4</c:v>
                </c:pt>
                <c:pt idx="706">
                  <c:v>1.2256324908722633E-4</c:v>
                </c:pt>
                <c:pt idx="707">
                  <c:v>1.0966185444646567E-4</c:v>
                </c:pt>
                <c:pt idx="708">
                  <c:v>8.3859065164944334E-5</c:v>
                </c:pt>
                <c:pt idx="709">
                  <c:v>1.16112551766846E-4</c:v>
                </c:pt>
                <c:pt idx="710">
                  <c:v>7.7408367844564001E-5</c:v>
                </c:pt>
                <c:pt idx="711">
                  <c:v>1.4191534104836733E-4</c:v>
                </c:pt>
                <c:pt idx="712">
                  <c:v>1.0321115712608533E-4</c:v>
                </c:pt>
                <c:pt idx="713">
                  <c:v>1.6126743300950834E-4</c:v>
                </c:pt>
                <c:pt idx="714">
                  <c:v>1.4836603836874767E-4</c:v>
                </c:pt>
                <c:pt idx="715">
                  <c:v>1.0966185444646567E-4</c:v>
                </c:pt>
                <c:pt idx="716">
                  <c:v>8.3859065164944334E-5</c:v>
                </c:pt>
                <c:pt idx="717">
                  <c:v>8.3859065164944334E-5</c:v>
                </c:pt>
                <c:pt idx="718">
                  <c:v>8.3859065164944334E-5</c:v>
                </c:pt>
                <c:pt idx="719">
                  <c:v>1.2256324908722633E-4</c:v>
                </c:pt>
                <c:pt idx="720">
                  <c:v>7.0957670524183667E-5</c:v>
                </c:pt>
                <c:pt idx="721">
                  <c:v>1.6771813032988867E-4</c:v>
                </c:pt>
                <c:pt idx="722">
                  <c:v>1.16112551766846E-4</c:v>
                </c:pt>
                <c:pt idx="723">
                  <c:v>6.4506973203803334E-5</c:v>
                </c:pt>
                <c:pt idx="724">
                  <c:v>1.4191534104836733E-4</c:v>
                </c:pt>
                <c:pt idx="725">
                  <c:v>7.7408367844564001E-5</c:v>
                </c:pt>
                <c:pt idx="726">
                  <c:v>1.54816735689128E-4</c:v>
                </c:pt>
                <c:pt idx="727">
                  <c:v>1.0321115712608533E-4</c:v>
                </c:pt>
                <c:pt idx="728">
                  <c:v>9.6760459805705001E-5</c:v>
                </c:pt>
                <c:pt idx="729">
                  <c:v>7.0957670524183667E-5</c:v>
                </c:pt>
                <c:pt idx="730">
                  <c:v>8.3859065164944334E-5</c:v>
                </c:pt>
                <c:pt idx="731">
                  <c:v>7.0957670524183667E-5</c:v>
                </c:pt>
                <c:pt idx="732">
                  <c:v>1.0966185444646567E-4</c:v>
                </c:pt>
                <c:pt idx="733">
                  <c:v>1.0321115712608533E-4</c:v>
                </c:pt>
                <c:pt idx="734">
                  <c:v>1.0966185444646567E-4</c:v>
                </c:pt>
                <c:pt idx="735">
                  <c:v>1.0321115712608533E-4</c:v>
                </c:pt>
                <c:pt idx="736">
                  <c:v>4.5154881242662334E-5</c:v>
                </c:pt>
                <c:pt idx="737">
                  <c:v>7.7408367844564001E-5</c:v>
                </c:pt>
                <c:pt idx="738">
                  <c:v>1.16112551766846E-4</c:v>
                </c:pt>
                <c:pt idx="739">
                  <c:v>1.2256324908722633E-4</c:v>
                </c:pt>
                <c:pt idx="740">
                  <c:v>9.0309762485324668E-5</c:v>
                </c:pt>
                <c:pt idx="741">
                  <c:v>3.2253486601901667E-5</c:v>
                </c:pt>
                <c:pt idx="742">
                  <c:v>7.7408367844564001E-5</c:v>
                </c:pt>
                <c:pt idx="743">
                  <c:v>7.7408367844564001E-5</c:v>
                </c:pt>
                <c:pt idx="744">
                  <c:v>7.0957670524183667E-5</c:v>
                </c:pt>
                <c:pt idx="745">
                  <c:v>1.2901394640760667E-4</c:v>
                </c:pt>
                <c:pt idx="746">
                  <c:v>9.0309762485324668E-5</c:v>
                </c:pt>
                <c:pt idx="747">
                  <c:v>7.0957670524183667E-5</c:v>
                </c:pt>
                <c:pt idx="748">
                  <c:v>7.7408367844564001E-5</c:v>
                </c:pt>
                <c:pt idx="749">
                  <c:v>1.0321115712608533E-4</c:v>
                </c:pt>
                <c:pt idx="750">
                  <c:v>7.7408367844564001E-5</c:v>
                </c:pt>
                <c:pt idx="751">
                  <c:v>1.2901394640760667E-4</c:v>
                </c:pt>
                <c:pt idx="752">
                  <c:v>1.0321115712608533E-4</c:v>
                </c:pt>
                <c:pt idx="753">
                  <c:v>6.4506973203803334E-5</c:v>
                </c:pt>
                <c:pt idx="754">
                  <c:v>7.0957670524183667E-5</c:v>
                </c:pt>
                <c:pt idx="755">
                  <c:v>8.3859065164944334E-5</c:v>
                </c:pt>
                <c:pt idx="756">
                  <c:v>6.4506973203803334E-5</c:v>
                </c:pt>
                <c:pt idx="757">
                  <c:v>6.4506973203803334E-5</c:v>
                </c:pt>
                <c:pt idx="758">
                  <c:v>6.4506973203803334E-5</c:v>
                </c:pt>
                <c:pt idx="759">
                  <c:v>5.1605578563042667E-5</c:v>
                </c:pt>
                <c:pt idx="760">
                  <c:v>8.3859065164944334E-5</c:v>
                </c:pt>
                <c:pt idx="761">
                  <c:v>5.8056275883423001E-5</c:v>
                </c:pt>
                <c:pt idx="762">
                  <c:v>5.8056275883423001E-5</c:v>
                </c:pt>
                <c:pt idx="763">
                  <c:v>1.0321115712608533E-4</c:v>
                </c:pt>
                <c:pt idx="764">
                  <c:v>6.4506973203803334E-5</c:v>
                </c:pt>
                <c:pt idx="765">
                  <c:v>3.8704183922282E-5</c:v>
                </c:pt>
                <c:pt idx="766">
                  <c:v>9.0309762485324668E-5</c:v>
                </c:pt>
                <c:pt idx="767">
                  <c:v>7.7408367844564001E-5</c:v>
                </c:pt>
                <c:pt idx="768">
                  <c:v>7.7408367844564001E-5</c:v>
                </c:pt>
                <c:pt idx="769">
                  <c:v>9.6760459805705001E-5</c:v>
                </c:pt>
                <c:pt idx="770">
                  <c:v>5.1605578563042667E-5</c:v>
                </c:pt>
                <c:pt idx="771">
                  <c:v>8.3859065164944334E-5</c:v>
                </c:pt>
                <c:pt idx="772">
                  <c:v>7.0957670524183667E-5</c:v>
                </c:pt>
                <c:pt idx="773">
                  <c:v>9.0309762485324668E-5</c:v>
                </c:pt>
                <c:pt idx="774">
                  <c:v>7.7408367844564001E-5</c:v>
                </c:pt>
                <c:pt idx="775">
                  <c:v>9.6760459805705001E-5</c:v>
                </c:pt>
                <c:pt idx="776">
                  <c:v>7.0957670524183667E-5</c:v>
                </c:pt>
                <c:pt idx="777">
                  <c:v>8.3859065164944334E-5</c:v>
                </c:pt>
                <c:pt idx="778">
                  <c:v>9.6760459805705001E-5</c:v>
                </c:pt>
                <c:pt idx="779">
                  <c:v>6.4506973203803334E-5</c:v>
                </c:pt>
                <c:pt idx="780">
                  <c:v>5.8056275883423001E-5</c:v>
                </c:pt>
                <c:pt idx="781">
                  <c:v>4.5154881242662334E-5</c:v>
                </c:pt>
                <c:pt idx="782">
                  <c:v>6.4506973203803334E-5</c:v>
                </c:pt>
                <c:pt idx="783">
                  <c:v>7.0957670524183667E-5</c:v>
                </c:pt>
                <c:pt idx="784">
                  <c:v>5.8056275883423001E-5</c:v>
                </c:pt>
                <c:pt idx="785">
                  <c:v>6.4506973203803334E-5</c:v>
                </c:pt>
                <c:pt idx="786">
                  <c:v>8.3859065164944334E-5</c:v>
                </c:pt>
                <c:pt idx="787">
                  <c:v>4.5154881242662334E-5</c:v>
                </c:pt>
                <c:pt idx="788">
                  <c:v>3.8704183922282E-5</c:v>
                </c:pt>
                <c:pt idx="789">
                  <c:v>5.1605578563042667E-5</c:v>
                </c:pt>
                <c:pt idx="790">
                  <c:v>7.0957670524183667E-5</c:v>
                </c:pt>
                <c:pt idx="791">
                  <c:v>6.4506973203803334E-5</c:v>
                </c:pt>
                <c:pt idx="792">
                  <c:v>8.3859065164944334E-5</c:v>
                </c:pt>
                <c:pt idx="793">
                  <c:v>5.1605578563042667E-5</c:v>
                </c:pt>
                <c:pt idx="794">
                  <c:v>6.4506973203803334E-5</c:v>
                </c:pt>
                <c:pt idx="795">
                  <c:v>6.4506973203803334E-5</c:v>
                </c:pt>
                <c:pt idx="796">
                  <c:v>7.0957670524183667E-5</c:v>
                </c:pt>
                <c:pt idx="797">
                  <c:v>9.6760459805705001E-5</c:v>
                </c:pt>
                <c:pt idx="798">
                  <c:v>3.8704183922282E-5</c:v>
                </c:pt>
                <c:pt idx="799">
                  <c:v>6.4506973203803334E-5</c:v>
                </c:pt>
                <c:pt idx="800">
                  <c:v>5.1605578563042667E-5</c:v>
                </c:pt>
                <c:pt idx="801">
                  <c:v>3.8704183922282E-5</c:v>
                </c:pt>
                <c:pt idx="802">
                  <c:v>7.7408367844564001E-5</c:v>
                </c:pt>
                <c:pt idx="803">
                  <c:v>6.4506973203803334E-5</c:v>
                </c:pt>
                <c:pt idx="804">
                  <c:v>7.0957670524183667E-5</c:v>
                </c:pt>
                <c:pt idx="805">
                  <c:v>1.0321115712608533E-4</c:v>
                </c:pt>
                <c:pt idx="806">
                  <c:v>2.5802789281521334E-5</c:v>
                </c:pt>
                <c:pt idx="807">
                  <c:v>6.4506973203803334E-5</c:v>
                </c:pt>
                <c:pt idx="808">
                  <c:v>7.7408367844564001E-5</c:v>
                </c:pt>
                <c:pt idx="809">
                  <c:v>6.4506973203803334E-5</c:v>
                </c:pt>
                <c:pt idx="810">
                  <c:v>4.5154881242662334E-5</c:v>
                </c:pt>
                <c:pt idx="811">
                  <c:v>2.5802789281521334E-5</c:v>
                </c:pt>
                <c:pt idx="812">
                  <c:v>3.8704183922282E-5</c:v>
                </c:pt>
                <c:pt idx="813">
                  <c:v>3.2253486601901667E-5</c:v>
                </c:pt>
                <c:pt idx="814">
                  <c:v>6.4506973203803334E-5</c:v>
                </c:pt>
                <c:pt idx="815">
                  <c:v>7.0957670524183667E-5</c:v>
                </c:pt>
                <c:pt idx="816">
                  <c:v>2.5802789281521334E-5</c:v>
                </c:pt>
                <c:pt idx="817">
                  <c:v>4.5154881242662334E-5</c:v>
                </c:pt>
                <c:pt idx="818">
                  <c:v>7.0957670524183667E-5</c:v>
                </c:pt>
                <c:pt idx="819">
                  <c:v>3.2253486601901667E-5</c:v>
                </c:pt>
                <c:pt idx="820">
                  <c:v>1.9352091961141E-5</c:v>
                </c:pt>
                <c:pt idx="821">
                  <c:v>3.2253486601901667E-5</c:v>
                </c:pt>
                <c:pt idx="822">
                  <c:v>5.1605578563042667E-5</c:v>
                </c:pt>
                <c:pt idx="823">
                  <c:v>5.8056275883423001E-5</c:v>
                </c:pt>
                <c:pt idx="824">
                  <c:v>3.2253486601901667E-5</c:v>
                </c:pt>
                <c:pt idx="825">
                  <c:v>7.0957670524183667E-5</c:v>
                </c:pt>
                <c:pt idx="826">
                  <c:v>4.5154881242662334E-5</c:v>
                </c:pt>
                <c:pt idx="827">
                  <c:v>5.8056275883423001E-5</c:v>
                </c:pt>
                <c:pt idx="828">
                  <c:v>4.5154881242662334E-5</c:v>
                </c:pt>
                <c:pt idx="829">
                  <c:v>2.5802789281521334E-5</c:v>
                </c:pt>
                <c:pt idx="830">
                  <c:v>1.2901394640760667E-5</c:v>
                </c:pt>
                <c:pt idx="831">
                  <c:v>4.5154881242662334E-5</c:v>
                </c:pt>
                <c:pt idx="832">
                  <c:v>3.8704183922282E-5</c:v>
                </c:pt>
                <c:pt idx="833">
                  <c:v>5.1605578563042667E-5</c:v>
                </c:pt>
                <c:pt idx="834">
                  <c:v>5.8056275883423001E-5</c:v>
                </c:pt>
                <c:pt idx="835">
                  <c:v>5.1605578563042667E-5</c:v>
                </c:pt>
                <c:pt idx="836">
                  <c:v>4.5154881242662334E-5</c:v>
                </c:pt>
                <c:pt idx="837">
                  <c:v>2.5802789281521334E-5</c:v>
                </c:pt>
                <c:pt idx="838">
                  <c:v>1.9352091961141E-5</c:v>
                </c:pt>
                <c:pt idx="839">
                  <c:v>1.9352091961141E-5</c:v>
                </c:pt>
                <c:pt idx="840">
                  <c:v>3.2253486601901667E-5</c:v>
                </c:pt>
                <c:pt idx="841">
                  <c:v>4.5154881242662334E-5</c:v>
                </c:pt>
                <c:pt idx="842">
                  <c:v>5.8056275883423001E-5</c:v>
                </c:pt>
                <c:pt idx="843">
                  <c:v>3.8704183922282E-5</c:v>
                </c:pt>
                <c:pt idx="844">
                  <c:v>4.5154881242662334E-5</c:v>
                </c:pt>
                <c:pt idx="845">
                  <c:v>7.0957670524183667E-5</c:v>
                </c:pt>
                <c:pt idx="846">
                  <c:v>4.5154881242662334E-5</c:v>
                </c:pt>
                <c:pt idx="847">
                  <c:v>6.4506973203803334E-5</c:v>
                </c:pt>
                <c:pt idx="848">
                  <c:v>5.8056275883423001E-5</c:v>
                </c:pt>
                <c:pt idx="849">
                  <c:v>3.2253486601901667E-5</c:v>
                </c:pt>
                <c:pt idx="850">
                  <c:v>2.5802789281521334E-5</c:v>
                </c:pt>
                <c:pt idx="851">
                  <c:v>3.2253486601901667E-5</c:v>
                </c:pt>
                <c:pt idx="852">
                  <c:v>3.8704183922282E-5</c:v>
                </c:pt>
                <c:pt idx="853">
                  <c:v>1.9352091961141E-5</c:v>
                </c:pt>
                <c:pt idx="854">
                  <c:v>5.1605578563042667E-5</c:v>
                </c:pt>
                <c:pt idx="855">
                  <c:v>3.8704183922282E-5</c:v>
                </c:pt>
                <c:pt idx="856">
                  <c:v>1.2901394640760667E-5</c:v>
                </c:pt>
                <c:pt idx="857">
                  <c:v>3.8704183922282E-5</c:v>
                </c:pt>
                <c:pt idx="858">
                  <c:v>3.8704183922282E-5</c:v>
                </c:pt>
                <c:pt idx="859">
                  <c:v>3.8704183922282E-5</c:v>
                </c:pt>
                <c:pt idx="860">
                  <c:v>5.1605578563042667E-5</c:v>
                </c:pt>
                <c:pt idx="861">
                  <c:v>3.2253486601901667E-5</c:v>
                </c:pt>
                <c:pt idx="862">
                  <c:v>3.8704183922282E-5</c:v>
                </c:pt>
                <c:pt idx="863">
                  <c:v>5.1605578563042667E-5</c:v>
                </c:pt>
                <c:pt idx="864">
                  <c:v>3.2253486601901667E-5</c:v>
                </c:pt>
                <c:pt idx="865">
                  <c:v>5.1605578563042667E-5</c:v>
                </c:pt>
                <c:pt idx="866">
                  <c:v>3.8704183922282E-5</c:v>
                </c:pt>
                <c:pt idx="867">
                  <c:v>3.2253486601901667E-5</c:v>
                </c:pt>
                <c:pt idx="868">
                  <c:v>3.2253486601901667E-5</c:v>
                </c:pt>
                <c:pt idx="869">
                  <c:v>3.2253486601901667E-5</c:v>
                </c:pt>
                <c:pt idx="870">
                  <c:v>3.8704183922282E-5</c:v>
                </c:pt>
                <c:pt idx="871">
                  <c:v>2.5802789281521334E-5</c:v>
                </c:pt>
                <c:pt idx="872">
                  <c:v>3.2253486601901667E-5</c:v>
                </c:pt>
                <c:pt idx="873">
                  <c:v>3.2253486601901667E-5</c:v>
                </c:pt>
                <c:pt idx="874">
                  <c:v>2.5802789281521334E-5</c:v>
                </c:pt>
                <c:pt idx="875">
                  <c:v>2.5802789281521334E-5</c:v>
                </c:pt>
                <c:pt idx="876">
                  <c:v>1.9352091961141E-5</c:v>
                </c:pt>
                <c:pt idx="877">
                  <c:v>5.1605578563042667E-5</c:v>
                </c:pt>
                <c:pt idx="878">
                  <c:v>2.5802789281521334E-5</c:v>
                </c:pt>
                <c:pt idx="879">
                  <c:v>2.5802789281521334E-5</c:v>
                </c:pt>
                <c:pt idx="880">
                  <c:v>4.5154881242662334E-5</c:v>
                </c:pt>
                <c:pt idx="881">
                  <c:v>5.1605578563042667E-5</c:v>
                </c:pt>
                <c:pt idx="882">
                  <c:v>3.2253486601901667E-5</c:v>
                </c:pt>
                <c:pt idx="883">
                  <c:v>5.8056275883423001E-5</c:v>
                </c:pt>
                <c:pt idx="884">
                  <c:v>3.8704183922282E-5</c:v>
                </c:pt>
                <c:pt idx="885">
                  <c:v>2.5802789281521334E-5</c:v>
                </c:pt>
                <c:pt idx="886">
                  <c:v>3.2253486601901667E-5</c:v>
                </c:pt>
                <c:pt idx="887">
                  <c:v>1.9352091961141E-5</c:v>
                </c:pt>
                <c:pt idx="888">
                  <c:v>1.2901394640760667E-5</c:v>
                </c:pt>
                <c:pt idx="889">
                  <c:v>3.2253486601901667E-5</c:v>
                </c:pt>
                <c:pt idx="890">
                  <c:v>4.5154881242662334E-5</c:v>
                </c:pt>
                <c:pt idx="891">
                  <c:v>4.5154881242662334E-5</c:v>
                </c:pt>
                <c:pt idx="892">
                  <c:v>2.5802789281521334E-5</c:v>
                </c:pt>
                <c:pt idx="893">
                  <c:v>1.9352091961141E-5</c:v>
                </c:pt>
                <c:pt idx="894">
                  <c:v>6.4506973203803334E-6</c:v>
                </c:pt>
                <c:pt idx="895">
                  <c:v>1.9352091961141E-5</c:v>
                </c:pt>
                <c:pt idx="896">
                  <c:v>3.2253486601901667E-5</c:v>
                </c:pt>
                <c:pt idx="897">
                  <c:v>3.2253486601901667E-5</c:v>
                </c:pt>
                <c:pt idx="898">
                  <c:v>3.8704183922282E-5</c:v>
                </c:pt>
                <c:pt idx="899">
                  <c:v>4.5154881242662334E-5</c:v>
                </c:pt>
                <c:pt idx="900">
                  <c:v>3.2253486601901667E-5</c:v>
                </c:pt>
                <c:pt idx="901">
                  <c:v>1.9352091961141E-5</c:v>
                </c:pt>
                <c:pt idx="902">
                  <c:v>2.5802789281521334E-5</c:v>
                </c:pt>
                <c:pt idx="903">
                  <c:v>1.2901394640760667E-5</c:v>
                </c:pt>
                <c:pt idx="904">
                  <c:v>4.5154881242662334E-5</c:v>
                </c:pt>
                <c:pt idx="905">
                  <c:v>2.5802789281521334E-5</c:v>
                </c:pt>
                <c:pt idx="906">
                  <c:v>4.5154881242662334E-5</c:v>
                </c:pt>
                <c:pt idx="907">
                  <c:v>3.8704183922282E-5</c:v>
                </c:pt>
                <c:pt idx="908">
                  <c:v>1.2901394640760667E-5</c:v>
                </c:pt>
                <c:pt idx="909">
                  <c:v>3.8704183922282E-5</c:v>
                </c:pt>
                <c:pt idx="910">
                  <c:v>3.2253486601901667E-5</c:v>
                </c:pt>
                <c:pt idx="911">
                  <c:v>3.2253486601901667E-5</c:v>
                </c:pt>
                <c:pt idx="912">
                  <c:v>3.2253486601901667E-5</c:v>
                </c:pt>
                <c:pt idx="913">
                  <c:v>2.5802789281521334E-5</c:v>
                </c:pt>
                <c:pt idx="914">
                  <c:v>3.2253486601901667E-5</c:v>
                </c:pt>
                <c:pt idx="915">
                  <c:v>5.1605578563042667E-5</c:v>
                </c:pt>
                <c:pt idx="916">
                  <c:v>3.8704183922282E-5</c:v>
                </c:pt>
                <c:pt idx="917">
                  <c:v>3.8704183922282E-5</c:v>
                </c:pt>
                <c:pt idx="918">
                  <c:v>1.9352091961141E-5</c:v>
                </c:pt>
                <c:pt idx="919">
                  <c:v>1.2901394640760667E-5</c:v>
                </c:pt>
                <c:pt idx="920">
                  <c:v>1.9352091961141E-5</c:v>
                </c:pt>
                <c:pt idx="921">
                  <c:v>1.2901394640760667E-5</c:v>
                </c:pt>
                <c:pt idx="922">
                  <c:v>2.5802789281521334E-5</c:v>
                </c:pt>
                <c:pt idx="923">
                  <c:v>6.4506973203803334E-6</c:v>
                </c:pt>
                <c:pt idx="924">
                  <c:v>1.2901394640760667E-5</c:v>
                </c:pt>
                <c:pt idx="925">
                  <c:v>5.8056275883423001E-5</c:v>
                </c:pt>
                <c:pt idx="926">
                  <c:v>1.9352091961141E-5</c:v>
                </c:pt>
                <c:pt idx="927">
                  <c:v>3.8704183922282E-5</c:v>
                </c:pt>
                <c:pt idx="928">
                  <c:v>1.9352091961141E-5</c:v>
                </c:pt>
                <c:pt idx="929">
                  <c:v>2.5802789281521334E-5</c:v>
                </c:pt>
                <c:pt idx="930">
                  <c:v>1.9352091961141E-5</c:v>
                </c:pt>
                <c:pt idx="931">
                  <c:v>2.5802789281521334E-5</c:v>
                </c:pt>
                <c:pt idx="932">
                  <c:v>4.5154881242662334E-5</c:v>
                </c:pt>
                <c:pt idx="933">
                  <c:v>0</c:v>
                </c:pt>
                <c:pt idx="934">
                  <c:v>2.5802789281521334E-5</c:v>
                </c:pt>
                <c:pt idx="935">
                  <c:v>1.9352091961141E-5</c:v>
                </c:pt>
                <c:pt idx="936">
                  <c:v>3.2253486601901667E-5</c:v>
                </c:pt>
                <c:pt idx="937">
                  <c:v>1.2901394640760667E-5</c:v>
                </c:pt>
                <c:pt idx="938">
                  <c:v>1.2901394640760667E-5</c:v>
                </c:pt>
                <c:pt idx="939">
                  <c:v>4.5154881242662334E-5</c:v>
                </c:pt>
                <c:pt idx="940">
                  <c:v>2.5802789281521334E-5</c:v>
                </c:pt>
                <c:pt idx="941">
                  <c:v>5.1605578563042667E-5</c:v>
                </c:pt>
                <c:pt idx="942">
                  <c:v>1.9352091961141E-5</c:v>
                </c:pt>
                <c:pt idx="943">
                  <c:v>1.9352091961141E-5</c:v>
                </c:pt>
                <c:pt idx="944">
                  <c:v>1.9352091961141E-5</c:v>
                </c:pt>
                <c:pt idx="945">
                  <c:v>1.9352091961141E-5</c:v>
                </c:pt>
                <c:pt idx="946">
                  <c:v>1.2901394640760667E-5</c:v>
                </c:pt>
                <c:pt idx="947">
                  <c:v>3.2253486601901667E-5</c:v>
                </c:pt>
                <c:pt idx="948">
                  <c:v>1.2901394640760667E-5</c:v>
                </c:pt>
                <c:pt idx="949">
                  <c:v>2.5802789281521334E-5</c:v>
                </c:pt>
                <c:pt idx="950">
                  <c:v>4.5154881242662334E-5</c:v>
                </c:pt>
                <c:pt idx="951">
                  <c:v>1.9352091961141E-5</c:v>
                </c:pt>
                <c:pt idx="952">
                  <c:v>3.2253486601901667E-5</c:v>
                </c:pt>
                <c:pt idx="953">
                  <c:v>1.2901394640760667E-5</c:v>
                </c:pt>
                <c:pt idx="954">
                  <c:v>6.4506973203803334E-6</c:v>
                </c:pt>
                <c:pt idx="955">
                  <c:v>1.9352091961141E-5</c:v>
                </c:pt>
                <c:pt idx="956">
                  <c:v>6.4506973203803334E-6</c:v>
                </c:pt>
                <c:pt idx="957">
                  <c:v>6.4506973203803334E-6</c:v>
                </c:pt>
                <c:pt idx="958">
                  <c:v>1.2901394640760667E-5</c:v>
                </c:pt>
                <c:pt idx="959">
                  <c:v>1.2901394640760667E-5</c:v>
                </c:pt>
                <c:pt idx="960">
                  <c:v>1.2901394640760667E-5</c:v>
                </c:pt>
                <c:pt idx="961">
                  <c:v>1.2901394640760667E-5</c:v>
                </c:pt>
                <c:pt idx="962">
                  <c:v>1.2901394640760667E-5</c:v>
                </c:pt>
                <c:pt idx="963">
                  <c:v>1.9352091961141E-5</c:v>
                </c:pt>
                <c:pt idx="964">
                  <c:v>1.2901394640760667E-5</c:v>
                </c:pt>
                <c:pt idx="965">
                  <c:v>6.4506973203803334E-6</c:v>
                </c:pt>
                <c:pt idx="966">
                  <c:v>1.9352091961141E-5</c:v>
                </c:pt>
                <c:pt idx="967">
                  <c:v>2.5802789281521334E-5</c:v>
                </c:pt>
                <c:pt idx="968">
                  <c:v>2.5802789281521334E-5</c:v>
                </c:pt>
                <c:pt idx="969">
                  <c:v>1.2901394640760667E-5</c:v>
                </c:pt>
                <c:pt idx="970">
                  <c:v>6.4506973203803334E-6</c:v>
                </c:pt>
                <c:pt idx="971">
                  <c:v>4.5154881242662334E-5</c:v>
                </c:pt>
                <c:pt idx="972">
                  <c:v>3.2253486601901667E-5</c:v>
                </c:pt>
                <c:pt idx="973">
                  <c:v>1.9352091961141E-5</c:v>
                </c:pt>
                <c:pt idx="974">
                  <c:v>1.2901394640760667E-5</c:v>
                </c:pt>
                <c:pt idx="975">
                  <c:v>1.9352091961141E-5</c:v>
                </c:pt>
                <c:pt idx="976">
                  <c:v>1.2901394640760667E-5</c:v>
                </c:pt>
                <c:pt idx="977">
                  <c:v>6.4506973203803334E-6</c:v>
                </c:pt>
                <c:pt idx="978">
                  <c:v>1.2901394640760667E-5</c:v>
                </c:pt>
                <c:pt idx="979">
                  <c:v>1.2901394640760667E-5</c:v>
                </c:pt>
                <c:pt idx="980">
                  <c:v>3.2253486601901667E-5</c:v>
                </c:pt>
                <c:pt idx="981">
                  <c:v>1.2901394640760667E-5</c:v>
                </c:pt>
                <c:pt idx="982">
                  <c:v>1.2901394640760667E-5</c:v>
                </c:pt>
                <c:pt idx="983">
                  <c:v>3.8704183922282E-5</c:v>
                </c:pt>
                <c:pt idx="984">
                  <c:v>3.2253486601901667E-5</c:v>
                </c:pt>
                <c:pt idx="985">
                  <c:v>1.2901394640760667E-5</c:v>
                </c:pt>
                <c:pt idx="986">
                  <c:v>1.9352091961141E-5</c:v>
                </c:pt>
                <c:pt idx="987">
                  <c:v>1.9352091961141E-5</c:v>
                </c:pt>
                <c:pt idx="988">
                  <c:v>1.2901394640760667E-5</c:v>
                </c:pt>
                <c:pt idx="989">
                  <c:v>2.5802789281521334E-5</c:v>
                </c:pt>
                <c:pt idx="990">
                  <c:v>1.9352091961141E-5</c:v>
                </c:pt>
                <c:pt idx="991">
                  <c:v>6.4506973203803334E-6</c:v>
                </c:pt>
                <c:pt idx="992">
                  <c:v>1.2901394640760667E-5</c:v>
                </c:pt>
                <c:pt idx="993">
                  <c:v>1.2901394640760667E-5</c:v>
                </c:pt>
                <c:pt idx="994">
                  <c:v>1.9352091961141E-5</c:v>
                </c:pt>
                <c:pt idx="995">
                  <c:v>1.9352091961141E-5</c:v>
                </c:pt>
                <c:pt idx="996">
                  <c:v>6.4506973203803334E-6</c:v>
                </c:pt>
                <c:pt idx="997">
                  <c:v>1.9352091961141E-5</c:v>
                </c:pt>
                <c:pt idx="998">
                  <c:v>0</c:v>
                </c:pt>
                <c:pt idx="999">
                  <c:v>1.9352091961141E-5</c:v>
                </c:pt>
              </c:numCache>
            </c:numRef>
          </c:val>
          <c:smooth val="0"/>
        </c:ser>
        <c:ser>
          <c:idx val="1"/>
          <c:order val="2"/>
          <c:tx>
            <c:strRef>
              <c:f>Sheet6!$C$1</c:f>
              <c:strCache>
                <c:ptCount val="1"/>
                <c:pt idx="0">
                  <c:v>Act 3</c:v>
                </c:pt>
              </c:strCache>
            </c:strRef>
          </c:tx>
          <c:marker>
            <c:symbol val="none"/>
          </c:marker>
          <c:val>
            <c:numRef>
              <c:f>Sheet6!$C$2:$C$1001</c:f>
              <c:numCache>
                <c:formatCode>0.00%</c:formatCode>
                <c:ptCount val="1000"/>
                <c:pt idx="0">
                  <c:v>0</c:v>
                </c:pt>
                <c:pt idx="1">
                  <c:v>0</c:v>
                </c:pt>
                <c:pt idx="2">
                  <c:v>1.6350288582593482E-5</c:v>
                </c:pt>
                <c:pt idx="3">
                  <c:v>1.6350288582593482E-5</c:v>
                </c:pt>
                <c:pt idx="4">
                  <c:v>0</c:v>
                </c:pt>
                <c:pt idx="5">
                  <c:v>1.6350288582593482E-5</c:v>
                </c:pt>
                <c:pt idx="6">
                  <c:v>0</c:v>
                </c:pt>
                <c:pt idx="7">
                  <c:v>3.2700577165186963E-5</c:v>
                </c:pt>
                <c:pt idx="8">
                  <c:v>3.2700577165186963E-5</c:v>
                </c:pt>
                <c:pt idx="9">
                  <c:v>1.6350288582593482E-5</c:v>
                </c:pt>
                <c:pt idx="10">
                  <c:v>1.6350288582593482E-5</c:v>
                </c:pt>
                <c:pt idx="11">
                  <c:v>1.6350288582593482E-5</c:v>
                </c:pt>
                <c:pt idx="12">
                  <c:v>3.2700577165186963E-5</c:v>
                </c:pt>
                <c:pt idx="13">
                  <c:v>0</c:v>
                </c:pt>
                <c:pt idx="14">
                  <c:v>4.9050865747780451E-5</c:v>
                </c:pt>
                <c:pt idx="15">
                  <c:v>8.1751442912967408E-5</c:v>
                </c:pt>
                <c:pt idx="16">
                  <c:v>6.5401154330373926E-5</c:v>
                </c:pt>
                <c:pt idx="17">
                  <c:v>6.5401154330373926E-5</c:v>
                </c:pt>
                <c:pt idx="18">
                  <c:v>1.3080230866074785E-4</c:v>
                </c:pt>
                <c:pt idx="19">
                  <c:v>8.1751442912967408E-5</c:v>
                </c:pt>
                <c:pt idx="20">
                  <c:v>4.9050865747780451E-5</c:v>
                </c:pt>
                <c:pt idx="21">
                  <c:v>1.3080230866074785E-4</c:v>
                </c:pt>
                <c:pt idx="22">
                  <c:v>1.7985317440852831E-4</c:v>
                </c:pt>
                <c:pt idx="23">
                  <c:v>1.7985317440852831E-4</c:v>
                </c:pt>
                <c:pt idx="24">
                  <c:v>1.9620346299112181E-4</c:v>
                </c:pt>
                <c:pt idx="25">
                  <c:v>8.1751442912967408E-5</c:v>
                </c:pt>
                <c:pt idx="26">
                  <c:v>9.8101731495560903E-5</c:v>
                </c:pt>
                <c:pt idx="27">
                  <c:v>1.3080230866074785E-4</c:v>
                </c:pt>
                <c:pt idx="28">
                  <c:v>2.1255375157371527E-4</c:v>
                </c:pt>
                <c:pt idx="29">
                  <c:v>1.7985317440852831E-4</c:v>
                </c:pt>
                <c:pt idx="30">
                  <c:v>2.2890404015630877E-4</c:v>
                </c:pt>
                <c:pt idx="31">
                  <c:v>2.2890404015630877E-4</c:v>
                </c:pt>
                <c:pt idx="32">
                  <c:v>1.3080230866074785E-4</c:v>
                </c:pt>
                <c:pt idx="33">
                  <c:v>1.6350288582593482E-4</c:v>
                </c:pt>
                <c:pt idx="34">
                  <c:v>2.4525432873890224E-4</c:v>
                </c:pt>
                <c:pt idx="35">
                  <c:v>1.3080230866074785E-4</c:v>
                </c:pt>
                <c:pt idx="36">
                  <c:v>1.6350288582593482E-4</c:v>
                </c:pt>
                <c:pt idx="37">
                  <c:v>2.4525432873890224E-4</c:v>
                </c:pt>
                <c:pt idx="38">
                  <c:v>1.1445202007815438E-4</c:v>
                </c:pt>
                <c:pt idx="39">
                  <c:v>3.2700577165186963E-4</c:v>
                </c:pt>
                <c:pt idx="40">
                  <c:v>1.6350288582593482E-4</c:v>
                </c:pt>
                <c:pt idx="41">
                  <c:v>2.4525432873890224E-4</c:v>
                </c:pt>
                <c:pt idx="42">
                  <c:v>2.616046173214957E-4</c:v>
                </c:pt>
                <c:pt idx="43">
                  <c:v>1.9620346299112181E-4</c:v>
                </c:pt>
                <c:pt idx="44">
                  <c:v>3.1065548306927616E-4</c:v>
                </c:pt>
                <c:pt idx="45">
                  <c:v>2.4525432873890224E-4</c:v>
                </c:pt>
                <c:pt idx="46">
                  <c:v>3.2700577165186963E-4</c:v>
                </c:pt>
                <c:pt idx="47">
                  <c:v>2.9430519448668269E-4</c:v>
                </c:pt>
                <c:pt idx="48">
                  <c:v>2.7795490590408923E-4</c:v>
                </c:pt>
                <c:pt idx="49">
                  <c:v>3.5970634881705662E-4</c:v>
                </c:pt>
                <c:pt idx="50">
                  <c:v>2.9430519448668269E-4</c:v>
                </c:pt>
                <c:pt idx="51">
                  <c:v>2.1255375157371527E-4</c:v>
                </c:pt>
                <c:pt idx="52">
                  <c:v>3.7605663739965009E-4</c:v>
                </c:pt>
                <c:pt idx="53">
                  <c:v>2.4525432873890224E-4</c:v>
                </c:pt>
                <c:pt idx="54">
                  <c:v>3.9240692598224361E-4</c:v>
                </c:pt>
                <c:pt idx="55">
                  <c:v>4.0875721456483708E-4</c:v>
                </c:pt>
                <c:pt idx="56">
                  <c:v>3.9240692598224361E-4</c:v>
                </c:pt>
                <c:pt idx="57">
                  <c:v>3.9240692598224361E-4</c:v>
                </c:pt>
                <c:pt idx="58">
                  <c:v>3.5970634881705662E-4</c:v>
                </c:pt>
                <c:pt idx="59">
                  <c:v>5.2320923464299141E-4</c:v>
                </c:pt>
                <c:pt idx="60">
                  <c:v>3.2700577165186963E-4</c:v>
                </c:pt>
                <c:pt idx="61">
                  <c:v>4.5780808031261754E-4</c:v>
                </c:pt>
                <c:pt idx="62">
                  <c:v>4.4145779173002401E-4</c:v>
                </c:pt>
                <c:pt idx="63">
                  <c:v>5.06858946060398E-4</c:v>
                </c:pt>
                <c:pt idx="64">
                  <c:v>3.7605663739965009E-4</c:v>
                </c:pt>
                <c:pt idx="65">
                  <c:v>2.9430519448668269E-4</c:v>
                </c:pt>
                <c:pt idx="66">
                  <c:v>5.2320923464299141E-4</c:v>
                </c:pt>
                <c:pt idx="67">
                  <c:v>5.2320923464299141E-4</c:v>
                </c:pt>
                <c:pt idx="68">
                  <c:v>4.4145779173002401E-4</c:v>
                </c:pt>
                <c:pt idx="69">
                  <c:v>5.2320923464299141E-4</c:v>
                </c:pt>
                <c:pt idx="70">
                  <c:v>4.5780808031261754E-4</c:v>
                </c:pt>
                <c:pt idx="71">
                  <c:v>5.7226010039077187E-4</c:v>
                </c:pt>
                <c:pt idx="72">
                  <c:v>4.74158368895211E-4</c:v>
                </c:pt>
                <c:pt idx="73">
                  <c:v>5.5590981180817845E-4</c:v>
                </c:pt>
                <c:pt idx="74">
                  <c:v>6.8671212046892631E-4</c:v>
                </c:pt>
                <c:pt idx="75">
                  <c:v>5.7226010039077187E-4</c:v>
                </c:pt>
                <c:pt idx="76">
                  <c:v>5.06858946060398E-4</c:v>
                </c:pt>
                <c:pt idx="77">
                  <c:v>3.7605663739965009E-4</c:v>
                </c:pt>
                <c:pt idx="78">
                  <c:v>7.5211327479930018E-4</c:v>
                </c:pt>
                <c:pt idx="79">
                  <c:v>5.8861038897336539E-4</c:v>
                </c:pt>
                <c:pt idx="80">
                  <c:v>5.3955952322558493E-4</c:v>
                </c:pt>
                <c:pt idx="81">
                  <c:v>7.1941269763411324E-4</c:v>
                </c:pt>
                <c:pt idx="82">
                  <c:v>7.1941269763411324E-4</c:v>
                </c:pt>
                <c:pt idx="83">
                  <c:v>7.8481385196448722E-4</c:v>
                </c:pt>
                <c:pt idx="84">
                  <c:v>6.7036183188633278E-4</c:v>
                </c:pt>
                <c:pt idx="85">
                  <c:v>7.1941269763411324E-4</c:v>
                </c:pt>
                <c:pt idx="86">
                  <c:v>6.3766125472114585E-4</c:v>
                </c:pt>
                <c:pt idx="87">
                  <c:v>7.8481385196448722E-4</c:v>
                </c:pt>
                <c:pt idx="88">
                  <c:v>3.9240692598224361E-4</c:v>
                </c:pt>
                <c:pt idx="89">
                  <c:v>7.3576298621670676E-4</c:v>
                </c:pt>
                <c:pt idx="90">
                  <c:v>5.5590981180817845E-4</c:v>
                </c:pt>
                <c:pt idx="91">
                  <c:v>5.7226010039077187E-4</c:v>
                </c:pt>
                <c:pt idx="92">
                  <c:v>6.0496067755595891E-4</c:v>
                </c:pt>
                <c:pt idx="93">
                  <c:v>6.0496067755595891E-4</c:v>
                </c:pt>
                <c:pt idx="94">
                  <c:v>4.9050865747780447E-4</c:v>
                </c:pt>
                <c:pt idx="95">
                  <c:v>4.9050865747780447E-4</c:v>
                </c:pt>
                <c:pt idx="96">
                  <c:v>5.3955952322558493E-4</c:v>
                </c:pt>
                <c:pt idx="97">
                  <c:v>7.684635633818937E-4</c:v>
                </c:pt>
                <c:pt idx="98">
                  <c:v>7.3576298621670676E-4</c:v>
                </c:pt>
                <c:pt idx="99">
                  <c:v>4.9050865747780447E-4</c:v>
                </c:pt>
                <c:pt idx="100">
                  <c:v>7.1941269763411324E-4</c:v>
                </c:pt>
                <c:pt idx="101">
                  <c:v>8.5021500629486109E-4</c:v>
                </c:pt>
                <c:pt idx="102">
                  <c:v>9.3196644920782849E-4</c:v>
                </c:pt>
                <c:pt idx="103">
                  <c:v>7.0306240905151972E-4</c:v>
                </c:pt>
                <c:pt idx="104">
                  <c:v>7.684635633818937E-4</c:v>
                </c:pt>
                <c:pt idx="105">
                  <c:v>7.684635633818937E-4</c:v>
                </c:pt>
                <c:pt idx="106">
                  <c:v>7.1941269763411324E-4</c:v>
                </c:pt>
                <c:pt idx="107">
                  <c:v>8.8291558346004803E-4</c:v>
                </c:pt>
                <c:pt idx="108">
                  <c:v>7.684635633818937E-4</c:v>
                </c:pt>
                <c:pt idx="109">
                  <c:v>8.5021500629486109E-4</c:v>
                </c:pt>
                <c:pt idx="110">
                  <c:v>8.0116414054708064E-4</c:v>
                </c:pt>
                <c:pt idx="111">
                  <c:v>7.3576298621670676E-4</c:v>
                </c:pt>
                <c:pt idx="112">
                  <c:v>5.3955952322558493E-4</c:v>
                </c:pt>
                <c:pt idx="113">
                  <c:v>9.6466702637301553E-4</c:v>
                </c:pt>
                <c:pt idx="114">
                  <c:v>6.2131096613855233E-4</c:v>
                </c:pt>
                <c:pt idx="115">
                  <c:v>8.3386471771226757E-4</c:v>
                </c:pt>
                <c:pt idx="116">
                  <c:v>6.5401154330373926E-4</c:v>
                </c:pt>
                <c:pt idx="117">
                  <c:v>8.3386471771226757E-4</c:v>
                </c:pt>
                <c:pt idx="118">
                  <c:v>9.3196644920782849E-4</c:v>
                </c:pt>
                <c:pt idx="119">
                  <c:v>8.0116414054708064E-4</c:v>
                </c:pt>
                <c:pt idx="120">
                  <c:v>9.8101731495560895E-4</c:v>
                </c:pt>
                <c:pt idx="121">
                  <c:v>7.3576298621670676E-4</c:v>
                </c:pt>
                <c:pt idx="122">
                  <c:v>8.1751442912967416E-4</c:v>
                </c:pt>
                <c:pt idx="123">
                  <c:v>9.4831673779042201E-4</c:v>
                </c:pt>
                <c:pt idx="124">
                  <c:v>7.5211327479930018E-4</c:v>
                </c:pt>
                <c:pt idx="125">
                  <c:v>6.2131096613855233E-4</c:v>
                </c:pt>
                <c:pt idx="126">
                  <c:v>8.3386471771226757E-4</c:v>
                </c:pt>
                <c:pt idx="127">
                  <c:v>9.3196644920782849E-4</c:v>
                </c:pt>
                <c:pt idx="128">
                  <c:v>8.8291558346004803E-4</c:v>
                </c:pt>
                <c:pt idx="129">
                  <c:v>8.1751442912967416E-4</c:v>
                </c:pt>
                <c:pt idx="130">
                  <c:v>9.9736760353820236E-4</c:v>
                </c:pt>
                <c:pt idx="131">
                  <c:v>6.5401154330373926E-4</c:v>
                </c:pt>
                <c:pt idx="132">
                  <c:v>7.684635633818937E-4</c:v>
                </c:pt>
                <c:pt idx="133">
                  <c:v>7.5211327479930018E-4</c:v>
                </c:pt>
                <c:pt idx="134">
                  <c:v>6.8671212046892631E-4</c:v>
                </c:pt>
                <c:pt idx="135">
                  <c:v>7.684635633818937E-4</c:v>
                </c:pt>
                <c:pt idx="136">
                  <c:v>8.8291558346004803E-4</c:v>
                </c:pt>
                <c:pt idx="137">
                  <c:v>1.1608704893641374E-3</c:v>
                </c:pt>
                <c:pt idx="138">
                  <c:v>8.0116414054708064E-4</c:v>
                </c:pt>
                <c:pt idx="139">
                  <c:v>8.1751442912967416E-4</c:v>
                </c:pt>
                <c:pt idx="140">
                  <c:v>7.3576298621670676E-4</c:v>
                </c:pt>
                <c:pt idx="141">
                  <c:v>9.9736760353820236E-4</c:v>
                </c:pt>
                <c:pt idx="142">
                  <c:v>9.1561616062523507E-4</c:v>
                </c:pt>
                <c:pt idx="143">
                  <c:v>8.5021500629486109E-4</c:v>
                </c:pt>
                <c:pt idx="144">
                  <c:v>9.4831673779042201E-4</c:v>
                </c:pt>
                <c:pt idx="145">
                  <c:v>8.5021500629486109E-4</c:v>
                </c:pt>
                <c:pt idx="146">
                  <c:v>8.6656529487745462E-4</c:v>
                </c:pt>
                <c:pt idx="147">
                  <c:v>7.3576298621670676E-4</c:v>
                </c:pt>
                <c:pt idx="148">
                  <c:v>8.8291558346004803E-4</c:v>
                </c:pt>
                <c:pt idx="149">
                  <c:v>9.6466702637301553E-4</c:v>
                </c:pt>
                <c:pt idx="150">
                  <c:v>7.5211327479930018E-4</c:v>
                </c:pt>
                <c:pt idx="151">
                  <c:v>9.9736760353820236E-4</c:v>
                </c:pt>
                <c:pt idx="152">
                  <c:v>9.4831673779042201E-4</c:v>
                </c:pt>
                <c:pt idx="153">
                  <c:v>6.2131096613855233E-4</c:v>
                </c:pt>
                <c:pt idx="154">
                  <c:v>7.3576298621670676E-4</c:v>
                </c:pt>
                <c:pt idx="155">
                  <c:v>7.8481385196448722E-4</c:v>
                </c:pt>
                <c:pt idx="156">
                  <c:v>7.8481385196448722E-4</c:v>
                </c:pt>
                <c:pt idx="157">
                  <c:v>8.8291558346004803E-4</c:v>
                </c:pt>
                <c:pt idx="158">
                  <c:v>9.3196644920782849E-4</c:v>
                </c:pt>
                <c:pt idx="159">
                  <c:v>8.5021500629486109E-4</c:v>
                </c:pt>
                <c:pt idx="160">
                  <c:v>7.3576298621670676E-4</c:v>
                </c:pt>
                <c:pt idx="161">
                  <c:v>8.5021500629486109E-4</c:v>
                </c:pt>
                <c:pt idx="162">
                  <c:v>1.013717892120796E-3</c:v>
                </c:pt>
                <c:pt idx="163">
                  <c:v>8.9926587204264155E-4</c:v>
                </c:pt>
                <c:pt idx="164">
                  <c:v>1.0627687578685764E-3</c:v>
                </c:pt>
                <c:pt idx="165">
                  <c:v>8.5021500629486109E-4</c:v>
                </c:pt>
                <c:pt idx="166">
                  <c:v>1.0300681807033894E-3</c:v>
                </c:pt>
                <c:pt idx="167">
                  <c:v>1.0464184692859828E-3</c:v>
                </c:pt>
                <c:pt idx="168">
                  <c:v>9.6466702637301553E-4</c:v>
                </c:pt>
                <c:pt idx="169">
                  <c:v>8.8291558346004803E-4</c:v>
                </c:pt>
                <c:pt idx="170">
                  <c:v>8.9926587204264155E-4</c:v>
                </c:pt>
                <c:pt idx="171">
                  <c:v>8.5021500629486109E-4</c:v>
                </c:pt>
                <c:pt idx="172">
                  <c:v>9.9736760353820236E-4</c:v>
                </c:pt>
                <c:pt idx="173">
                  <c:v>9.4831673779042201E-4</c:v>
                </c:pt>
                <c:pt idx="174">
                  <c:v>1.013717892120796E-3</c:v>
                </c:pt>
                <c:pt idx="175">
                  <c:v>1.0627687578685764E-3</c:v>
                </c:pt>
                <c:pt idx="176">
                  <c:v>7.5211327479930018E-4</c:v>
                </c:pt>
                <c:pt idx="177">
                  <c:v>9.4831673779042201E-4</c:v>
                </c:pt>
                <c:pt idx="178">
                  <c:v>1.0627687578685764E-3</c:v>
                </c:pt>
                <c:pt idx="179">
                  <c:v>1.0791190464511699E-3</c:v>
                </c:pt>
                <c:pt idx="180">
                  <c:v>8.0116414054708064E-4</c:v>
                </c:pt>
                <c:pt idx="181">
                  <c:v>1.0954693350337633E-3</c:v>
                </c:pt>
                <c:pt idx="182">
                  <c:v>1.1445202007815437E-3</c:v>
                </c:pt>
                <c:pt idx="183">
                  <c:v>1.2589722208596983E-3</c:v>
                </c:pt>
                <c:pt idx="184">
                  <c:v>9.8101731495560895E-4</c:v>
                </c:pt>
                <c:pt idx="185">
                  <c:v>9.1561616062523507E-4</c:v>
                </c:pt>
                <c:pt idx="186">
                  <c:v>1.1772207779467308E-3</c:v>
                </c:pt>
                <c:pt idx="187">
                  <c:v>1.0464184692859828E-3</c:v>
                </c:pt>
                <c:pt idx="188">
                  <c:v>9.8101731495560895E-4</c:v>
                </c:pt>
                <c:pt idx="189">
                  <c:v>9.4831673779042201E-4</c:v>
                </c:pt>
                <c:pt idx="190">
                  <c:v>8.3386471771226757E-4</c:v>
                </c:pt>
                <c:pt idx="191">
                  <c:v>9.1561616062523507E-4</c:v>
                </c:pt>
                <c:pt idx="192">
                  <c:v>8.9926587204264155E-4</c:v>
                </c:pt>
                <c:pt idx="193">
                  <c:v>8.3386471771226757E-4</c:v>
                </c:pt>
                <c:pt idx="194">
                  <c:v>1.2589722208596983E-3</c:v>
                </c:pt>
                <c:pt idx="195">
                  <c:v>8.5021500629486109E-4</c:v>
                </c:pt>
                <c:pt idx="196">
                  <c:v>1.2262716436945112E-3</c:v>
                </c:pt>
                <c:pt idx="197">
                  <c:v>1.1118196236163569E-3</c:v>
                </c:pt>
                <c:pt idx="198">
                  <c:v>1.013717892120796E-3</c:v>
                </c:pt>
                <c:pt idx="199">
                  <c:v>1.0791190464511699E-3</c:v>
                </c:pt>
                <c:pt idx="200">
                  <c:v>1.0300681807033894E-3</c:v>
                </c:pt>
                <c:pt idx="201">
                  <c:v>1.0791190464511699E-3</c:v>
                </c:pt>
                <c:pt idx="202">
                  <c:v>9.9736760353820236E-4</c:v>
                </c:pt>
                <c:pt idx="203">
                  <c:v>1.2589722208596983E-3</c:v>
                </c:pt>
                <c:pt idx="204">
                  <c:v>1.3080230866074785E-3</c:v>
                </c:pt>
                <c:pt idx="205">
                  <c:v>1.1118196236163569E-3</c:v>
                </c:pt>
                <c:pt idx="206">
                  <c:v>1.0954693350337633E-3</c:v>
                </c:pt>
                <c:pt idx="207">
                  <c:v>9.4831673779042201E-4</c:v>
                </c:pt>
                <c:pt idx="208">
                  <c:v>1.2753225094422917E-3</c:v>
                </c:pt>
                <c:pt idx="209">
                  <c:v>1.1118196236163569E-3</c:v>
                </c:pt>
                <c:pt idx="210">
                  <c:v>1.2262716436945112E-3</c:v>
                </c:pt>
                <c:pt idx="211">
                  <c:v>1.1118196236163569E-3</c:v>
                </c:pt>
                <c:pt idx="212">
                  <c:v>1.0791190464511699E-3</c:v>
                </c:pt>
                <c:pt idx="213">
                  <c:v>1.2753225094422917E-3</c:v>
                </c:pt>
                <c:pt idx="214">
                  <c:v>1.0954693350337633E-3</c:v>
                </c:pt>
                <c:pt idx="215">
                  <c:v>1.1935710665293242E-3</c:v>
                </c:pt>
                <c:pt idx="216">
                  <c:v>8.8291558346004803E-4</c:v>
                </c:pt>
                <c:pt idx="217">
                  <c:v>1.1935710665293242E-3</c:v>
                </c:pt>
                <c:pt idx="218">
                  <c:v>1.3243733751900722E-3</c:v>
                </c:pt>
                <c:pt idx="219">
                  <c:v>1.1608704893641374E-3</c:v>
                </c:pt>
                <c:pt idx="220">
                  <c:v>1.3080230866074785E-3</c:v>
                </c:pt>
                <c:pt idx="221">
                  <c:v>1.013717892120796E-3</c:v>
                </c:pt>
                <c:pt idx="222">
                  <c:v>1.0300681807033894E-3</c:v>
                </c:pt>
                <c:pt idx="223">
                  <c:v>1.1445202007815437E-3</c:v>
                </c:pt>
                <c:pt idx="224">
                  <c:v>8.9926587204264155E-4</c:v>
                </c:pt>
                <c:pt idx="225">
                  <c:v>1.1281699121989503E-3</c:v>
                </c:pt>
                <c:pt idx="226">
                  <c:v>1.013717892120796E-3</c:v>
                </c:pt>
                <c:pt idx="227">
                  <c:v>1.1281699121989503E-3</c:v>
                </c:pt>
                <c:pt idx="228">
                  <c:v>9.4831673779042201E-4</c:v>
                </c:pt>
                <c:pt idx="229">
                  <c:v>1.0791190464511699E-3</c:v>
                </c:pt>
                <c:pt idx="230">
                  <c:v>9.9736760353820236E-4</c:v>
                </c:pt>
                <c:pt idx="231">
                  <c:v>1.013717892120796E-3</c:v>
                </c:pt>
                <c:pt idx="232">
                  <c:v>1.1281699121989503E-3</c:v>
                </c:pt>
                <c:pt idx="233">
                  <c:v>1.0627687578685764E-3</c:v>
                </c:pt>
                <c:pt idx="234">
                  <c:v>1.2589722208596983E-3</c:v>
                </c:pt>
                <c:pt idx="235">
                  <c:v>9.4831673779042201E-4</c:v>
                </c:pt>
                <c:pt idx="236">
                  <c:v>1.2099213551119178E-3</c:v>
                </c:pt>
                <c:pt idx="237">
                  <c:v>1.3734242409378526E-3</c:v>
                </c:pt>
                <c:pt idx="238">
                  <c:v>1.3080230866074785E-3</c:v>
                </c:pt>
                <c:pt idx="239">
                  <c:v>1.2426219322771047E-3</c:v>
                </c:pt>
                <c:pt idx="240">
                  <c:v>1.2916727980248851E-3</c:v>
                </c:pt>
                <c:pt idx="241">
                  <c:v>1.2262716436945112E-3</c:v>
                </c:pt>
                <c:pt idx="242">
                  <c:v>1.1772207779467308E-3</c:v>
                </c:pt>
                <c:pt idx="243">
                  <c:v>1.1118196236163569E-3</c:v>
                </c:pt>
                <c:pt idx="244">
                  <c:v>1.2099213551119178E-3</c:v>
                </c:pt>
                <c:pt idx="245">
                  <c:v>1.1445202007815437E-3</c:v>
                </c:pt>
                <c:pt idx="246">
                  <c:v>1.3407236637726656E-3</c:v>
                </c:pt>
                <c:pt idx="247">
                  <c:v>1.2426219322771047E-3</c:v>
                </c:pt>
                <c:pt idx="248">
                  <c:v>1.2099213551119178E-3</c:v>
                </c:pt>
                <c:pt idx="249">
                  <c:v>1.1935710665293242E-3</c:v>
                </c:pt>
                <c:pt idx="250">
                  <c:v>1.2262716436945112E-3</c:v>
                </c:pt>
                <c:pt idx="251">
                  <c:v>1.3080230866074785E-3</c:v>
                </c:pt>
                <c:pt idx="252">
                  <c:v>1.3734242409378526E-3</c:v>
                </c:pt>
                <c:pt idx="253">
                  <c:v>1.3080230866074785E-3</c:v>
                </c:pt>
                <c:pt idx="254">
                  <c:v>1.2753225094422917E-3</c:v>
                </c:pt>
                <c:pt idx="255">
                  <c:v>1.4061248181030394E-3</c:v>
                </c:pt>
                <c:pt idx="256">
                  <c:v>1.520576838181194E-3</c:v>
                </c:pt>
                <c:pt idx="257">
                  <c:v>1.4715259724334135E-3</c:v>
                </c:pt>
                <c:pt idx="258">
                  <c:v>1.1608704893641374E-3</c:v>
                </c:pt>
                <c:pt idx="259">
                  <c:v>1.0954693350337633E-3</c:v>
                </c:pt>
                <c:pt idx="260">
                  <c:v>1.6186785696767549E-3</c:v>
                </c:pt>
                <c:pt idx="261">
                  <c:v>1.4388253952682265E-3</c:v>
                </c:pt>
                <c:pt idx="262">
                  <c:v>1.389774529520446E-3</c:v>
                </c:pt>
                <c:pt idx="263">
                  <c:v>1.5532774153463808E-3</c:v>
                </c:pt>
                <c:pt idx="264">
                  <c:v>1.4224751066856331E-3</c:v>
                </c:pt>
                <c:pt idx="265">
                  <c:v>1.1935710665293242E-3</c:v>
                </c:pt>
                <c:pt idx="266">
                  <c:v>1.3407236637726656E-3</c:v>
                </c:pt>
                <c:pt idx="267">
                  <c:v>1.3734242409378526E-3</c:v>
                </c:pt>
                <c:pt idx="268">
                  <c:v>1.4061248181030394E-3</c:v>
                </c:pt>
                <c:pt idx="269">
                  <c:v>1.6186785696767549E-3</c:v>
                </c:pt>
                <c:pt idx="270">
                  <c:v>1.2916727980248851E-3</c:v>
                </c:pt>
                <c:pt idx="271">
                  <c:v>1.3243733751900722E-3</c:v>
                </c:pt>
                <c:pt idx="272">
                  <c:v>1.4224751066856331E-3</c:v>
                </c:pt>
                <c:pt idx="273">
                  <c:v>1.7004300125897222E-3</c:v>
                </c:pt>
                <c:pt idx="274">
                  <c:v>1.3243733751900722E-3</c:v>
                </c:pt>
                <c:pt idx="275">
                  <c:v>1.4224751066856331E-3</c:v>
                </c:pt>
                <c:pt idx="276">
                  <c:v>1.4715259724334135E-3</c:v>
                </c:pt>
                <c:pt idx="277">
                  <c:v>1.4224751066856331E-3</c:v>
                </c:pt>
                <c:pt idx="278">
                  <c:v>1.4388253952682265E-3</c:v>
                </c:pt>
                <c:pt idx="279">
                  <c:v>1.4551756838508199E-3</c:v>
                </c:pt>
                <c:pt idx="280">
                  <c:v>1.2753225094422917E-3</c:v>
                </c:pt>
                <c:pt idx="281">
                  <c:v>1.3080230866074785E-3</c:v>
                </c:pt>
                <c:pt idx="282">
                  <c:v>1.1118196236163569E-3</c:v>
                </c:pt>
                <c:pt idx="283">
                  <c:v>1.5042265495986004E-3</c:v>
                </c:pt>
                <c:pt idx="284">
                  <c:v>1.4715259724334135E-3</c:v>
                </c:pt>
                <c:pt idx="285">
                  <c:v>1.5532774153463808E-3</c:v>
                </c:pt>
                <c:pt idx="286">
                  <c:v>1.6513791468419417E-3</c:v>
                </c:pt>
                <c:pt idx="287">
                  <c:v>1.6023282810941613E-3</c:v>
                </c:pt>
                <c:pt idx="288">
                  <c:v>1.0464184692859828E-3</c:v>
                </c:pt>
                <c:pt idx="289">
                  <c:v>1.6350288582593483E-3</c:v>
                </c:pt>
                <c:pt idx="290">
                  <c:v>1.5369271267637874E-3</c:v>
                </c:pt>
                <c:pt idx="291">
                  <c:v>1.357073952355259E-3</c:v>
                </c:pt>
                <c:pt idx="292">
                  <c:v>1.5369271267637874E-3</c:v>
                </c:pt>
                <c:pt idx="293">
                  <c:v>1.6186785696767549E-3</c:v>
                </c:pt>
                <c:pt idx="294">
                  <c:v>1.5532774153463808E-3</c:v>
                </c:pt>
                <c:pt idx="295">
                  <c:v>1.4061248181030394E-3</c:v>
                </c:pt>
                <c:pt idx="296">
                  <c:v>1.5369271267637874E-3</c:v>
                </c:pt>
                <c:pt idx="297">
                  <c:v>1.4061248181030394E-3</c:v>
                </c:pt>
                <c:pt idx="298">
                  <c:v>1.1935710665293242E-3</c:v>
                </c:pt>
                <c:pt idx="299">
                  <c:v>1.5369271267637874E-3</c:v>
                </c:pt>
                <c:pt idx="300">
                  <c:v>1.5042265495986004E-3</c:v>
                </c:pt>
                <c:pt idx="301">
                  <c:v>1.8312323212504701E-3</c:v>
                </c:pt>
                <c:pt idx="302">
                  <c:v>1.4551756838508199E-3</c:v>
                </c:pt>
                <c:pt idx="303">
                  <c:v>1.4715259724334135E-3</c:v>
                </c:pt>
                <c:pt idx="304">
                  <c:v>1.2426219322771047E-3</c:v>
                </c:pt>
                <c:pt idx="305">
                  <c:v>1.4224751066856331E-3</c:v>
                </c:pt>
                <c:pt idx="306">
                  <c:v>1.8312323212504701E-3</c:v>
                </c:pt>
                <c:pt idx="307">
                  <c:v>1.896633475580844E-3</c:v>
                </c:pt>
                <c:pt idx="308">
                  <c:v>1.6023282810941613E-3</c:v>
                </c:pt>
                <c:pt idx="309">
                  <c:v>1.9456843413286245E-3</c:v>
                </c:pt>
                <c:pt idx="310">
                  <c:v>1.7985317440852831E-3</c:v>
                </c:pt>
                <c:pt idx="311">
                  <c:v>1.5042265495986004E-3</c:v>
                </c:pt>
                <c:pt idx="312">
                  <c:v>1.6513791468419417E-3</c:v>
                </c:pt>
                <c:pt idx="313">
                  <c:v>1.5859779925115679E-3</c:v>
                </c:pt>
                <c:pt idx="314">
                  <c:v>1.5859779925115679E-3</c:v>
                </c:pt>
                <c:pt idx="315">
                  <c:v>1.2426219322771047E-3</c:v>
                </c:pt>
                <c:pt idx="316">
                  <c:v>1.7004300125897222E-3</c:v>
                </c:pt>
                <c:pt idx="317">
                  <c:v>1.4715259724334135E-3</c:v>
                </c:pt>
                <c:pt idx="318">
                  <c:v>1.5696277039289744E-3</c:v>
                </c:pt>
                <c:pt idx="319">
                  <c:v>2.0928369385719656E-3</c:v>
                </c:pt>
                <c:pt idx="320">
                  <c:v>1.7004300125897222E-3</c:v>
                </c:pt>
                <c:pt idx="321">
                  <c:v>1.7494808783375026E-3</c:v>
                </c:pt>
                <c:pt idx="322">
                  <c:v>1.389774529520446E-3</c:v>
                </c:pt>
                <c:pt idx="323">
                  <c:v>1.389774529520446E-3</c:v>
                </c:pt>
                <c:pt idx="324">
                  <c:v>1.5369271267637874E-3</c:v>
                </c:pt>
                <c:pt idx="325">
                  <c:v>1.5859779925115679E-3</c:v>
                </c:pt>
                <c:pt idx="326">
                  <c:v>1.4715259724334135E-3</c:v>
                </c:pt>
                <c:pt idx="327">
                  <c:v>1.9947352070764047E-3</c:v>
                </c:pt>
                <c:pt idx="328">
                  <c:v>1.5042265495986004E-3</c:v>
                </c:pt>
                <c:pt idx="329">
                  <c:v>1.3734242409378526E-3</c:v>
                </c:pt>
                <c:pt idx="330">
                  <c:v>1.7658311669200961E-3</c:v>
                </c:pt>
                <c:pt idx="331">
                  <c:v>1.7331305897549092E-3</c:v>
                </c:pt>
                <c:pt idx="332">
                  <c:v>1.7494808783375026E-3</c:v>
                </c:pt>
                <c:pt idx="333">
                  <c:v>1.6186785696767549E-3</c:v>
                </c:pt>
                <c:pt idx="334">
                  <c:v>1.8312323212504701E-3</c:v>
                </c:pt>
                <c:pt idx="335">
                  <c:v>1.6677294354245351E-3</c:v>
                </c:pt>
                <c:pt idx="336">
                  <c:v>1.863932898415657E-3</c:v>
                </c:pt>
                <c:pt idx="337">
                  <c:v>1.9947352070764047E-3</c:v>
                </c:pt>
                <c:pt idx="338">
                  <c:v>1.6186785696767549E-3</c:v>
                </c:pt>
                <c:pt idx="339">
                  <c:v>1.4224751066856331E-3</c:v>
                </c:pt>
                <c:pt idx="340">
                  <c:v>1.7821814555026897E-3</c:v>
                </c:pt>
                <c:pt idx="341">
                  <c:v>1.6677294354245351E-3</c:v>
                </c:pt>
                <c:pt idx="342">
                  <c:v>2.0437860728241852E-3</c:v>
                </c:pt>
                <c:pt idx="343">
                  <c:v>1.7167803011723156E-3</c:v>
                </c:pt>
                <c:pt idx="344">
                  <c:v>1.863932898415657E-3</c:v>
                </c:pt>
                <c:pt idx="345">
                  <c:v>2.027435784241592E-3</c:v>
                </c:pt>
                <c:pt idx="346">
                  <c:v>1.8802831869982506E-3</c:v>
                </c:pt>
                <c:pt idx="347">
                  <c:v>1.4878762610160069E-3</c:v>
                </c:pt>
                <c:pt idx="348">
                  <c:v>1.7494808783375026E-3</c:v>
                </c:pt>
                <c:pt idx="349">
                  <c:v>1.8148820326678765E-3</c:v>
                </c:pt>
                <c:pt idx="350">
                  <c:v>1.7985317440852831E-3</c:v>
                </c:pt>
                <c:pt idx="351">
                  <c:v>1.9783849184938115E-3</c:v>
                </c:pt>
                <c:pt idx="352">
                  <c:v>2.0928369385719656E-3</c:v>
                </c:pt>
                <c:pt idx="353">
                  <c:v>2.027435784241592E-3</c:v>
                </c:pt>
                <c:pt idx="354">
                  <c:v>1.9620346299112179E-3</c:v>
                </c:pt>
                <c:pt idx="355">
                  <c:v>1.7167803011723156E-3</c:v>
                </c:pt>
                <c:pt idx="356">
                  <c:v>1.6677294354245351E-3</c:v>
                </c:pt>
                <c:pt idx="357">
                  <c:v>1.8475826098330636E-3</c:v>
                </c:pt>
                <c:pt idx="358">
                  <c:v>1.7331305897549092E-3</c:v>
                </c:pt>
                <c:pt idx="359">
                  <c:v>1.9783849184938115E-3</c:v>
                </c:pt>
                <c:pt idx="360">
                  <c:v>1.8802831869982506E-3</c:v>
                </c:pt>
                <c:pt idx="361">
                  <c:v>1.8148820326678765E-3</c:v>
                </c:pt>
                <c:pt idx="362">
                  <c:v>1.9456843413286245E-3</c:v>
                </c:pt>
                <c:pt idx="363">
                  <c:v>1.863932898415657E-3</c:v>
                </c:pt>
                <c:pt idx="364">
                  <c:v>1.896633475580844E-3</c:v>
                </c:pt>
                <c:pt idx="365">
                  <c:v>2.3380912673108679E-3</c:v>
                </c:pt>
                <c:pt idx="366">
                  <c:v>1.8475826098330636E-3</c:v>
                </c:pt>
                <c:pt idx="367">
                  <c:v>1.8802831869982506E-3</c:v>
                </c:pt>
                <c:pt idx="368">
                  <c:v>1.9293340527460311E-3</c:v>
                </c:pt>
                <c:pt idx="369">
                  <c:v>2.0110854956589983E-3</c:v>
                </c:pt>
                <c:pt idx="370">
                  <c:v>1.5042265495986004E-3</c:v>
                </c:pt>
                <c:pt idx="371">
                  <c:v>1.896633475580844E-3</c:v>
                </c:pt>
                <c:pt idx="372">
                  <c:v>2.1582380929023397E-3</c:v>
                </c:pt>
                <c:pt idx="373">
                  <c:v>2.0928369385719656E-3</c:v>
                </c:pt>
                <c:pt idx="374">
                  <c:v>1.8475826098330636E-3</c:v>
                </c:pt>
                <c:pt idx="375">
                  <c:v>2.027435784241592E-3</c:v>
                </c:pt>
                <c:pt idx="376">
                  <c:v>2.3217409787282747E-3</c:v>
                </c:pt>
                <c:pt idx="377">
                  <c:v>1.896633475580844E-3</c:v>
                </c:pt>
                <c:pt idx="378">
                  <c:v>2.0601363614067788E-3</c:v>
                </c:pt>
                <c:pt idx="379">
                  <c:v>1.7004300125897222E-3</c:v>
                </c:pt>
                <c:pt idx="380">
                  <c:v>1.7658311669200961E-3</c:v>
                </c:pt>
                <c:pt idx="381">
                  <c:v>1.9947352070764047E-3</c:v>
                </c:pt>
                <c:pt idx="382">
                  <c:v>2.1745883814849334E-3</c:v>
                </c:pt>
                <c:pt idx="383">
                  <c:v>1.9783849184938115E-3</c:v>
                </c:pt>
                <c:pt idx="384">
                  <c:v>1.8802831869982506E-3</c:v>
                </c:pt>
                <c:pt idx="385">
                  <c:v>2.0110854956589983E-3</c:v>
                </c:pt>
                <c:pt idx="386">
                  <c:v>2.0764866499893724E-3</c:v>
                </c:pt>
                <c:pt idx="387">
                  <c:v>2.0928369385719656E-3</c:v>
                </c:pt>
                <c:pt idx="388">
                  <c:v>1.8802831869982506E-3</c:v>
                </c:pt>
                <c:pt idx="389">
                  <c:v>1.9129837641634374E-3</c:v>
                </c:pt>
                <c:pt idx="390">
                  <c:v>1.863932898415657E-3</c:v>
                </c:pt>
                <c:pt idx="391">
                  <c:v>1.9783849184938115E-3</c:v>
                </c:pt>
                <c:pt idx="392">
                  <c:v>1.9947352070764047E-3</c:v>
                </c:pt>
                <c:pt idx="393">
                  <c:v>1.9947352070764047E-3</c:v>
                </c:pt>
                <c:pt idx="394">
                  <c:v>2.0601363614067788E-3</c:v>
                </c:pt>
                <c:pt idx="395">
                  <c:v>1.863932898415657E-3</c:v>
                </c:pt>
                <c:pt idx="396">
                  <c:v>1.9293340527460311E-3</c:v>
                </c:pt>
                <c:pt idx="397">
                  <c:v>1.9456843413286245E-3</c:v>
                </c:pt>
                <c:pt idx="398">
                  <c:v>2.0928369385719656E-3</c:v>
                </c:pt>
                <c:pt idx="399">
                  <c:v>1.7331305897549092E-3</c:v>
                </c:pt>
                <c:pt idx="400">
                  <c:v>1.9620346299112179E-3</c:v>
                </c:pt>
                <c:pt idx="401">
                  <c:v>2.1255375157371529E-3</c:v>
                </c:pt>
                <c:pt idx="402">
                  <c:v>1.9620346299112179E-3</c:v>
                </c:pt>
                <c:pt idx="403">
                  <c:v>1.9620346299112179E-3</c:v>
                </c:pt>
                <c:pt idx="404">
                  <c:v>1.8312323212504701E-3</c:v>
                </c:pt>
                <c:pt idx="405">
                  <c:v>2.1582380929023397E-3</c:v>
                </c:pt>
                <c:pt idx="406">
                  <c:v>1.6677294354245351E-3</c:v>
                </c:pt>
                <c:pt idx="407">
                  <c:v>2.0437860728241852E-3</c:v>
                </c:pt>
                <c:pt idx="408">
                  <c:v>1.9620346299112179E-3</c:v>
                </c:pt>
                <c:pt idx="409">
                  <c:v>1.7331305897549092E-3</c:v>
                </c:pt>
                <c:pt idx="410">
                  <c:v>2.1582380929023397E-3</c:v>
                </c:pt>
                <c:pt idx="411">
                  <c:v>1.9456843413286245E-3</c:v>
                </c:pt>
                <c:pt idx="412">
                  <c:v>1.7167803011723156E-3</c:v>
                </c:pt>
                <c:pt idx="413">
                  <c:v>1.9129837641634374E-3</c:v>
                </c:pt>
                <c:pt idx="414">
                  <c:v>1.8312323212504701E-3</c:v>
                </c:pt>
                <c:pt idx="415">
                  <c:v>1.6023282810941613E-3</c:v>
                </c:pt>
                <c:pt idx="416">
                  <c:v>2.027435784241592E-3</c:v>
                </c:pt>
                <c:pt idx="417">
                  <c:v>2.0437860728241852E-3</c:v>
                </c:pt>
                <c:pt idx="418">
                  <c:v>1.9620346299112179E-3</c:v>
                </c:pt>
                <c:pt idx="419">
                  <c:v>2.1582380929023397E-3</c:v>
                </c:pt>
                <c:pt idx="420">
                  <c:v>2.239989535815307E-3</c:v>
                </c:pt>
                <c:pt idx="421">
                  <c:v>1.7658311669200961E-3</c:v>
                </c:pt>
                <c:pt idx="422">
                  <c:v>1.8475826098330636E-3</c:v>
                </c:pt>
                <c:pt idx="423">
                  <c:v>2.027435784241592E-3</c:v>
                </c:pt>
                <c:pt idx="424">
                  <c:v>1.8148820326678765E-3</c:v>
                </c:pt>
                <c:pt idx="425">
                  <c:v>1.7331305897549092E-3</c:v>
                </c:pt>
                <c:pt idx="426">
                  <c:v>1.9129837641634374E-3</c:v>
                </c:pt>
                <c:pt idx="427">
                  <c:v>1.8148820326678765E-3</c:v>
                </c:pt>
                <c:pt idx="428">
                  <c:v>2.027435784241592E-3</c:v>
                </c:pt>
                <c:pt idx="429">
                  <c:v>1.8802831869982506E-3</c:v>
                </c:pt>
                <c:pt idx="430">
                  <c:v>2.0437860728241852E-3</c:v>
                </c:pt>
                <c:pt idx="431">
                  <c:v>2.1091872271545593E-3</c:v>
                </c:pt>
                <c:pt idx="432">
                  <c:v>1.896633475580844E-3</c:v>
                </c:pt>
                <c:pt idx="433">
                  <c:v>2.0601363614067788E-3</c:v>
                </c:pt>
                <c:pt idx="434">
                  <c:v>1.5859779925115679E-3</c:v>
                </c:pt>
                <c:pt idx="435">
                  <c:v>1.7985317440852831E-3</c:v>
                </c:pt>
                <c:pt idx="436">
                  <c:v>1.7167803011723156E-3</c:v>
                </c:pt>
                <c:pt idx="437">
                  <c:v>1.896633475580844E-3</c:v>
                </c:pt>
                <c:pt idx="438">
                  <c:v>1.8312323212504701E-3</c:v>
                </c:pt>
                <c:pt idx="439">
                  <c:v>1.7331305897549092E-3</c:v>
                </c:pt>
                <c:pt idx="440">
                  <c:v>2.0928369385719656E-3</c:v>
                </c:pt>
                <c:pt idx="441">
                  <c:v>2.027435784241592E-3</c:v>
                </c:pt>
                <c:pt idx="442">
                  <c:v>2.2236392472327138E-3</c:v>
                </c:pt>
                <c:pt idx="443">
                  <c:v>2.0437860728241852E-3</c:v>
                </c:pt>
                <c:pt idx="444">
                  <c:v>1.9293340527460311E-3</c:v>
                </c:pt>
                <c:pt idx="445">
                  <c:v>2.1091872271545593E-3</c:v>
                </c:pt>
                <c:pt idx="446">
                  <c:v>1.6840797240071288E-3</c:v>
                </c:pt>
                <c:pt idx="447">
                  <c:v>1.9947352070764047E-3</c:v>
                </c:pt>
                <c:pt idx="448">
                  <c:v>1.863932898415657E-3</c:v>
                </c:pt>
                <c:pt idx="449">
                  <c:v>1.8312323212504701E-3</c:v>
                </c:pt>
                <c:pt idx="450">
                  <c:v>2.0764866499893724E-3</c:v>
                </c:pt>
                <c:pt idx="451">
                  <c:v>1.9129837641634374E-3</c:v>
                </c:pt>
                <c:pt idx="452">
                  <c:v>2.1582380929023397E-3</c:v>
                </c:pt>
                <c:pt idx="453">
                  <c:v>1.7658311669200961E-3</c:v>
                </c:pt>
                <c:pt idx="454">
                  <c:v>2.0764866499893724E-3</c:v>
                </c:pt>
                <c:pt idx="455">
                  <c:v>1.896633475580844E-3</c:v>
                </c:pt>
                <c:pt idx="456">
                  <c:v>2.1582380929023397E-3</c:v>
                </c:pt>
                <c:pt idx="457">
                  <c:v>1.9947352070764047E-3</c:v>
                </c:pt>
                <c:pt idx="458">
                  <c:v>1.6513791468419417E-3</c:v>
                </c:pt>
                <c:pt idx="459">
                  <c:v>2.0437860728241852E-3</c:v>
                </c:pt>
                <c:pt idx="460">
                  <c:v>1.7658311669200961E-3</c:v>
                </c:pt>
                <c:pt idx="461">
                  <c:v>1.8312323212504701E-3</c:v>
                </c:pt>
                <c:pt idx="462">
                  <c:v>1.9620346299112179E-3</c:v>
                </c:pt>
                <c:pt idx="463">
                  <c:v>1.9129837641634374E-3</c:v>
                </c:pt>
                <c:pt idx="464">
                  <c:v>2.0928369385719656E-3</c:v>
                </c:pt>
                <c:pt idx="465">
                  <c:v>1.896633475580844E-3</c:v>
                </c:pt>
                <c:pt idx="466">
                  <c:v>1.6840797240071288E-3</c:v>
                </c:pt>
                <c:pt idx="467">
                  <c:v>1.9129837641634374E-3</c:v>
                </c:pt>
                <c:pt idx="468">
                  <c:v>1.9456843413286245E-3</c:v>
                </c:pt>
                <c:pt idx="469">
                  <c:v>1.8475826098330636E-3</c:v>
                </c:pt>
                <c:pt idx="470">
                  <c:v>2.027435784241592E-3</c:v>
                </c:pt>
                <c:pt idx="471">
                  <c:v>1.7658311669200961E-3</c:v>
                </c:pt>
                <c:pt idx="472">
                  <c:v>1.6677294354245351E-3</c:v>
                </c:pt>
                <c:pt idx="473">
                  <c:v>1.6186785696767549E-3</c:v>
                </c:pt>
                <c:pt idx="474">
                  <c:v>1.7821814555026897E-3</c:v>
                </c:pt>
                <c:pt idx="475">
                  <c:v>2.0110854956589983E-3</c:v>
                </c:pt>
                <c:pt idx="476">
                  <c:v>1.8312323212504701E-3</c:v>
                </c:pt>
                <c:pt idx="477">
                  <c:v>1.8148820326678765E-3</c:v>
                </c:pt>
                <c:pt idx="478">
                  <c:v>1.8148820326678765E-3</c:v>
                </c:pt>
                <c:pt idx="479">
                  <c:v>1.8802831869982506E-3</c:v>
                </c:pt>
                <c:pt idx="480">
                  <c:v>1.7494808783375026E-3</c:v>
                </c:pt>
                <c:pt idx="481">
                  <c:v>1.9783849184938115E-3</c:v>
                </c:pt>
                <c:pt idx="482">
                  <c:v>1.7985317440852831E-3</c:v>
                </c:pt>
                <c:pt idx="483">
                  <c:v>1.9293340527460311E-3</c:v>
                </c:pt>
                <c:pt idx="484">
                  <c:v>1.8802831869982506E-3</c:v>
                </c:pt>
                <c:pt idx="485">
                  <c:v>1.7985317440852831E-3</c:v>
                </c:pt>
                <c:pt idx="486">
                  <c:v>1.7004300125897222E-3</c:v>
                </c:pt>
                <c:pt idx="487">
                  <c:v>2.0928369385719656E-3</c:v>
                </c:pt>
                <c:pt idx="488">
                  <c:v>1.7331305897549092E-3</c:v>
                </c:pt>
                <c:pt idx="489">
                  <c:v>1.520576838181194E-3</c:v>
                </c:pt>
                <c:pt idx="490">
                  <c:v>1.8148820326678765E-3</c:v>
                </c:pt>
                <c:pt idx="491">
                  <c:v>2.0764866499893724E-3</c:v>
                </c:pt>
                <c:pt idx="492">
                  <c:v>1.9783849184938115E-3</c:v>
                </c:pt>
                <c:pt idx="493">
                  <c:v>1.6186785696767549E-3</c:v>
                </c:pt>
                <c:pt idx="494">
                  <c:v>1.7494808783375026E-3</c:v>
                </c:pt>
                <c:pt idx="495">
                  <c:v>1.7821814555026897E-3</c:v>
                </c:pt>
                <c:pt idx="496">
                  <c:v>1.7658311669200961E-3</c:v>
                </c:pt>
                <c:pt idx="497">
                  <c:v>1.8312323212504701E-3</c:v>
                </c:pt>
                <c:pt idx="498">
                  <c:v>1.7658311669200961E-3</c:v>
                </c:pt>
                <c:pt idx="499">
                  <c:v>1.5859779925115679E-3</c:v>
                </c:pt>
                <c:pt idx="500">
                  <c:v>1.9293340527460311E-3</c:v>
                </c:pt>
                <c:pt idx="501">
                  <c:v>1.4715259724334135E-3</c:v>
                </c:pt>
                <c:pt idx="502">
                  <c:v>1.9456843413286245E-3</c:v>
                </c:pt>
                <c:pt idx="503">
                  <c:v>1.6350288582593483E-3</c:v>
                </c:pt>
                <c:pt idx="504">
                  <c:v>1.7658311669200961E-3</c:v>
                </c:pt>
                <c:pt idx="505">
                  <c:v>1.6513791468419417E-3</c:v>
                </c:pt>
                <c:pt idx="506">
                  <c:v>1.7821814555026897E-3</c:v>
                </c:pt>
                <c:pt idx="507">
                  <c:v>1.4551756838508199E-3</c:v>
                </c:pt>
                <c:pt idx="508">
                  <c:v>1.4224751066856331E-3</c:v>
                </c:pt>
                <c:pt idx="509">
                  <c:v>1.5696277039289744E-3</c:v>
                </c:pt>
                <c:pt idx="510">
                  <c:v>1.7821814555026897E-3</c:v>
                </c:pt>
                <c:pt idx="511">
                  <c:v>1.7494808783375026E-3</c:v>
                </c:pt>
                <c:pt idx="512">
                  <c:v>1.8475826098330636E-3</c:v>
                </c:pt>
                <c:pt idx="513">
                  <c:v>1.8802831869982506E-3</c:v>
                </c:pt>
                <c:pt idx="514">
                  <c:v>1.5859779925115679E-3</c:v>
                </c:pt>
                <c:pt idx="515">
                  <c:v>1.4224751066856331E-3</c:v>
                </c:pt>
                <c:pt idx="516">
                  <c:v>1.7658311669200961E-3</c:v>
                </c:pt>
                <c:pt idx="517">
                  <c:v>1.1445202007815437E-3</c:v>
                </c:pt>
                <c:pt idx="518">
                  <c:v>1.5859779925115679E-3</c:v>
                </c:pt>
                <c:pt idx="519">
                  <c:v>1.9620346299112179E-3</c:v>
                </c:pt>
                <c:pt idx="520">
                  <c:v>1.6840797240071288E-3</c:v>
                </c:pt>
                <c:pt idx="521">
                  <c:v>1.4715259724334135E-3</c:v>
                </c:pt>
                <c:pt idx="522">
                  <c:v>1.4224751066856331E-3</c:v>
                </c:pt>
                <c:pt idx="523">
                  <c:v>1.4388253952682265E-3</c:v>
                </c:pt>
                <c:pt idx="524">
                  <c:v>1.863932898415657E-3</c:v>
                </c:pt>
                <c:pt idx="525">
                  <c:v>1.6350288582593483E-3</c:v>
                </c:pt>
                <c:pt idx="526">
                  <c:v>1.5859779925115679E-3</c:v>
                </c:pt>
                <c:pt idx="527">
                  <c:v>1.7331305897549092E-3</c:v>
                </c:pt>
                <c:pt idx="528">
                  <c:v>1.2916727980248851E-3</c:v>
                </c:pt>
                <c:pt idx="529">
                  <c:v>1.5696277039289744E-3</c:v>
                </c:pt>
                <c:pt idx="530">
                  <c:v>1.3734242409378526E-3</c:v>
                </c:pt>
                <c:pt idx="531">
                  <c:v>1.863932898415657E-3</c:v>
                </c:pt>
                <c:pt idx="532">
                  <c:v>1.3734242409378526E-3</c:v>
                </c:pt>
                <c:pt idx="533">
                  <c:v>1.5532774153463808E-3</c:v>
                </c:pt>
                <c:pt idx="534">
                  <c:v>1.2426219322771047E-3</c:v>
                </c:pt>
                <c:pt idx="535">
                  <c:v>1.5532774153463808E-3</c:v>
                </c:pt>
                <c:pt idx="536">
                  <c:v>1.4388253952682265E-3</c:v>
                </c:pt>
                <c:pt idx="537">
                  <c:v>1.4388253952682265E-3</c:v>
                </c:pt>
                <c:pt idx="538">
                  <c:v>1.3734242409378526E-3</c:v>
                </c:pt>
                <c:pt idx="539">
                  <c:v>1.3734242409378526E-3</c:v>
                </c:pt>
                <c:pt idx="540">
                  <c:v>1.2099213551119178E-3</c:v>
                </c:pt>
                <c:pt idx="541">
                  <c:v>1.6350288582593483E-3</c:v>
                </c:pt>
                <c:pt idx="542">
                  <c:v>1.7331305897549092E-3</c:v>
                </c:pt>
                <c:pt idx="543">
                  <c:v>1.6677294354245351E-3</c:v>
                </c:pt>
                <c:pt idx="544">
                  <c:v>1.520576838181194E-3</c:v>
                </c:pt>
                <c:pt idx="545">
                  <c:v>1.4715259724334135E-3</c:v>
                </c:pt>
                <c:pt idx="546">
                  <c:v>1.5369271267637874E-3</c:v>
                </c:pt>
                <c:pt idx="547">
                  <c:v>1.5369271267637874E-3</c:v>
                </c:pt>
                <c:pt idx="548">
                  <c:v>1.7658311669200961E-3</c:v>
                </c:pt>
                <c:pt idx="549">
                  <c:v>1.0627687578685764E-3</c:v>
                </c:pt>
                <c:pt idx="550">
                  <c:v>1.3080230866074785E-3</c:v>
                </c:pt>
                <c:pt idx="551">
                  <c:v>1.5696277039289744E-3</c:v>
                </c:pt>
                <c:pt idx="552">
                  <c:v>1.1772207779467308E-3</c:v>
                </c:pt>
                <c:pt idx="553">
                  <c:v>1.389774529520446E-3</c:v>
                </c:pt>
                <c:pt idx="554">
                  <c:v>1.5696277039289744E-3</c:v>
                </c:pt>
                <c:pt idx="555">
                  <c:v>1.6677294354245351E-3</c:v>
                </c:pt>
                <c:pt idx="556">
                  <c:v>1.357073952355259E-3</c:v>
                </c:pt>
                <c:pt idx="557">
                  <c:v>1.6186785696767549E-3</c:v>
                </c:pt>
                <c:pt idx="558">
                  <c:v>1.5369271267637874E-3</c:v>
                </c:pt>
                <c:pt idx="559">
                  <c:v>1.4388253952682265E-3</c:v>
                </c:pt>
                <c:pt idx="560">
                  <c:v>1.4715259724334135E-3</c:v>
                </c:pt>
                <c:pt idx="561">
                  <c:v>1.7658311669200961E-3</c:v>
                </c:pt>
                <c:pt idx="562">
                  <c:v>1.4388253952682265E-3</c:v>
                </c:pt>
                <c:pt idx="563">
                  <c:v>1.3407236637726656E-3</c:v>
                </c:pt>
                <c:pt idx="564">
                  <c:v>1.4878762610160069E-3</c:v>
                </c:pt>
                <c:pt idx="565">
                  <c:v>1.2753225094422917E-3</c:v>
                </c:pt>
                <c:pt idx="566">
                  <c:v>9.6466702637301553E-4</c:v>
                </c:pt>
                <c:pt idx="567">
                  <c:v>1.2426219322771047E-3</c:v>
                </c:pt>
                <c:pt idx="568">
                  <c:v>1.2262716436945112E-3</c:v>
                </c:pt>
                <c:pt idx="569">
                  <c:v>1.6023282810941613E-3</c:v>
                </c:pt>
                <c:pt idx="570">
                  <c:v>1.4878762610160069E-3</c:v>
                </c:pt>
                <c:pt idx="571">
                  <c:v>1.2916727980248851E-3</c:v>
                </c:pt>
                <c:pt idx="572">
                  <c:v>1.1281699121989503E-3</c:v>
                </c:pt>
                <c:pt idx="573">
                  <c:v>1.357073952355259E-3</c:v>
                </c:pt>
                <c:pt idx="574">
                  <c:v>1.3080230866074785E-3</c:v>
                </c:pt>
                <c:pt idx="575">
                  <c:v>1.1118196236163569E-3</c:v>
                </c:pt>
                <c:pt idx="576">
                  <c:v>1.5696277039289744E-3</c:v>
                </c:pt>
                <c:pt idx="577">
                  <c:v>1.3243733751900722E-3</c:v>
                </c:pt>
                <c:pt idx="578">
                  <c:v>1.2262716436945112E-3</c:v>
                </c:pt>
                <c:pt idx="579">
                  <c:v>1.2589722208596983E-3</c:v>
                </c:pt>
                <c:pt idx="580">
                  <c:v>1.0627687578685764E-3</c:v>
                </c:pt>
                <c:pt idx="581">
                  <c:v>1.1772207779467308E-3</c:v>
                </c:pt>
                <c:pt idx="582">
                  <c:v>1.3407236637726656E-3</c:v>
                </c:pt>
                <c:pt idx="583">
                  <c:v>1.4061248181030394E-3</c:v>
                </c:pt>
                <c:pt idx="584">
                  <c:v>1.4878762610160069E-3</c:v>
                </c:pt>
                <c:pt idx="585">
                  <c:v>1.3407236637726656E-3</c:v>
                </c:pt>
                <c:pt idx="586">
                  <c:v>1.2099213551119178E-3</c:v>
                </c:pt>
                <c:pt idx="587">
                  <c:v>1.1772207779467308E-3</c:v>
                </c:pt>
                <c:pt idx="588">
                  <c:v>1.4551756838508199E-3</c:v>
                </c:pt>
                <c:pt idx="589">
                  <c:v>1.2589722208596983E-3</c:v>
                </c:pt>
                <c:pt idx="590">
                  <c:v>1.1118196236163569E-3</c:v>
                </c:pt>
                <c:pt idx="591">
                  <c:v>9.4831673779042201E-4</c:v>
                </c:pt>
                <c:pt idx="592">
                  <c:v>1.3080230866074785E-3</c:v>
                </c:pt>
                <c:pt idx="593">
                  <c:v>1.3243733751900722E-3</c:v>
                </c:pt>
                <c:pt idx="594">
                  <c:v>1.389774529520446E-3</c:v>
                </c:pt>
                <c:pt idx="595">
                  <c:v>1.2589722208596983E-3</c:v>
                </c:pt>
                <c:pt idx="596">
                  <c:v>1.2916727980248851E-3</c:v>
                </c:pt>
                <c:pt idx="597">
                  <c:v>1.0300681807033894E-3</c:v>
                </c:pt>
                <c:pt idx="598">
                  <c:v>9.8101731495560895E-4</c:v>
                </c:pt>
                <c:pt idx="599">
                  <c:v>1.0954693350337633E-3</c:v>
                </c:pt>
                <c:pt idx="600">
                  <c:v>1.1772207779467308E-3</c:v>
                </c:pt>
                <c:pt idx="601">
                  <c:v>1.3407236637726656E-3</c:v>
                </c:pt>
                <c:pt idx="602">
                  <c:v>1.0954693350337633E-3</c:v>
                </c:pt>
                <c:pt idx="603">
                  <c:v>1.1608704893641374E-3</c:v>
                </c:pt>
                <c:pt idx="604">
                  <c:v>1.1772207779467308E-3</c:v>
                </c:pt>
                <c:pt idx="605">
                  <c:v>1.5696277039289744E-3</c:v>
                </c:pt>
                <c:pt idx="606">
                  <c:v>1.0627687578685764E-3</c:v>
                </c:pt>
                <c:pt idx="607">
                  <c:v>1.0464184692859828E-3</c:v>
                </c:pt>
                <c:pt idx="608">
                  <c:v>9.6466702637301553E-4</c:v>
                </c:pt>
                <c:pt idx="609">
                  <c:v>1.4224751066856331E-3</c:v>
                </c:pt>
                <c:pt idx="610">
                  <c:v>1.1608704893641374E-3</c:v>
                </c:pt>
                <c:pt idx="611">
                  <c:v>9.9736760353820236E-4</c:v>
                </c:pt>
                <c:pt idx="612">
                  <c:v>9.3196644920782849E-4</c:v>
                </c:pt>
                <c:pt idx="613">
                  <c:v>1.1445202007815437E-3</c:v>
                </c:pt>
                <c:pt idx="614">
                  <c:v>1.0791190464511699E-3</c:v>
                </c:pt>
                <c:pt idx="615">
                  <c:v>7.8481385196448722E-4</c:v>
                </c:pt>
                <c:pt idx="616">
                  <c:v>9.1561616062523507E-4</c:v>
                </c:pt>
                <c:pt idx="617">
                  <c:v>1.1118196236163569E-3</c:v>
                </c:pt>
                <c:pt idx="618">
                  <c:v>1.1281699121989503E-3</c:v>
                </c:pt>
                <c:pt idx="619">
                  <c:v>1.2916727980248851E-3</c:v>
                </c:pt>
                <c:pt idx="620">
                  <c:v>7.684635633818937E-4</c:v>
                </c:pt>
                <c:pt idx="621">
                  <c:v>1.2099213551119178E-3</c:v>
                </c:pt>
                <c:pt idx="622">
                  <c:v>9.9736760353820236E-4</c:v>
                </c:pt>
                <c:pt idx="623">
                  <c:v>1.013717892120796E-3</c:v>
                </c:pt>
                <c:pt idx="624">
                  <c:v>9.9736760353820236E-4</c:v>
                </c:pt>
                <c:pt idx="625">
                  <c:v>1.3407236637726656E-3</c:v>
                </c:pt>
                <c:pt idx="626">
                  <c:v>1.0464184692859828E-3</c:v>
                </c:pt>
                <c:pt idx="627">
                  <c:v>1.1118196236163569E-3</c:v>
                </c:pt>
                <c:pt idx="628">
                  <c:v>1.1445202007815437E-3</c:v>
                </c:pt>
                <c:pt idx="629">
                  <c:v>1.2589722208596983E-3</c:v>
                </c:pt>
                <c:pt idx="630">
                  <c:v>9.8101731495560895E-4</c:v>
                </c:pt>
                <c:pt idx="631">
                  <c:v>1.0954693350337633E-3</c:v>
                </c:pt>
                <c:pt idx="632">
                  <c:v>8.3386471771226757E-4</c:v>
                </c:pt>
                <c:pt idx="633">
                  <c:v>1.1935710665293242E-3</c:v>
                </c:pt>
                <c:pt idx="634">
                  <c:v>7.684635633818937E-4</c:v>
                </c:pt>
                <c:pt idx="635">
                  <c:v>8.0116414054708064E-4</c:v>
                </c:pt>
                <c:pt idx="636">
                  <c:v>8.6656529487745462E-4</c:v>
                </c:pt>
                <c:pt idx="637">
                  <c:v>1.0627687578685764E-3</c:v>
                </c:pt>
                <c:pt idx="638">
                  <c:v>9.1561616062523507E-4</c:v>
                </c:pt>
                <c:pt idx="639">
                  <c:v>8.8291558346004803E-4</c:v>
                </c:pt>
                <c:pt idx="640">
                  <c:v>8.9926587204264155E-4</c:v>
                </c:pt>
                <c:pt idx="641">
                  <c:v>1.1281699121989503E-3</c:v>
                </c:pt>
                <c:pt idx="642">
                  <c:v>1.2589722208596983E-3</c:v>
                </c:pt>
                <c:pt idx="643">
                  <c:v>8.1751442912967416E-4</c:v>
                </c:pt>
                <c:pt idx="644">
                  <c:v>1.2589722208596983E-3</c:v>
                </c:pt>
                <c:pt idx="645">
                  <c:v>1.0300681807033894E-3</c:v>
                </c:pt>
                <c:pt idx="646">
                  <c:v>9.3196644920782849E-4</c:v>
                </c:pt>
                <c:pt idx="647">
                  <c:v>7.0306240905151972E-4</c:v>
                </c:pt>
                <c:pt idx="648">
                  <c:v>1.0300681807033894E-3</c:v>
                </c:pt>
                <c:pt idx="649">
                  <c:v>8.3386471771226757E-4</c:v>
                </c:pt>
                <c:pt idx="650">
                  <c:v>9.1561616062523507E-4</c:v>
                </c:pt>
                <c:pt idx="651">
                  <c:v>8.6656529487745462E-4</c:v>
                </c:pt>
                <c:pt idx="652">
                  <c:v>8.6656529487745462E-4</c:v>
                </c:pt>
                <c:pt idx="653">
                  <c:v>9.9736760353820236E-4</c:v>
                </c:pt>
                <c:pt idx="654">
                  <c:v>9.8101731495560895E-4</c:v>
                </c:pt>
                <c:pt idx="655">
                  <c:v>1.013717892120796E-3</c:v>
                </c:pt>
                <c:pt idx="656">
                  <c:v>8.3386471771226757E-4</c:v>
                </c:pt>
                <c:pt idx="657">
                  <c:v>8.3386471771226757E-4</c:v>
                </c:pt>
                <c:pt idx="658">
                  <c:v>7.5211327479930018E-4</c:v>
                </c:pt>
                <c:pt idx="659">
                  <c:v>8.9926587204264155E-4</c:v>
                </c:pt>
                <c:pt idx="660">
                  <c:v>9.1561616062523507E-4</c:v>
                </c:pt>
                <c:pt idx="661">
                  <c:v>1.1281699121989503E-3</c:v>
                </c:pt>
                <c:pt idx="662">
                  <c:v>8.6656529487745462E-4</c:v>
                </c:pt>
                <c:pt idx="663">
                  <c:v>8.9926587204264155E-4</c:v>
                </c:pt>
                <c:pt idx="664">
                  <c:v>7.3576298621670676E-4</c:v>
                </c:pt>
                <c:pt idx="665">
                  <c:v>7.3576298621670676E-4</c:v>
                </c:pt>
                <c:pt idx="666">
                  <c:v>7.3576298621670676E-4</c:v>
                </c:pt>
                <c:pt idx="667">
                  <c:v>8.1751442912967416E-4</c:v>
                </c:pt>
                <c:pt idx="668">
                  <c:v>6.8671212046892631E-4</c:v>
                </c:pt>
                <c:pt idx="669">
                  <c:v>9.4831673779042201E-4</c:v>
                </c:pt>
                <c:pt idx="670">
                  <c:v>8.5021500629486109E-4</c:v>
                </c:pt>
                <c:pt idx="671">
                  <c:v>9.3196644920782849E-4</c:v>
                </c:pt>
                <c:pt idx="672">
                  <c:v>8.5021500629486109E-4</c:v>
                </c:pt>
                <c:pt idx="673">
                  <c:v>8.0116414054708064E-4</c:v>
                </c:pt>
                <c:pt idx="674">
                  <c:v>9.8101731495560895E-4</c:v>
                </c:pt>
                <c:pt idx="675">
                  <c:v>7.0306240905151972E-4</c:v>
                </c:pt>
                <c:pt idx="676">
                  <c:v>8.5021500629486109E-4</c:v>
                </c:pt>
                <c:pt idx="677">
                  <c:v>7.0306240905151972E-4</c:v>
                </c:pt>
                <c:pt idx="678">
                  <c:v>6.3766125472114585E-4</c:v>
                </c:pt>
                <c:pt idx="679">
                  <c:v>7.3576298621670676E-4</c:v>
                </c:pt>
                <c:pt idx="680">
                  <c:v>8.1751442912967416E-4</c:v>
                </c:pt>
                <c:pt idx="681">
                  <c:v>7.5211327479930018E-4</c:v>
                </c:pt>
                <c:pt idx="682">
                  <c:v>8.9926587204264155E-4</c:v>
                </c:pt>
                <c:pt idx="683">
                  <c:v>7.5211327479930018E-4</c:v>
                </c:pt>
                <c:pt idx="684">
                  <c:v>8.5021500629486109E-4</c:v>
                </c:pt>
                <c:pt idx="685">
                  <c:v>8.1751442912967416E-4</c:v>
                </c:pt>
                <c:pt idx="686">
                  <c:v>8.5021500629486109E-4</c:v>
                </c:pt>
                <c:pt idx="687">
                  <c:v>9.8101731495560895E-4</c:v>
                </c:pt>
                <c:pt idx="688">
                  <c:v>9.1561616062523507E-4</c:v>
                </c:pt>
                <c:pt idx="689">
                  <c:v>9.3196644920782849E-4</c:v>
                </c:pt>
                <c:pt idx="690">
                  <c:v>8.6656529487745462E-4</c:v>
                </c:pt>
                <c:pt idx="691">
                  <c:v>8.5021500629486109E-4</c:v>
                </c:pt>
                <c:pt idx="692">
                  <c:v>8.0116414054708064E-4</c:v>
                </c:pt>
                <c:pt idx="693">
                  <c:v>6.5401154330373926E-4</c:v>
                </c:pt>
                <c:pt idx="694">
                  <c:v>7.1941269763411324E-4</c:v>
                </c:pt>
                <c:pt idx="695">
                  <c:v>5.2320923464299141E-4</c:v>
                </c:pt>
                <c:pt idx="696">
                  <c:v>9.6466702637301553E-4</c:v>
                </c:pt>
                <c:pt idx="697">
                  <c:v>7.1941269763411324E-4</c:v>
                </c:pt>
                <c:pt idx="698">
                  <c:v>8.1751442912967416E-4</c:v>
                </c:pt>
                <c:pt idx="699">
                  <c:v>9.3196644920782849E-4</c:v>
                </c:pt>
                <c:pt idx="700">
                  <c:v>7.3576298621670676E-4</c:v>
                </c:pt>
                <c:pt idx="701">
                  <c:v>9.3196644920782849E-4</c:v>
                </c:pt>
                <c:pt idx="702">
                  <c:v>8.1751442912967416E-4</c:v>
                </c:pt>
                <c:pt idx="703">
                  <c:v>5.7226010039077187E-4</c:v>
                </c:pt>
                <c:pt idx="704">
                  <c:v>6.2131096613855233E-4</c:v>
                </c:pt>
                <c:pt idx="705">
                  <c:v>8.6656529487745462E-4</c:v>
                </c:pt>
                <c:pt idx="706">
                  <c:v>7.1941269763411324E-4</c:v>
                </c:pt>
                <c:pt idx="707">
                  <c:v>7.5211327479930018E-4</c:v>
                </c:pt>
                <c:pt idx="708">
                  <c:v>8.5021500629486109E-4</c:v>
                </c:pt>
                <c:pt idx="709">
                  <c:v>6.5401154330373926E-4</c:v>
                </c:pt>
                <c:pt idx="710">
                  <c:v>7.3576298621670676E-4</c:v>
                </c:pt>
                <c:pt idx="711">
                  <c:v>6.7036183188633278E-4</c:v>
                </c:pt>
                <c:pt idx="712">
                  <c:v>6.2131096613855233E-4</c:v>
                </c:pt>
                <c:pt idx="713">
                  <c:v>6.3766125472114585E-4</c:v>
                </c:pt>
                <c:pt idx="714">
                  <c:v>3.7605663739965009E-4</c:v>
                </c:pt>
                <c:pt idx="715">
                  <c:v>6.2131096613855233E-4</c:v>
                </c:pt>
                <c:pt idx="716">
                  <c:v>6.5401154330373926E-4</c:v>
                </c:pt>
                <c:pt idx="717">
                  <c:v>6.3766125472114585E-4</c:v>
                </c:pt>
                <c:pt idx="718">
                  <c:v>7.684635633818937E-4</c:v>
                </c:pt>
                <c:pt idx="719">
                  <c:v>8.8291558346004803E-4</c:v>
                </c:pt>
                <c:pt idx="720">
                  <c:v>6.0496067755595891E-4</c:v>
                </c:pt>
                <c:pt idx="721">
                  <c:v>6.0496067755595891E-4</c:v>
                </c:pt>
                <c:pt idx="722">
                  <c:v>7.684635633818937E-4</c:v>
                </c:pt>
                <c:pt idx="723">
                  <c:v>5.3955952322558493E-4</c:v>
                </c:pt>
                <c:pt idx="724">
                  <c:v>7.8481385196448722E-4</c:v>
                </c:pt>
                <c:pt idx="725">
                  <c:v>5.8861038897336539E-4</c:v>
                </c:pt>
                <c:pt idx="726">
                  <c:v>6.0496067755595891E-4</c:v>
                </c:pt>
                <c:pt idx="727">
                  <c:v>7.5211327479930018E-4</c:v>
                </c:pt>
                <c:pt idx="728">
                  <c:v>6.8671212046892631E-4</c:v>
                </c:pt>
                <c:pt idx="729">
                  <c:v>5.2320923464299141E-4</c:v>
                </c:pt>
                <c:pt idx="730">
                  <c:v>6.3766125472114585E-4</c:v>
                </c:pt>
                <c:pt idx="731">
                  <c:v>5.06858946060398E-4</c:v>
                </c:pt>
                <c:pt idx="732">
                  <c:v>5.7226010039077187E-4</c:v>
                </c:pt>
                <c:pt idx="733">
                  <c:v>7.0306240905151972E-4</c:v>
                </c:pt>
                <c:pt idx="734">
                  <c:v>7.8481385196448722E-4</c:v>
                </c:pt>
                <c:pt idx="735">
                  <c:v>7.0306240905151972E-4</c:v>
                </c:pt>
                <c:pt idx="736">
                  <c:v>7.5211327479930018E-4</c:v>
                </c:pt>
                <c:pt idx="737">
                  <c:v>4.0875721456483708E-4</c:v>
                </c:pt>
                <c:pt idx="738">
                  <c:v>5.06858946060398E-4</c:v>
                </c:pt>
                <c:pt idx="739">
                  <c:v>5.8861038897336539E-4</c:v>
                </c:pt>
                <c:pt idx="740">
                  <c:v>6.7036183188633278E-4</c:v>
                </c:pt>
                <c:pt idx="741">
                  <c:v>8.3386471771226757E-4</c:v>
                </c:pt>
                <c:pt idx="742">
                  <c:v>6.3766125472114585E-4</c:v>
                </c:pt>
                <c:pt idx="743">
                  <c:v>5.7226010039077187E-4</c:v>
                </c:pt>
                <c:pt idx="744">
                  <c:v>5.7226010039077187E-4</c:v>
                </c:pt>
                <c:pt idx="745">
                  <c:v>6.0496067755595891E-4</c:v>
                </c:pt>
                <c:pt idx="746">
                  <c:v>5.8861038897336539E-4</c:v>
                </c:pt>
                <c:pt idx="747">
                  <c:v>6.3766125472114585E-4</c:v>
                </c:pt>
                <c:pt idx="748">
                  <c:v>5.8861038897336539E-4</c:v>
                </c:pt>
                <c:pt idx="749">
                  <c:v>5.3955952322558493E-4</c:v>
                </c:pt>
                <c:pt idx="750">
                  <c:v>5.5590981180817845E-4</c:v>
                </c:pt>
                <c:pt idx="751">
                  <c:v>6.0496067755595891E-4</c:v>
                </c:pt>
                <c:pt idx="752">
                  <c:v>5.7226010039077187E-4</c:v>
                </c:pt>
                <c:pt idx="753">
                  <c:v>6.5401154330373926E-4</c:v>
                </c:pt>
                <c:pt idx="754">
                  <c:v>4.5780808031261754E-4</c:v>
                </c:pt>
                <c:pt idx="755">
                  <c:v>4.0875721456483708E-4</c:v>
                </c:pt>
                <c:pt idx="756">
                  <c:v>4.4145779173002401E-4</c:v>
                </c:pt>
                <c:pt idx="757">
                  <c:v>5.7226010039077187E-4</c:v>
                </c:pt>
                <c:pt idx="758">
                  <c:v>5.7226010039077187E-4</c:v>
                </c:pt>
                <c:pt idx="759">
                  <c:v>5.8861038897336539E-4</c:v>
                </c:pt>
                <c:pt idx="760">
                  <c:v>4.0875721456483708E-4</c:v>
                </c:pt>
                <c:pt idx="761">
                  <c:v>4.74158368895211E-4</c:v>
                </c:pt>
                <c:pt idx="762">
                  <c:v>6.0496067755595891E-4</c:v>
                </c:pt>
                <c:pt idx="763">
                  <c:v>4.9050865747780447E-4</c:v>
                </c:pt>
                <c:pt idx="764">
                  <c:v>6.3766125472114585E-4</c:v>
                </c:pt>
                <c:pt idx="765">
                  <c:v>4.2510750314743055E-4</c:v>
                </c:pt>
                <c:pt idx="766">
                  <c:v>5.7226010039077187E-4</c:v>
                </c:pt>
                <c:pt idx="767">
                  <c:v>6.5401154330373926E-4</c:v>
                </c:pt>
                <c:pt idx="768">
                  <c:v>4.5780808031261754E-4</c:v>
                </c:pt>
                <c:pt idx="769">
                  <c:v>3.7605663739965009E-4</c:v>
                </c:pt>
                <c:pt idx="770">
                  <c:v>4.2510750314743055E-4</c:v>
                </c:pt>
                <c:pt idx="771">
                  <c:v>5.2320923464299141E-4</c:v>
                </c:pt>
                <c:pt idx="772">
                  <c:v>4.0875721456483708E-4</c:v>
                </c:pt>
                <c:pt idx="773">
                  <c:v>5.7226010039077187E-4</c:v>
                </c:pt>
                <c:pt idx="774">
                  <c:v>6.0496067755595891E-4</c:v>
                </c:pt>
                <c:pt idx="775">
                  <c:v>6.0496067755595891E-4</c:v>
                </c:pt>
                <c:pt idx="776">
                  <c:v>5.06858946060398E-4</c:v>
                </c:pt>
                <c:pt idx="777">
                  <c:v>4.74158368895211E-4</c:v>
                </c:pt>
                <c:pt idx="778">
                  <c:v>5.5590981180817845E-4</c:v>
                </c:pt>
                <c:pt idx="779">
                  <c:v>3.7605663739965009E-4</c:v>
                </c:pt>
                <c:pt idx="780">
                  <c:v>4.5780808031261754E-4</c:v>
                </c:pt>
                <c:pt idx="781">
                  <c:v>4.2510750314743055E-4</c:v>
                </c:pt>
                <c:pt idx="782">
                  <c:v>4.74158368895211E-4</c:v>
                </c:pt>
                <c:pt idx="783">
                  <c:v>4.4145779173002401E-4</c:v>
                </c:pt>
                <c:pt idx="784">
                  <c:v>5.06858946060398E-4</c:v>
                </c:pt>
                <c:pt idx="785">
                  <c:v>5.3955952322558493E-4</c:v>
                </c:pt>
                <c:pt idx="786">
                  <c:v>2.616046173214957E-4</c:v>
                </c:pt>
                <c:pt idx="787">
                  <c:v>3.2700577165186963E-4</c:v>
                </c:pt>
                <c:pt idx="788">
                  <c:v>4.9050865747780447E-4</c:v>
                </c:pt>
                <c:pt idx="789">
                  <c:v>3.1065548306927616E-4</c:v>
                </c:pt>
                <c:pt idx="790">
                  <c:v>3.9240692598224361E-4</c:v>
                </c:pt>
                <c:pt idx="791">
                  <c:v>4.5780808031261754E-4</c:v>
                </c:pt>
                <c:pt idx="792">
                  <c:v>5.5590981180817845E-4</c:v>
                </c:pt>
                <c:pt idx="793">
                  <c:v>4.0875721456483708E-4</c:v>
                </c:pt>
                <c:pt idx="794">
                  <c:v>4.9050865747780447E-4</c:v>
                </c:pt>
                <c:pt idx="795">
                  <c:v>3.7605663739965009E-4</c:v>
                </c:pt>
                <c:pt idx="796">
                  <c:v>3.1065548306927616E-4</c:v>
                </c:pt>
                <c:pt idx="797">
                  <c:v>4.2510750314743055E-4</c:v>
                </c:pt>
                <c:pt idx="798">
                  <c:v>4.2510750314743055E-4</c:v>
                </c:pt>
                <c:pt idx="799">
                  <c:v>6.5401154330373926E-4</c:v>
                </c:pt>
                <c:pt idx="800">
                  <c:v>3.9240692598224361E-4</c:v>
                </c:pt>
                <c:pt idx="801">
                  <c:v>4.4145779173002401E-4</c:v>
                </c:pt>
                <c:pt idx="802">
                  <c:v>4.0875721456483708E-4</c:v>
                </c:pt>
                <c:pt idx="803">
                  <c:v>3.2700577165186963E-4</c:v>
                </c:pt>
                <c:pt idx="804">
                  <c:v>4.0875721456483708E-4</c:v>
                </c:pt>
                <c:pt idx="805">
                  <c:v>3.7605663739965009E-4</c:v>
                </c:pt>
                <c:pt idx="806">
                  <c:v>4.9050865747780447E-4</c:v>
                </c:pt>
                <c:pt idx="807">
                  <c:v>3.9240692598224361E-4</c:v>
                </c:pt>
                <c:pt idx="808">
                  <c:v>4.5780808031261754E-4</c:v>
                </c:pt>
                <c:pt idx="809">
                  <c:v>3.4335606023446315E-4</c:v>
                </c:pt>
                <c:pt idx="810">
                  <c:v>4.4145779173002401E-4</c:v>
                </c:pt>
                <c:pt idx="811">
                  <c:v>3.4335606023446315E-4</c:v>
                </c:pt>
                <c:pt idx="812">
                  <c:v>2.616046173214957E-4</c:v>
                </c:pt>
                <c:pt idx="813">
                  <c:v>3.5970634881705662E-4</c:v>
                </c:pt>
                <c:pt idx="814">
                  <c:v>3.9240692598224361E-4</c:v>
                </c:pt>
                <c:pt idx="815">
                  <c:v>4.4145779173002401E-4</c:v>
                </c:pt>
                <c:pt idx="816">
                  <c:v>5.3955952322558493E-4</c:v>
                </c:pt>
                <c:pt idx="817">
                  <c:v>3.2700577165186963E-4</c:v>
                </c:pt>
                <c:pt idx="818">
                  <c:v>2.4525432873890224E-4</c:v>
                </c:pt>
                <c:pt idx="819">
                  <c:v>3.2700577165186963E-4</c:v>
                </c:pt>
                <c:pt idx="820">
                  <c:v>4.2510750314743055E-4</c:v>
                </c:pt>
                <c:pt idx="821">
                  <c:v>3.5970634881705662E-4</c:v>
                </c:pt>
                <c:pt idx="822">
                  <c:v>3.9240692598224361E-4</c:v>
                </c:pt>
                <c:pt idx="823">
                  <c:v>1.7985317440852831E-4</c:v>
                </c:pt>
                <c:pt idx="824">
                  <c:v>4.5780808031261754E-4</c:v>
                </c:pt>
                <c:pt idx="825">
                  <c:v>4.2510750314743055E-4</c:v>
                </c:pt>
                <c:pt idx="826">
                  <c:v>4.2510750314743055E-4</c:v>
                </c:pt>
                <c:pt idx="827">
                  <c:v>4.5780808031261754E-4</c:v>
                </c:pt>
                <c:pt idx="828">
                  <c:v>3.1065548306927616E-4</c:v>
                </c:pt>
                <c:pt idx="829">
                  <c:v>5.2320923464299141E-4</c:v>
                </c:pt>
                <c:pt idx="830">
                  <c:v>3.7605663739965009E-4</c:v>
                </c:pt>
                <c:pt idx="831">
                  <c:v>3.2700577165186963E-4</c:v>
                </c:pt>
                <c:pt idx="832">
                  <c:v>3.2700577165186963E-4</c:v>
                </c:pt>
                <c:pt idx="833">
                  <c:v>3.9240692598224361E-4</c:v>
                </c:pt>
                <c:pt idx="834">
                  <c:v>3.7605663739965009E-4</c:v>
                </c:pt>
                <c:pt idx="835">
                  <c:v>4.5780808031261754E-4</c:v>
                </c:pt>
                <c:pt idx="836">
                  <c:v>2.1255375157371527E-4</c:v>
                </c:pt>
                <c:pt idx="837">
                  <c:v>1.3080230866074785E-4</c:v>
                </c:pt>
                <c:pt idx="838">
                  <c:v>3.9240692598224361E-4</c:v>
                </c:pt>
                <c:pt idx="839">
                  <c:v>3.5970634881705662E-4</c:v>
                </c:pt>
                <c:pt idx="840">
                  <c:v>3.9240692598224361E-4</c:v>
                </c:pt>
                <c:pt idx="841">
                  <c:v>3.2700577165186963E-4</c:v>
                </c:pt>
                <c:pt idx="842">
                  <c:v>2.7795490590408923E-4</c:v>
                </c:pt>
                <c:pt idx="843">
                  <c:v>3.2700577165186963E-4</c:v>
                </c:pt>
                <c:pt idx="844">
                  <c:v>3.2700577165186963E-4</c:v>
                </c:pt>
                <c:pt idx="845">
                  <c:v>3.9240692598224361E-4</c:v>
                </c:pt>
                <c:pt idx="846">
                  <c:v>4.2510750314743055E-4</c:v>
                </c:pt>
                <c:pt idx="847">
                  <c:v>5.2320923464299141E-4</c:v>
                </c:pt>
                <c:pt idx="848">
                  <c:v>3.1065548306927616E-4</c:v>
                </c:pt>
                <c:pt idx="849">
                  <c:v>3.5970634881705662E-4</c:v>
                </c:pt>
                <c:pt idx="850">
                  <c:v>3.1065548306927616E-4</c:v>
                </c:pt>
                <c:pt idx="851">
                  <c:v>3.5970634881705662E-4</c:v>
                </c:pt>
                <c:pt idx="852">
                  <c:v>2.9430519448668269E-4</c:v>
                </c:pt>
                <c:pt idx="853">
                  <c:v>2.616046173214957E-4</c:v>
                </c:pt>
                <c:pt idx="854">
                  <c:v>3.4335606023446315E-4</c:v>
                </c:pt>
                <c:pt idx="855">
                  <c:v>3.9240692598224361E-4</c:v>
                </c:pt>
                <c:pt idx="856">
                  <c:v>3.2700577165186963E-4</c:v>
                </c:pt>
                <c:pt idx="857">
                  <c:v>3.5970634881705662E-4</c:v>
                </c:pt>
                <c:pt idx="858">
                  <c:v>3.1065548306927616E-4</c:v>
                </c:pt>
                <c:pt idx="859">
                  <c:v>2.616046173214957E-4</c:v>
                </c:pt>
                <c:pt idx="860">
                  <c:v>3.4335606023446315E-4</c:v>
                </c:pt>
                <c:pt idx="861">
                  <c:v>3.1065548306927616E-4</c:v>
                </c:pt>
                <c:pt idx="862">
                  <c:v>2.616046173214957E-4</c:v>
                </c:pt>
                <c:pt idx="863">
                  <c:v>2.9430519448668269E-4</c:v>
                </c:pt>
                <c:pt idx="864">
                  <c:v>3.1065548306927616E-4</c:v>
                </c:pt>
                <c:pt idx="865">
                  <c:v>2.1255375157371527E-4</c:v>
                </c:pt>
                <c:pt idx="866">
                  <c:v>3.7605663739965009E-4</c:v>
                </c:pt>
                <c:pt idx="867">
                  <c:v>3.7605663739965009E-4</c:v>
                </c:pt>
                <c:pt idx="868">
                  <c:v>2.7795490590408923E-4</c:v>
                </c:pt>
                <c:pt idx="869">
                  <c:v>2.4525432873890224E-4</c:v>
                </c:pt>
                <c:pt idx="870">
                  <c:v>2.7795490590408923E-4</c:v>
                </c:pt>
                <c:pt idx="871">
                  <c:v>4.4145779173002401E-4</c:v>
                </c:pt>
                <c:pt idx="872">
                  <c:v>2.4525432873890224E-4</c:v>
                </c:pt>
                <c:pt idx="873">
                  <c:v>1.7985317440852831E-4</c:v>
                </c:pt>
                <c:pt idx="874">
                  <c:v>2.2890404015630877E-4</c:v>
                </c:pt>
                <c:pt idx="875">
                  <c:v>6.0496067755595891E-4</c:v>
                </c:pt>
                <c:pt idx="876">
                  <c:v>2.4525432873890224E-4</c:v>
                </c:pt>
                <c:pt idx="877">
                  <c:v>3.9240692598224361E-4</c:v>
                </c:pt>
                <c:pt idx="878">
                  <c:v>3.2700577165186963E-4</c:v>
                </c:pt>
                <c:pt idx="879">
                  <c:v>2.4525432873890224E-4</c:v>
                </c:pt>
                <c:pt idx="880">
                  <c:v>1.9620346299112181E-4</c:v>
                </c:pt>
                <c:pt idx="881">
                  <c:v>1.7985317440852831E-4</c:v>
                </c:pt>
                <c:pt idx="882">
                  <c:v>2.616046173214957E-4</c:v>
                </c:pt>
                <c:pt idx="883">
                  <c:v>2.1255375157371527E-4</c:v>
                </c:pt>
                <c:pt idx="884">
                  <c:v>2.1255375157371527E-4</c:v>
                </c:pt>
                <c:pt idx="885">
                  <c:v>2.7795490590408923E-4</c:v>
                </c:pt>
                <c:pt idx="886">
                  <c:v>2.616046173214957E-4</c:v>
                </c:pt>
                <c:pt idx="887">
                  <c:v>2.2890404015630877E-4</c:v>
                </c:pt>
                <c:pt idx="888">
                  <c:v>2.616046173214957E-4</c:v>
                </c:pt>
                <c:pt idx="889">
                  <c:v>1.9620346299112181E-4</c:v>
                </c:pt>
                <c:pt idx="890">
                  <c:v>2.1255375157371527E-4</c:v>
                </c:pt>
                <c:pt idx="891">
                  <c:v>2.9430519448668269E-4</c:v>
                </c:pt>
                <c:pt idx="892">
                  <c:v>3.9240692598224361E-4</c:v>
                </c:pt>
                <c:pt idx="893">
                  <c:v>3.1065548306927616E-4</c:v>
                </c:pt>
                <c:pt idx="894">
                  <c:v>2.616046173214957E-4</c:v>
                </c:pt>
                <c:pt idx="895">
                  <c:v>2.616046173214957E-4</c:v>
                </c:pt>
                <c:pt idx="896">
                  <c:v>3.1065548306927616E-4</c:v>
                </c:pt>
                <c:pt idx="897">
                  <c:v>3.4335606023446315E-4</c:v>
                </c:pt>
                <c:pt idx="898">
                  <c:v>2.9430519448668269E-4</c:v>
                </c:pt>
                <c:pt idx="899">
                  <c:v>2.9430519448668269E-4</c:v>
                </c:pt>
                <c:pt idx="900">
                  <c:v>2.9430519448668269E-4</c:v>
                </c:pt>
                <c:pt idx="901">
                  <c:v>2.9430519448668269E-4</c:v>
                </c:pt>
                <c:pt idx="902">
                  <c:v>1.6350288582593482E-4</c:v>
                </c:pt>
                <c:pt idx="903">
                  <c:v>2.616046173214957E-4</c:v>
                </c:pt>
                <c:pt idx="904">
                  <c:v>3.5970634881705662E-4</c:v>
                </c:pt>
                <c:pt idx="905">
                  <c:v>2.616046173214957E-4</c:v>
                </c:pt>
                <c:pt idx="906">
                  <c:v>1.9620346299112181E-4</c:v>
                </c:pt>
                <c:pt idx="907">
                  <c:v>1.4715259724334135E-4</c:v>
                </c:pt>
                <c:pt idx="908">
                  <c:v>2.9430519448668269E-4</c:v>
                </c:pt>
                <c:pt idx="909">
                  <c:v>2.616046173214957E-4</c:v>
                </c:pt>
                <c:pt idx="910">
                  <c:v>2.616046173214957E-4</c:v>
                </c:pt>
                <c:pt idx="911">
                  <c:v>2.2890404015630877E-4</c:v>
                </c:pt>
                <c:pt idx="912">
                  <c:v>2.4525432873890224E-4</c:v>
                </c:pt>
                <c:pt idx="913">
                  <c:v>2.7795490590408923E-4</c:v>
                </c:pt>
                <c:pt idx="914">
                  <c:v>2.9430519448668269E-4</c:v>
                </c:pt>
                <c:pt idx="915">
                  <c:v>2.7795490590408923E-4</c:v>
                </c:pt>
                <c:pt idx="916">
                  <c:v>1.7985317440852831E-4</c:v>
                </c:pt>
                <c:pt idx="917">
                  <c:v>1.9620346299112181E-4</c:v>
                </c:pt>
                <c:pt idx="918">
                  <c:v>2.4525432873890224E-4</c:v>
                </c:pt>
                <c:pt idx="919">
                  <c:v>2.9430519448668269E-4</c:v>
                </c:pt>
                <c:pt idx="920">
                  <c:v>2.7795490590408923E-4</c:v>
                </c:pt>
                <c:pt idx="921">
                  <c:v>1.4715259724334135E-4</c:v>
                </c:pt>
                <c:pt idx="922">
                  <c:v>2.7795490590408923E-4</c:v>
                </c:pt>
                <c:pt idx="923">
                  <c:v>2.9430519448668269E-4</c:v>
                </c:pt>
                <c:pt idx="924">
                  <c:v>1.9620346299112181E-4</c:v>
                </c:pt>
                <c:pt idx="925">
                  <c:v>2.1255375157371527E-4</c:v>
                </c:pt>
                <c:pt idx="926">
                  <c:v>1.4715259724334135E-4</c:v>
                </c:pt>
                <c:pt idx="927">
                  <c:v>2.4525432873890224E-4</c:v>
                </c:pt>
                <c:pt idx="928">
                  <c:v>2.7795490590408923E-4</c:v>
                </c:pt>
                <c:pt idx="929">
                  <c:v>2.9430519448668269E-4</c:v>
                </c:pt>
                <c:pt idx="930">
                  <c:v>2.2890404015630877E-4</c:v>
                </c:pt>
                <c:pt idx="931">
                  <c:v>1.9620346299112181E-4</c:v>
                </c:pt>
                <c:pt idx="932">
                  <c:v>8.1751442912967408E-5</c:v>
                </c:pt>
                <c:pt idx="933">
                  <c:v>1.6350288582593482E-4</c:v>
                </c:pt>
                <c:pt idx="934">
                  <c:v>2.1255375157371527E-4</c:v>
                </c:pt>
                <c:pt idx="935">
                  <c:v>2.4525432873890224E-4</c:v>
                </c:pt>
                <c:pt idx="936">
                  <c:v>1.7985317440852831E-4</c:v>
                </c:pt>
                <c:pt idx="937">
                  <c:v>2.1255375157371527E-4</c:v>
                </c:pt>
                <c:pt idx="938">
                  <c:v>1.1445202007815438E-4</c:v>
                </c:pt>
                <c:pt idx="939">
                  <c:v>1.1445202007815438E-4</c:v>
                </c:pt>
                <c:pt idx="940">
                  <c:v>1.6350288582593482E-4</c:v>
                </c:pt>
                <c:pt idx="941">
                  <c:v>1.7985317440852831E-4</c:v>
                </c:pt>
                <c:pt idx="942">
                  <c:v>1.6350288582593482E-4</c:v>
                </c:pt>
                <c:pt idx="943">
                  <c:v>1.1445202007815438E-4</c:v>
                </c:pt>
                <c:pt idx="944">
                  <c:v>2.616046173214957E-4</c:v>
                </c:pt>
                <c:pt idx="945">
                  <c:v>1.3080230866074785E-4</c:v>
                </c:pt>
                <c:pt idx="946">
                  <c:v>1.4715259724334135E-4</c:v>
                </c:pt>
                <c:pt idx="947">
                  <c:v>2.7795490590408923E-4</c:v>
                </c:pt>
                <c:pt idx="948">
                  <c:v>2.4525432873890224E-4</c:v>
                </c:pt>
                <c:pt idx="949">
                  <c:v>2.7795490590408923E-4</c:v>
                </c:pt>
                <c:pt idx="950">
                  <c:v>2.9430519448668269E-4</c:v>
                </c:pt>
                <c:pt idx="951">
                  <c:v>2.4525432873890224E-4</c:v>
                </c:pt>
                <c:pt idx="952">
                  <c:v>3.2700577165186963E-4</c:v>
                </c:pt>
                <c:pt idx="953">
                  <c:v>2.2890404015630877E-4</c:v>
                </c:pt>
                <c:pt idx="954">
                  <c:v>1.3080230866074785E-4</c:v>
                </c:pt>
                <c:pt idx="955">
                  <c:v>1.6350288582593482E-4</c:v>
                </c:pt>
                <c:pt idx="956">
                  <c:v>1.4715259724334135E-4</c:v>
                </c:pt>
                <c:pt idx="957">
                  <c:v>1.1445202007815438E-4</c:v>
                </c:pt>
                <c:pt idx="958">
                  <c:v>1.9620346299112181E-4</c:v>
                </c:pt>
                <c:pt idx="959">
                  <c:v>3.1065548306927616E-4</c:v>
                </c:pt>
                <c:pt idx="960">
                  <c:v>1.7985317440852831E-4</c:v>
                </c:pt>
                <c:pt idx="961">
                  <c:v>1.4715259724334135E-4</c:v>
                </c:pt>
                <c:pt idx="962">
                  <c:v>1.1445202007815438E-4</c:v>
                </c:pt>
                <c:pt idx="963">
                  <c:v>1.9620346299112181E-4</c:v>
                </c:pt>
                <c:pt idx="964">
                  <c:v>1.1445202007815438E-4</c:v>
                </c:pt>
                <c:pt idx="965">
                  <c:v>1.7985317440852831E-4</c:v>
                </c:pt>
                <c:pt idx="966">
                  <c:v>1.6350288582593482E-4</c:v>
                </c:pt>
                <c:pt idx="967">
                  <c:v>2.2890404015630877E-4</c:v>
                </c:pt>
                <c:pt idx="968">
                  <c:v>1.7985317440852831E-4</c:v>
                </c:pt>
                <c:pt idx="969">
                  <c:v>9.8101731495560903E-5</c:v>
                </c:pt>
                <c:pt idx="970">
                  <c:v>2.7795490590408923E-4</c:v>
                </c:pt>
                <c:pt idx="971">
                  <c:v>1.4715259724334135E-4</c:v>
                </c:pt>
                <c:pt idx="972">
                  <c:v>1.4715259724334135E-4</c:v>
                </c:pt>
                <c:pt idx="973">
                  <c:v>1.1445202007815438E-4</c:v>
                </c:pt>
                <c:pt idx="974">
                  <c:v>2.616046173214957E-4</c:v>
                </c:pt>
                <c:pt idx="975">
                  <c:v>1.1445202007815438E-4</c:v>
                </c:pt>
                <c:pt idx="976">
                  <c:v>1.3080230866074785E-4</c:v>
                </c:pt>
                <c:pt idx="977">
                  <c:v>1.7985317440852831E-4</c:v>
                </c:pt>
                <c:pt idx="978">
                  <c:v>1.3080230866074785E-4</c:v>
                </c:pt>
                <c:pt idx="979">
                  <c:v>1.6350288582593482E-4</c:v>
                </c:pt>
                <c:pt idx="980">
                  <c:v>1.3080230866074785E-4</c:v>
                </c:pt>
                <c:pt idx="981">
                  <c:v>2.4525432873890224E-4</c:v>
                </c:pt>
                <c:pt idx="982">
                  <c:v>8.1751442912967408E-5</c:v>
                </c:pt>
                <c:pt idx="983">
                  <c:v>2.1255375157371527E-4</c:v>
                </c:pt>
                <c:pt idx="984">
                  <c:v>8.1751442912967408E-5</c:v>
                </c:pt>
                <c:pt idx="985">
                  <c:v>1.3080230866074785E-4</c:v>
                </c:pt>
                <c:pt idx="986">
                  <c:v>1.6350288582593482E-4</c:v>
                </c:pt>
                <c:pt idx="987">
                  <c:v>1.3080230866074785E-4</c:v>
                </c:pt>
                <c:pt idx="988">
                  <c:v>1.4715259724334135E-4</c:v>
                </c:pt>
                <c:pt idx="989">
                  <c:v>1.9620346299112181E-4</c:v>
                </c:pt>
                <c:pt idx="990">
                  <c:v>1.1445202007815438E-4</c:v>
                </c:pt>
                <c:pt idx="991">
                  <c:v>1.6350288582593482E-4</c:v>
                </c:pt>
                <c:pt idx="992">
                  <c:v>1.6350288582593482E-4</c:v>
                </c:pt>
                <c:pt idx="993">
                  <c:v>1.3080230866074785E-4</c:v>
                </c:pt>
                <c:pt idx="994">
                  <c:v>9.8101731495560903E-5</c:v>
                </c:pt>
                <c:pt idx="995">
                  <c:v>8.1751442912967408E-5</c:v>
                </c:pt>
                <c:pt idx="996">
                  <c:v>1.1445202007815438E-4</c:v>
                </c:pt>
                <c:pt idx="997">
                  <c:v>1.6350288582593482E-4</c:v>
                </c:pt>
                <c:pt idx="998">
                  <c:v>1.1445202007815438E-4</c:v>
                </c:pt>
                <c:pt idx="999">
                  <c:v>1.3080230866074785E-4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26316224"/>
        <c:axId val="-526332544"/>
      </c:lineChart>
      <c:catAx>
        <c:axId val="-526316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Sessions</a:t>
                </a:r>
              </a:p>
            </c:rich>
          </c:tx>
          <c:overlay val="0"/>
        </c:title>
        <c:majorTickMark val="out"/>
        <c:minorTickMark val="none"/>
        <c:tickLblPos val="nextTo"/>
        <c:crossAx val="-526332544"/>
        <c:crosses val="autoZero"/>
        <c:auto val="1"/>
        <c:lblAlgn val="ctr"/>
        <c:lblOffset val="100"/>
        <c:noMultiLvlLbl val="0"/>
      </c:catAx>
      <c:valAx>
        <c:axId val="-526332544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-526316224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 Complete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10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</c:spPr>
          </c:dPt>
          <c:dPt>
            <c:idx val="13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24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31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49"/>
            <c:invertIfNegative val="0"/>
            <c:bubble3D val="0"/>
            <c:spPr>
              <a:solidFill>
                <a:srgbClr val="FF0000"/>
              </a:solidFill>
            </c:spPr>
          </c:dPt>
          <c:cat>
            <c:strRef>
              <c:f>'Quest Order'!$B$3:$B$52</c:f>
              <c:strCache>
                <c:ptCount val="50"/>
                <c:pt idx="0">
                  <c:v>Try Not to Panic</c:v>
                </c:pt>
                <c:pt idx="1">
                  <c:v>Let the Curse Be Lifted</c:v>
                </c:pt>
                <c:pt idx="2">
                  <c:v>Go Get Goofy</c:v>
                </c:pt>
                <c:pt idx="3">
                  <c:v>The Return of Goofy</c:v>
                </c:pt>
                <c:pt idx="4">
                  <c:v>Gated Space</c:v>
                </c:pt>
                <c:pt idx="5">
                  <c:v>Bye Bye Birdies</c:v>
                </c:pt>
                <c:pt idx="6">
                  <c:v>Unlock the Gates!</c:v>
                </c:pt>
                <c:pt idx="7">
                  <c:v>Dispersing the Curse</c:v>
                </c:pt>
                <c:pt idx="8">
                  <c:v>Let the Fun Begin</c:v>
                </c:pt>
                <c:pt idx="9">
                  <c:v>Be a Good Neighbor</c:v>
                </c:pt>
                <c:pt idx="10">
                  <c:v>A Handy Man</c:v>
                </c:pt>
                <c:pt idx="11">
                  <c:v>A Place to Plan</c:v>
                </c:pt>
                <c:pt idx="12">
                  <c:v>Make a Plan</c:v>
                </c:pt>
                <c:pt idx="13">
                  <c:v>Toy Time</c:v>
                </c:pt>
                <c:pt idx="14">
                  <c:v>To the Fun! Pt.1</c:v>
                </c:pt>
                <c:pt idx="15">
                  <c:v>Systems Check</c:v>
                </c:pt>
                <c:pt idx="16">
                  <c:v>To the Fun! Pt.2</c:v>
                </c:pt>
                <c:pt idx="17">
                  <c:v>To the Fun! Pt.3</c:v>
                </c:pt>
                <c:pt idx="18">
                  <c:v>Creating Happiness!</c:v>
                </c:pt>
                <c:pt idx="19">
                  <c:v>Attempted Gardening</c:v>
                </c:pt>
                <c:pt idx="20">
                  <c:v>Gacha Tutorial</c:v>
                </c:pt>
                <c:pt idx="21">
                  <c:v>Curse the Curse!</c:v>
                </c:pt>
                <c:pt idx="22">
                  <c:v>Sit for a Spell</c:v>
                </c:pt>
                <c:pt idx="23">
                  <c:v>Street Smarts</c:v>
                </c:pt>
                <c:pt idx="24">
                  <c:v>Bring Music to the World</c:v>
                </c:pt>
                <c:pt idx="25">
                  <c:v>Work the Imagination</c:v>
                </c:pt>
                <c:pt idx="26">
                  <c:v>I'm Late, I'm Late</c:v>
                </c:pt>
                <c:pt idx="27">
                  <c:v>Lonely Heart Pt.1</c:v>
                </c:pt>
                <c:pt idx="28">
                  <c:v>Visit a Friend's Kingdom</c:v>
                </c:pt>
                <c:pt idx="29">
                  <c:v>Cheer Up Pete Pt.1</c:v>
                </c:pt>
                <c:pt idx="30">
                  <c:v>Where Are the Toys?</c:v>
                </c:pt>
                <c:pt idx="31">
                  <c:v>Ladies' Choice</c:v>
                </c:pt>
                <c:pt idx="32">
                  <c:v>Cheer Up Pete Pt.2</c:v>
                </c:pt>
                <c:pt idx="33">
                  <c:v>Cheer Up Pete Pt.3</c:v>
                </c:pt>
                <c:pt idx="34">
                  <c:v>The Plan Pt.1</c:v>
                </c:pt>
                <c:pt idx="35">
                  <c:v>Mission: Fun, Pt.1</c:v>
                </c:pt>
                <c:pt idx="36">
                  <c:v>The Plan Pt.2</c:v>
                </c:pt>
                <c:pt idx="37">
                  <c:v>Dance by Default</c:v>
                </c:pt>
                <c:pt idx="38">
                  <c:v>Mission: Fun, Pt.2</c:v>
                </c:pt>
                <c:pt idx="39">
                  <c:v>The Plan Pt.3</c:v>
                </c:pt>
                <c:pt idx="40">
                  <c:v>Surprise Addition</c:v>
                </c:pt>
                <c:pt idx="41">
                  <c:v>Fabric Searching</c:v>
                </c:pt>
                <c:pt idx="42">
                  <c:v>Different Priorities</c:v>
                </c:pt>
                <c:pt idx="43">
                  <c:v>I Lost My Baton! Pt.1</c:v>
                </c:pt>
                <c:pt idx="44">
                  <c:v>I Lost My Baton! Pt.2</c:v>
                </c:pt>
                <c:pt idx="45">
                  <c:v>I Lost My Baton! Pt.3</c:v>
                </c:pt>
                <c:pt idx="46">
                  <c:v>I Lost My Baton! Pt.4</c:v>
                </c:pt>
                <c:pt idx="47">
                  <c:v>I Miss Minnie! Pt.1</c:v>
                </c:pt>
                <c:pt idx="48">
                  <c:v>Curse Removal</c:v>
                </c:pt>
                <c:pt idx="49">
                  <c:v>Welcome a Wizard</c:v>
                </c:pt>
              </c:strCache>
            </c:strRef>
          </c:cat>
          <c:val>
            <c:numRef>
              <c:f>'Quest Order'!$E$3:$E$52</c:f>
              <c:numCache>
                <c:formatCode>0.0%</c:formatCode>
                <c:ptCount val="50"/>
                <c:pt idx="0">
                  <c:v>0.979568217794477</c:v>
                </c:pt>
                <c:pt idx="1">
                  <c:v>0.9710753955319309</c:v>
                </c:pt>
                <c:pt idx="2">
                  <c:v>0.97578971194354325</c:v>
                </c:pt>
                <c:pt idx="3">
                  <c:v>0.976219311834014</c:v>
                </c:pt>
                <c:pt idx="4">
                  <c:v>0.98205275456453722</c:v>
                </c:pt>
                <c:pt idx="5">
                  <c:v>0.99018333701151684</c:v>
                </c:pt>
                <c:pt idx="6">
                  <c:v>0.98557786780722545</c:v>
                </c:pt>
                <c:pt idx="7">
                  <c:v>0.99569229710461282</c:v>
                </c:pt>
                <c:pt idx="8">
                  <c:v>0.97530225429967388</c:v>
                </c:pt>
                <c:pt idx="9">
                  <c:v>0.98491626929213993</c:v>
                </c:pt>
                <c:pt idx="10">
                  <c:v>0.82158739747147003</c:v>
                </c:pt>
                <c:pt idx="11">
                  <c:v>0.95395474855024243</c:v>
                </c:pt>
                <c:pt idx="12">
                  <c:v>0.9931559709277179</c:v>
                </c:pt>
                <c:pt idx="13">
                  <c:v>0.85938842932729509</c:v>
                </c:pt>
                <c:pt idx="14">
                  <c:v>0.9964553694410464</c:v>
                </c:pt>
                <c:pt idx="15">
                  <c:v>0.98345009887130419</c:v>
                </c:pt>
                <c:pt idx="16">
                  <c:v>0.99381318013588904</c:v>
                </c:pt>
                <c:pt idx="17">
                  <c:v>0.99433559382352354</c:v>
                </c:pt>
                <c:pt idx="18">
                  <c:v>0.90286438714858908</c:v>
                </c:pt>
                <c:pt idx="19">
                  <c:v>0.94532298770337753</c:v>
                </c:pt>
                <c:pt idx="20">
                  <c:v>0.99642117650563822</c:v>
                </c:pt>
                <c:pt idx="21">
                  <c:v>0.99387409551886374</c:v>
                </c:pt>
                <c:pt idx="22">
                  <c:v>0.95496911606571899</c:v>
                </c:pt>
                <c:pt idx="23">
                  <c:v>0.94734734734734738</c:v>
                </c:pt>
                <c:pt idx="24">
                  <c:v>0.82463033658532958</c:v>
                </c:pt>
                <c:pt idx="25">
                  <c:v>0.94287959540262178</c:v>
                </c:pt>
                <c:pt idx="26">
                  <c:v>0.90184493048519887</c:v>
                </c:pt>
                <c:pt idx="27">
                  <c:v>0.93377823210600419</c:v>
                </c:pt>
                <c:pt idx="28">
                  <c:v>0.99111133902549509</c:v>
                </c:pt>
                <c:pt idx="29">
                  <c:v>0.91585179912172265</c:v>
                </c:pt>
                <c:pt idx="30">
                  <c:v>1.0000662798334568</c:v>
                </c:pt>
                <c:pt idx="31">
                  <c:v>0.74030718759320013</c:v>
                </c:pt>
                <c:pt idx="32">
                  <c:v>0.99665949402616272</c:v>
                </c:pt>
                <c:pt idx="33">
                  <c:v>0.95935005186955935</c:v>
                </c:pt>
                <c:pt idx="34">
                  <c:v>0.95923744668563626</c:v>
                </c:pt>
                <c:pt idx="35">
                  <c:v>0.9969055506684884</c:v>
                </c:pt>
                <c:pt idx="36">
                  <c:v>0.99742367725821568</c:v>
                </c:pt>
                <c:pt idx="37">
                  <c:v>0.99752366439058704</c:v>
                </c:pt>
                <c:pt idx="38">
                  <c:v>0.99793439584615495</c:v>
                </c:pt>
                <c:pt idx="39">
                  <c:v>0.97313331694580818</c:v>
                </c:pt>
                <c:pt idx="40">
                  <c:v>0.97026529968021302</c:v>
                </c:pt>
                <c:pt idx="41">
                  <c:v>0.99739718896408125</c:v>
                </c:pt>
                <c:pt idx="42">
                  <c:v>0.98286055301372588</c:v>
                </c:pt>
                <c:pt idx="43">
                  <c:v>0.99849890829694321</c:v>
                </c:pt>
                <c:pt idx="44">
                  <c:v>0.99864645809693631</c:v>
                </c:pt>
                <c:pt idx="45">
                  <c:v>0.98653492042614754</c:v>
                </c:pt>
                <c:pt idx="46">
                  <c:v>0.98132981735507152</c:v>
                </c:pt>
                <c:pt idx="47">
                  <c:v>0.94489114803324803</c:v>
                </c:pt>
                <c:pt idx="48">
                  <c:v>0.98782726726935766</c:v>
                </c:pt>
                <c:pt idx="49">
                  <c:v>0.86555586112717997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26307520"/>
        <c:axId val="-526306432"/>
      </c:barChart>
      <c:catAx>
        <c:axId val="-5263075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26306432"/>
        <c:crosses val="autoZero"/>
        <c:auto val="1"/>
        <c:lblAlgn val="ctr"/>
        <c:lblOffset val="100"/>
        <c:noMultiLvlLbl val="0"/>
      </c:catAx>
      <c:valAx>
        <c:axId val="-526306432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526307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Percent of DNU to activate quest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40495406824147E-2"/>
          <c:y val="9.9787664041994767E-2"/>
          <c:w val="0.87885126859142615"/>
          <c:h val="0.49304698162729654"/>
        </c:manualLayout>
      </c:layout>
      <c:lineChart>
        <c:grouping val="standard"/>
        <c:varyColors val="0"/>
        <c:ser>
          <c:idx val="0"/>
          <c:order val="0"/>
          <c:tx>
            <c:strRef>
              <c:f>'Activation Order'!$F$2</c:f>
              <c:strCache>
                <c:ptCount val="1"/>
                <c:pt idx="0">
                  <c:v>Percent of  Start to Activate</c:v>
                </c:pt>
              </c:strCache>
            </c:strRef>
          </c:tx>
          <c:marker>
            <c:symbol val="none"/>
          </c:marker>
          <c:dPt>
            <c:idx val="13"/>
            <c:marker>
              <c:symbol val="circl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23"/>
            <c:marker>
              <c:symbol val="circl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30"/>
            <c:marker>
              <c:symbol val="circl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49"/>
            <c:marker>
              <c:symbol val="circl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Lbls>
            <c:dLbl>
              <c:idx val="13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3"/>
              <c:layout>
                <c:manualLayout>
                  <c:x val="-1.5277777777777829E-2"/>
                  <c:y val="-5.751437151680009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0"/>
              <c:layout>
                <c:manualLayout>
                  <c:x val="-4.1666666666666666E-3"/>
                  <c:y val="-3.7253018372703409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9"/>
              <c:layout>
                <c:manualLayout>
                  <c:x val="-3.3333333333333437E-2"/>
                  <c:y val="-3.9629658792650915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'Activation Order'!$B$3:$B$59</c:f>
              <c:strCache>
                <c:ptCount val="50"/>
                <c:pt idx="0">
                  <c:v>Try Not to Panic</c:v>
                </c:pt>
                <c:pt idx="1">
                  <c:v>Let the Curse Be Lifted</c:v>
                </c:pt>
                <c:pt idx="2">
                  <c:v>Go Get Goofy</c:v>
                </c:pt>
                <c:pt idx="3">
                  <c:v>The Return of Goofy</c:v>
                </c:pt>
                <c:pt idx="4">
                  <c:v>Gated Space</c:v>
                </c:pt>
                <c:pt idx="5">
                  <c:v>Bye Bye Birdies</c:v>
                </c:pt>
                <c:pt idx="6">
                  <c:v>Unlock the Gates!</c:v>
                </c:pt>
                <c:pt idx="7">
                  <c:v>Dispersing the Curse</c:v>
                </c:pt>
                <c:pt idx="8">
                  <c:v>Let the Fun Begin</c:v>
                </c:pt>
                <c:pt idx="9">
                  <c:v>A Handy Man</c:v>
                </c:pt>
                <c:pt idx="10">
                  <c:v>Be a Good Neighbor</c:v>
                </c:pt>
                <c:pt idx="11">
                  <c:v>A Place to Plan</c:v>
                </c:pt>
                <c:pt idx="12">
                  <c:v>Make a Plan</c:v>
                </c:pt>
                <c:pt idx="13">
                  <c:v>Toy Time</c:v>
                </c:pt>
                <c:pt idx="14">
                  <c:v>To the Fun! Pt.1</c:v>
                </c:pt>
                <c:pt idx="15">
                  <c:v>To the Fun! Pt.2</c:v>
                </c:pt>
                <c:pt idx="16">
                  <c:v>To the Fun! Pt.3</c:v>
                </c:pt>
                <c:pt idx="17">
                  <c:v>Creating Happiness!</c:v>
                </c:pt>
                <c:pt idx="18">
                  <c:v>Attempted Gardening</c:v>
                </c:pt>
                <c:pt idx="19">
                  <c:v>Systems Check</c:v>
                </c:pt>
                <c:pt idx="20">
                  <c:v>Street Smarts</c:v>
                </c:pt>
                <c:pt idx="21">
                  <c:v>Curse the Curse!</c:v>
                </c:pt>
                <c:pt idx="22">
                  <c:v>Sit for a Spell</c:v>
                </c:pt>
                <c:pt idx="23">
                  <c:v>Bring Music to the World</c:v>
                </c:pt>
                <c:pt idx="24">
                  <c:v>Gacha Tutorial</c:v>
                </c:pt>
                <c:pt idx="25">
                  <c:v>Lonely Heart Pt.1</c:v>
                </c:pt>
                <c:pt idx="26">
                  <c:v>I'm Late, I'm Late</c:v>
                </c:pt>
                <c:pt idx="27">
                  <c:v>Visit a Friend's Kingdom</c:v>
                </c:pt>
                <c:pt idx="28">
                  <c:v>Work the Imagination</c:v>
                </c:pt>
                <c:pt idx="29">
                  <c:v>Cheer Up Pete Pt.1</c:v>
                </c:pt>
                <c:pt idx="30">
                  <c:v>Ladies' Choice</c:v>
                </c:pt>
                <c:pt idx="31">
                  <c:v>Cheer Up Pete Pt.2</c:v>
                </c:pt>
                <c:pt idx="32">
                  <c:v>Cheer Up Pete Pt.3</c:v>
                </c:pt>
                <c:pt idx="33">
                  <c:v>The Plan Pt.1</c:v>
                </c:pt>
                <c:pt idx="34">
                  <c:v>Where Are the Toys?</c:v>
                </c:pt>
                <c:pt idx="35">
                  <c:v>Mission: Fun, Pt.1</c:v>
                </c:pt>
                <c:pt idx="36">
                  <c:v>The Plan Pt.2</c:v>
                </c:pt>
                <c:pt idx="37">
                  <c:v>The Plan Pt.3</c:v>
                </c:pt>
                <c:pt idx="38">
                  <c:v>Surprise Addition</c:v>
                </c:pt>
                <c:pt idx="39">
                  <c:v>Mission: Fun, Pt.2</c:v>
                </c:pt>
                <c:pt idx="40">
                  <c:v>Fabric Searching</c:v>
                </c:pt>
                <c:pt idx="41">
                  <c:v>Dance by Default</c:v>
                </c:pt>
                <c:pt idx="42">
                  <c:v>Different Priorities</c:v>
                </c:pt>
                <c:pt idx="43">
                  <c:v>I Lost My Baton! Pt.1</c:v>
                </c:pt>
                <c:pt idx="44">
                  <c:v>I Lost My Baton! Pt.2</c:v>
                </c:pt>
                <c:pt idx="45">
                  <c:v>I Lost My Baton! Pt.3</c:v>
                </c:pt>
                <c:pt idx="46">
                  <c:v>I Lost My Baton! Pt.4</c:v>
                </c:pt>
                <c:pt idx="47">
                  <c:v>Curse Removal</c:v>
                </c:pt>
                <c:pt idx="48">
                  <c:v>I Miss Minnie! Pt.1</c:v>
                </c:pt>
                <c:pt idx="49">
                  <c:v>Welcome a Wizard</c:v>
                </c:pt>
              </c:strCache>
            </c:strRef>
          </c:cat>
          <c:val>
            <c:numRef>
              <c:f>'Activation Order'!$F$3:$F$52</c:f>
              <c:numCache>
                <c:formatCode>0.0%</c:formatCode>
                <c:ptCount val="50"/>
                <c:pt idx="0">
                  <c:v>1</c:v>
                </c:pt>
                <c:pt idx="1">
                  <c:v>0.95367180662737705</c:v>
                </c:pt>
                <c:pt idx="2">
                  <c:v>0.90852325894657637</c:v>
                </c:pt>
                <c:pt idx="3">
                  <c:v>0.84898622205714269</c:v>
                </c:pt>
                <c:pt idx="4">
                  <c:v>0.80499659656276756</c:v>
                </c:pt>
                <c:pt idx="5">
                  <c:v>0.78011563716011456</c:v>
                </c:pt>
                <c:pt idx="6">
                  <c:v>0.76256442220475784</c:v>
                </c:pt>
                <c:pt idx="7">
                  <c:v>0.7412335586881702</c:v>
                </c:pt>
                <c:pt idx="8">
                  <c:v>0.73019749500643227</c:v>
                </c:pt>
                <c:pt idx="9">
                  <c:v>0.7072406333740896</c:v>
                </c:pt>
                <c:pt idx="10">
                  <c:v>0.69233883887793379</c:v>
                </c:pt>
                <c:pt idx="11">
                  <c:v>0.67074016390698654</c:v>
                </c:pt>
                <c:pt idx="12">
                  <c:v>0.56390092889127652</c:v>
                </c:pt>
                <c:pt idx="13">
                  <c:v>0.55828007658132306</c:v>
                </c:pt>
                <c:pt idx="14">
                  <c:v>0.49649852464582733</c:v>
                </c:pt>
                <c:pt idx="15">
                  <c:v>0.49059073149191701</c:v>
                </c:pt>
                <c:pt idx="16">
                  <c:v>0.48377269821634383</c:v>
                </c:pt>
                <c:pt idx="17">
                  <c:v>0.4803405668994607</c:v>
                </c:pt>
                <c:pt idx="18">
                  <c:v>0.47499549662286566</c:v>
                </c:pt>
                <c:pt idx="19">
                  <c:v>0.46918335041694098</c:v>
                </c:pt>
                <c:pt idx="20">
                  <c:v>0.45386867992864738</c:v>
                </c:pt>
                <c:pt idx="21">
                  <c:v>0.45097057740468383</c:v>
                </c:pt>
                <c:pt idx="22">
                  <c:v>0.44622330055299875</c:v>
                </c:pt>
                <c:pt idx="23">
                  <c:v>0.42843137411187826</c:v>
                </c:pt>
                <c:pt idx="24">
                  <c:v>0.42805835101473444</c:v>
                </c:pt>
                <c:pt idx="25">
                  <c:v>0.41325060935076446</c:v>
                </c:pt>
                <c:pt idx="26">
                  <c:v>0.37448011898480327</c:v>
                </c:pt>
                <c:pt idx="27">
                  <c:v>0.37303266183862127</c:v>
                </c:pt>
                <c:pt idx="28">
                  <c:v>0.36311088510091549</c:v>
                </c:pt>
                <c:pt idx="29">
                  <c:v>0.33142783358068695</c:v>
                </c:pt>
                <c:pt idx="30">
                  <c:v>0.29932393548932179</c:v>
                </c:pt>
                <c:pt idx="31">
                  <c:v>0.28966518785857642</c:v>
                </c:pt>
                <c:pt idx="32">
                  <c:v>0.2827451311718186</c:v>
                </c:pt>
                <c:pt idx="33">
                  <c:v>0.26499146350989228</c:v>
                </c:pt>
                <c:pt idx="34">
                  <c:v>0.2645642404755566</c:v>
                </c:pt>
                <c:pt idx="35">
                  <c:v>0.25551603919611926</c:v>
                </c:pt>
                <c:pt idx="36">
                  <c:v>0.24317120644277843</c:v>
                </c:pt>
                <c:pt idx="37">
                  <c:v>0.23994790429566384</c:v>
                </c:pt>
                <c:pt idx="38">
                  <c:v>0.23229774257261596</c:v>
                </c:pt>
                <c:pt idx="39">
                  <c:v>0.22534899180146245</c:v>
                </c:pt>
                <c:pt idx="40">
                  <c:v>0.2204853444963949</c:v>
                </c:pt>
                <c:pt idx="41">
                  <c:v>0.21758405374083184</c:v>
                </c:pt>
                <c:pt idx="42">
                  <c:v>0.20034050313482871</c:v>
                </c:pt>
                <c:pt idx="43">
                  <c:v>0.19858856987089257</c:v>
                </c:pt>
                <c:pt idx="44">
                  <c:v>0.19668200737437969</c:v>
                </c:pt>
                <c:pt idx="45">
                  <c:v>0.1939209988091955</c:v>
                </c:pt>
                <c:pt idx="46">
                  <c:v>0.18861099908019519</c:v>
                </c:pt>
                <c:pt idx="47">
                  <c:v>0.18321013475060854</c:v>
                </c:pt>
                <c:pt idx="48">
                  <c:v>0.17625022516885672</c:v>
                </c:pt>
                <c:pt idx="49">
                  <c:v>0.16809791696888446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26302080"/>
        <c:axId val="-526300448"/>
      </c:lineChart>
      <c:catAx>
        <c:axId val="-526302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26300448"/>
        <c:crosses val="autoZero"/>
        <c:auto val="1"/>
        <c:lblAlgn val="ctr"/>
        <c:lblOffset val="100"/>
        <c:noMultiLvlLbl val="0"/>
      </c:catAx>
      <c:valAx>
        <c:axId val="-526300448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52630208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Downloads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Sheet2!$A$94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Sheet2!$B$93:$SI$93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Sheet2!$B$94:$SI$94</c:f>
              <c:numCache>
                <c:formatCode>_(* #,##0_);_(* \(#,##0\);_(* "-"??_);_(@_)</c:formatCode>
                <c:ptCount val="502"/>
                <c:pt idx="0">
                  <c:v>9107</c:v>
                </c:pt>
                <c:pt idx="1">
                  <c:v>9904</c:v>
                </c:pt>
                <c:pt idx="2">
                  <c:v>9907</c:v>
                </c:pt>
                <c:pt idx="3">
                  <c:v>9228</c:v>
                </c:pt>
                <c:pt idx="4">
                  <c:v>9902</c:v>
                </c:pt>
                <c:pt idx="5">
                  <c:v>10638</c:v>
                </c:pt>
                <c:pt idx="6">
                  <c:v>10999</c:v>
                </c:pt>
                <c:pt idx="7">
                  <c:v>10861</c:v>
                </c:pt>
                <c:pt idx="8">
                  <c:v>11937</c:v>
                </c:pt>
                <c:pt idx="9">
                  <c:v>11786</c:v>
                </c:pt>
                <c:pt idx="10">
                  <c:v>11532</c:v>
                </c:pt>
                <c:pt idx="11">
                  <c:v>15142</c:v>
                </c:pt>
                <c:pt idx="12">
                  <c:v>19716</c:v>
                </c:pt>
                <c:pt idx="13">
                  <c:v>20910</c:v>
                </c:pt>
                <c:pt idx="14">
                  <c:v>21425</c:v>
                </c:pt>
                <c:pt idx="15">
                  <c:v>27291</c:v>
                </c:pt>
                <c:pt idx="16">
                  <c:v>31390</c:v>
                </c:pt>
                <c:pt idx="17">
                  <c:v>23957</c:v>
                </c:pt>
                <c:pt idx="18">
                  <c:v>25928</c:v>
                </c:pt>
                <c:pt idx="19">
                  <c:v>24657</c:v>
                </c:pt>
                <c:pt idx="20">
                  <c:v>24102</c:v>
                </c:pt>
                <c:pt idx="21">
                  <c:v>25890</c:v>
                </c:pt>
                <c:pt idx="22">
                  <c:v>31560</c:v>
                </c:pt>
                <c:pt idx="23">
                  <c:v>32086</c:v>
                </c:pt>
                <c:pt idx="24">
                  <c:v>29881</c:v>
                </c:pt>
                <c:pt idx="25">
                  <c:v>19565</c:v>
                </c:pt>
                <c:pt idx="26">
                  <c:v>13303</c:v>
                </c:pt>
                <c:pt idx="27">
                  <c:v>9543</c:v>
                </c:pt>
                <c:pt idx="28">
                  <c:v>10043</c:v>
                </c:pt>
                <c:pt idx="29">
                  <c:v>11735</c:v>
                </c:pt>
                <c:pt idx="30">
                  <c:v>11229</c:v>
                </c:pt>
                <c:pt idx="31">
                  <c:v>9649</c:v>
                </c:pt>
                <c:pt idx="32">
                  <c:v>7517</c:v>
                </c:pt>
                <c:pt idx="33">
                  <c:v>7142</c:v>
                </c:pt>
                <c:pt idx="34">
                  <c:v>7943</c:v>
                </c:pt>
                <c:pt idx="35">
                  <c:v>7945</c:v>
                </c:pt>
                <c:pt idx="36">
                  <c:v>10165</c:v>
                </c:pt>
                <c:pt idx="37">
                  <c:v>9537</c:v>
                </c:pt>
                <c:pt idx="38">
                  <c:v>8569</c:v>
                </c:pt>
                <c:pt idx="39">
                  <c:v>10645</c:v>
                </c:pt>
                <c:pt idx="40">
                  <c:v>10904</c:v>
                </c:pt>
                <c:pt idx="41">
                  <c:v>10330</c:v>
                </c:pt>
                <c:pt idx="42">
                  <c:v>12251</c:v>
                </c:pt>
                <c:pt idx="43">
                  <c:v>14359</c:v>
                </c:pt>
                <c:pt idx="44">
                  <c:v>14748</c:v>
                </c:pt>
                <c:pt idx="45">
                  <c:v>10991</c:v>
                </c:pt>
                <c:pt idx="46">
                  <c:v>8003</c:v>
                </c:pt>
                <c:pt idx="47">
                  <c:v>5230</c:v>
                </c:pt>
                <c:pt idx="48">
                  <c:v>5505</c:v>
                </c:pt>
                <c:pt idx="49">
                  <c:v>5870</c:v>
                </c:pt>
                <c:pt idx="50">
                  <c:v>7586</c:v>
                </c:pt>
                <c:pt idx="51">
                  <c:v>7720</c:v>
                </c:pt>
                <c:pt idx="52">
                  <c:v>6786</c:v>
                </c:pt>
                <c:pt idx="53">
                  <c:v>6680</c:v>
                </c:pt>
                <c:pt idx="54">
                  <c:v>6983</c:v>
                </c:pt>
                <c:pt idx="55">
                  <c:v>8178</c:v>
                </c:pt>
                <c:pt idx="56">
                  <c:v>9125</c:v>
                </c:pt>
                <c:pt idx="57">
                  <c:v>11711</c:v>
                </c:pt>
                <c:pt idx="58">
                  <c:v>11700</c:v>
                </c:pt>
                <c:pt idx="59">
                  <c:v>12976</c:v>
                </c:pt>
                <c:pt idx="60">
                  <c:v>18065</c:v>
                </c:pt>
                <c:pt idx="61">
                  <c:v>18085</c:v>
                </c:pt>
                <c:pt idx="62">
                  <c:v>22875</c:v>
                </c:pt>
                <c:pt idx="63">
                  <c:v>25876</c:v>
                </c:pt>
                <c:pt idx="64">
                  <c:v>30312</c:v>
                </c:pt>
                <c:pt idx="65">
                  <c:v>25720</c:v>
                </c:pt>
                <c:pt idx="66">
                  <c:v>21007</c:v>
                </c:pt>
                <c:pt idx="67">
                  <c:v>15177</c:v>
                </c:pt>
                <c:pt idx="68">
                  <c:v>13050</c:v>
                </c:pt>
                <c:pt idx="69">
                  <c:v>11403</c:v>
                </c:pt>
                <c:pt idx="70">
                  <c:v>13086</c:v>
                </c:pt>
                <c:pt idx="71">
                  <c:v>17377</c:v>
                </c:pt>
                <c:pt idx="72">
                  <c:v>17982</c:v>
                </c:pt>
                <c:pt idx="73">
                  <c:v>17716</c:v>
                </c:pt>
                <c:pt idx="74">
                  <c:v>25424</c:v>
                </c:pt>
                <c:pt idx="75">
                  <c:v>33757</c:v>
                </c:pt>
                <c:pt idx="76">
                  <c:v>34481</c:v>
                </c:pt>
                <c:pt idx="77">
                  <c:v>35180</c:v>
                </c:pt>
                <c:pt idx="78">
                  <c:v>52700</c:v>
                </c:pt>
                <c:pt idx="79">
                  <c:v>56889</c:v>
                </c:pt>
                <c:pt idx="80">
                  <c:v>40217</c:v>
                </c:pt>
                <c:pt idx="81">
                  <c:v>19753</c:v>
                </c:pt>
                <c:pt idx="82">
                  <c:v>6085</c:v>
                </c:pt>
                <c:pt idx="83">
                  <c:v>5910</c:v>
                </c:pt>
                <c:pt idx="84">
                  <c:v>6380</c:v>
                </c:pt>
                <c:pt idx="85">
                  <c:v>9850</c:v>
                </c:pt>
                <c:pt idx="86">
                  <c:v>9999</c:v>
                </c:pt>
                <c:pt idx="87">
                  <c:v>6502</c:v>
                </c:pt>
                <c:pt idx="88">
                  <c:v>7281</c:v>
                </c:pt>
                <c:pt idx="89">
                  <c:v>7029</c:v>
                </c:pt>
                <c:pt idx="90">
                  <c:v>7137</c:v>
                </c:pt>
                <c:pt idx="91">
                  <c:v>11064</c:v>
                </c:pt>
                <c:pt idx="92">
                  <c:v>13780</c:v>
                </c:pt>
                <c:pt idx="93">
                  <c:v>13933</c:v>
                </c:pt>
                <c:pt idx="94">
                  <c:v>10147</c:v>
                </c:pt>
                <c:pt idx="95">
                  <c:v>11460</c:v>
                </c:pt>
                <c:pt idx="96">
                  <c:v>9856</c:v>
                </c:pt>
                <c:pt idx="97">
                  <c:v>6603</c:v>
                </c:pt>
                <c:pt idx="98">
                  <c:v>6904</c:v>
                </c:pt>
                <c:pt idx="99">
                  <c:v>11698</c:v>
                </c:pt>
                <c:pt idx="100">
                  <c:v>11689</c:v>
                </c:pt>
                <c:pt idx="101">
                  <c:v>9028</c:v>
                </c:pt>
                <c:pt idx="102">
                  <c:v>10436</c:v>
                </c:pt>
                <c:pt idx="103">
                  <c:v>11394</c:v>
                </c:pt>
                <c:pt idx="104">
                  <c:v>14185</c:v>
                </c:pt>
                <c:pt idx="105">
                  <c:v>22482</c:v>
                </c:pt>
                <c:pt idx="106">
                  <c:v>24937</c:v>
                </c:pt>
                <c:pt idx="107">
                  <c:v>23937</c:v>
                </c:pt>
                <c:pt idx="108">
                  <c:v>22850</c:v>
                </c:pt>
                <c:pt idx="109">
                  <c:v>13690</c:v>
                </c:pt>
                <c:pt idx="110">
                  <c:v>10285</c:v>
                </c:pt>
                <c:pt idx="111">
                  <c:v>9733</c:v>
                </c:pt>
                <c:pt idx="112">
                  <c:v>11540</c:v>
                </c:pt>
                <c:pt idx="113">
                  <c:v>14110</c:v>
                </c:pt>
                <c:pt idx="114">
                  <c:v>13286</c:v>
                </c:pt>
                <c:pt idx="115">
                  <c:v>9615</c:v>
                </c:pt>
                <c:pt idx="116">
                  <c:v>8952</c:v>
                </c:pt>
                <c:pt idx="117">
                  <c:v>8459</c:v>
                </c:pt>
                <c:pt idx="118">
                  <c:v>9824</c:v>
                </c:pt>
                <c:pt idx="119">
                  <c:v>10914</c:v>
                </c:pt>
                <c:pt idx="120">
                  <c:v>16230</c:v>
                </c:pt>
                <c:pt idx="121">
                  <c:v>15737</c:v>
                </c:pt>
                <c:pt idx="122">
                  <c:v>10757</c:v>
                </c:pt>
                <c:pt idx="123">
                  <c:v>11106</c:v>
                </c:pt>
                <c:pt idx="124">
                  <c:v>12259</c:v>
                </c:pt>
                <c:pt idx="125">
                  <c:v>12468</c:v>
                </c:pt>
                <c:pt idx="126">
                  <c:v>13408</c:v>
                </c:pt>
                <c:pt idx="127">
                  <c:v>20681</c:v>
                </c:pt>
                <c:pt idx="128">
                  <c:v>22459</c:v>
                </c:pt>
                <c:pt idx="129">
                  <c:v>18379</c:v>
                </c:pt>
                <c:pt idx="130">
                  <c:v>18391</c:v>
                </c:pt>
                <c:pt idx="131">
                  <c:v>22211</c:v>
                </c:pt>
                <c:pt idx="132">
                  <c:v>22048</c:v>
                </c:pt>
                <c:pt idx="133">
                  <c:v>24205</c:v>
                </c:pt>
                <c:pt idx="134">
                  <c:v>36796</c:v>
                </c:pt>
                <c:pt idx="135">
                  <c:v>39423</c:v>
                </c:pt>
                <c:pt idx="136">
                  <c:v>23539</c:v>
                </c:pt>
                <c:pt idx="137">
                  <c:v>19870</c:v>
                </c:pt>
                <c:pt idx="138">
                  <c:v>20919</c:v>
                </c:pt>
                <c:pt idx="139">
                  <c:v>22072</c:v>
                </c:pt>
                <c:pt idx="140">
                  <c:v>23865</c:v>
                </c:pt>
                <c:pt idx="141">
                  <c:v>40563</c:v>
                </c:pt>
                <c:pt idx="142">
                  <c:v>43991</c:v>
                </c:pt>
                <c:pt idx="143">
                  <c:v>28412</c:v>
                </c:pt>
                <c:pt idx="144">
                  <c:v>13308</c:v>
                </c:pt>
                <c:pt idx="145">
                  <c:v>8301</c:v>
                </c:pt>
                <c:pt idx="146">
                  <c:v>8038</c:v>
                </c:pt>
                <c:pt idx="147">
                  <c:v>8655</c:v>
                </c:pt>
                <c:pt idx="148">
                  <c:v>14295</c:v>
                </c:pt>
                <c:pt idx="149">
                  <c:v>14042</c:v>
                </c:pt>
                <c:pt idx="150">
                  <c:v>10576</c:v>
                </c:pt>
                <c:pt idx="151">
                  <c:v>9289</c:v>
                </c:pt>
                <c:pt idx="152">
                  <c:v>10201</c:v>
                </c:pt>
                <c:pt idx="153">
                  <c:v>9148</c:v>
                </c:pt>
                <c:pt idx="154">
                  <c:v>10124</c:v>
                </c:pt>
                <c:pt idx="155">
                  <c:v>15986</c:v>
                </c:pt>
                <c:pt idx="156">
                  <c:v>17093</c:v>
                </c:pt>
                <c:pt idx="157">
                  <c:v>13445</c:v>
                </c:pt>
                <c:pt idx="158">
                  <c:v>17770</c:v>
                </c:pt>
                <c:pt idx="159">
                  <c:v>18161</c:v>
                </c:pt>
                <c:pt idx="160">
                  <c:v>18390</c:v>
                </c:pt>
                <c:pt idx="161">
                  <c:v>22410</c:v>
                </c:pt>
                <c:pt idx="162">
                  <c:v>34576</c:v>
                </c:pt>
                <c:pt idx="163">
                  <c:v>41150</c:v>
                </c:pt>
                <c:pt idx="164">
                  <c:v>26878</c:v>
                </c:pt>
                <c:pt idx="165">
                  <c:v>25643</c:v>
                </c:pt>
                <c:pt idx="166">
                  <c:v>18602</c:v>
                </c:pt>
                <c:pt idx="167">
                  <c:v>7124</c:v>
                </c:pt>
                <c:pt idx="168">
                  <c:v>8497</c:v>
                </c:pt>
                <c:pt idx="169">
                  <c:v>14011</c:v>
                </c:pt>
                <c:pt idx="170">
                  <c:v>13691</c:v>
                </c:pt>
                <c:pt idx="171">
                  <c:v>10840</c:v>
                </c:pt>
                <c:pt idx="172">
                  <c:v>10607</c:v>
                </c:pt>
                <c:pt idx="173">
                  <c:v>10441</c:v>
                </c:pt>
                <c:pt idx="174">
                  <c:v>10655</c:v>
                </c:pt>
                <c:pt idx="175">
                  <c:v>12608</c:v>
                </c:pt>
                <c:pt idx="176">
                  <c:v>23993</c:v>
                </c:pt>
                <c:pt idx="177">
                  <c:v>31886</c:v>
                </c:pt>
                <c:pt idx="178">
                  <c:v>52949</c:v>
                </c:pt>
                <c:pt idx="179">
                  <c:v>140144</c:v>
                </c:pt>
                <c:pt idx="180">
                  <c:v>161224</c:v>
                </c:pt>
                <c:pt idx="181">
                  <c:v>166303</c:v>
                </c:pt>
                <c:pt idx="182">
                  <c:v>175272</c:v>
                </c:pt>
                <c:pt idx="183">
                  <c:v>212651</c:v>
                </c:pt>
                <c:pt idx="184">
                  <c:v>230550</c:v>
                </c:pt>
                <c:pt idx="185">
                  <c:v>228938</c:v>
                </c:pt>
                <c:pt idx="186">
                  <c:v>20555</c:v>
                </c:pt>
                <c:pt idx="187">
                  <c:v>12685</c:v>
                </c:pt>
                <c:pt idx="188">
                  <c:v>10726</c:v>
                </c:pt>
                <c:pt idx="189">
                  <c:v>10930</c:v>
                </c:pt>
                <c:pt idx="190">
                  <c:v>16373</c:v>
                </c:pt>
                <c:pt idx="191">
                  <c:v>15272</c:v>
                </c:pt>
                <c:pt idx="192">
                  <c:v>10900</c:v>
                </c:pt>
                <c:pt idx="193">
                  <c:v>9275</c:v>
                </c:pt>
                <c:pt idx="194">
                  <c:v>9870</c:v>
                </c:pt>
                <c:pt idx="195">
                  <c:v>17722</c:v>
                </c:pt>
                <c:pt idx="196">
                  <c:v>11331</c:v>
                </c:pt>
                <c:pt idx="197">
                  <c:v>15614</c:v>
                </c:pt>
                <c:pt idx="198">
                  <c:v>14932</c:v>
                </c:pt>
                <c:pt idx="199">
                  <c:v>11132</c:v>
                </c:pt>
                <c:pt idx="200">
                  <c:v>13258</c:v>
                </c:pt>
                <c:pt idx="201">
                  <c:v>18765</c:v>
                </c:pt>
                <c:pt idx="202">
                  <c:v>19209</c:v>
                </c:pt>
                <c:pt idx="203">
                  <c:v>18792</c:v>
                </c:pt>
                <c:pt idx="204">
                  <c:v>29610</c:v>
                </c:pt>
                <c:pt idx="205">
                  <c:v>28538</c:v>
                </c:pt>
                <c:pt idx="206">
                  <c:v>23535</c:v>
                </c:pt>
                <c:pt idx="207">
                  <c:v>17410</c:v>
                </c:pt>
                <c:pt idx="208">
                  <c:v>13143</c:v>
                </c:pt>
                <c:pt idx="209">
                  <c:v>17860</c:v>
                </c:pt>
                <c:pt idx="210">
                  <c:v>28960</c:v>
                </c:pt>
                <c:pt idx="211">
                  <c:v>29519</c:v>
                </c:pt>
                <c:pt idx="212">
                  <c:v>26983</c:v>
                </c:pt>
                <c:pt idx="213">
                  <c:v>26011</c:v>
                </c:pt>
                <c:pt idx="214">
                  <c:v>23968</c:v>
                </c:pt>
                <c:pt idx="215">
                  <c:v>26785</c:v>
                </c:pt>
                <c:pt idx="216">
                  <c:v>21963</c:v>
                </c:pt>
                <c:pt idx="217">
                  <c:v>23307</c:v>
                </c:pt>
                <c:pt idx="218">
                  <c:v>26840</c:v>
                </c:pt>
                <c:pt idx="219">
                  <c:v>25299</c:v>
                </c:pt>
                <c:pt idx="220">
                  <c:v>21723</c:v>
                </c:pt>
                <c:pt idx="221">
                  <c:v>14346</c:v>
                </c:pt>
                <c:pt idx="222">
                  <c:v>14979</c:v>
                </c:pt>
                <c:pt idx="223">
                  <c:v>17532</c:v>
                </c:pt>
                <c:pt idx="224">
                  <c:v>14324</c:v>
                </c:pt>
                <c:pt idx="225">
                  <c:v>16594</c:v>
                </c:pt>
                <c:pt idx="226">
                  <c:v>16638</c:v>
                </c:pt>
                <c:pt idx="227">
                  <c:v>14374</c:v>
                </c:pt>
                <c:pt idx="228">
                  <c:v>23766</c:v>
                </c:pt>
                <c:pt idx="229">
                  <c:v>28938</c:v>
                </c:pt>
                <c:pt idx="230">
                  <c:v>28794</c:v>
                </c:pt>
                <c:pt idx="231">
                  <c:v>26012</c:v>
                </c:pt>
                <c:pt idx="232">
                  <c:v>47577</c:v>
                </c:pt>
                <c:pt idx="233">
                  <c:v>45544</c:v>
                </c:pt>
                <c:pt idx="234">
                  <c:v>27166</c:v>
                </c:pt>
                <c:pt idx="235">
                  <c:v>11533</c:v>
                </c:pt>
                <c:pt idx="236">
                  <c:v>7944</c:v>
                </c:pt>
                <c:pt idx="237">
                  <c:v>7151</c:v>
                </c:pt>
                <c:pt idx="238">
                  <c:v>7171</c:v>
                </c:pt>
                <c:pt idx="239">
                  <c:v>11451</c:v>
                </c:pt>
                <c:pt idx="240">
                  <c:v>11314</c:v>
                </c:pt>
                <c:pt idx="241">
                  <c:v>8115</c:v>
                </c:pt>
                <c:pt idx="242">
                  <c:v>7916</c:v>
                </c:pt>
                <c:pt idx="243">
                  <c:v>8170</c:v>
                </c:pt>
                <c:pt idx="244">
                  <c:v>8891</c:v>
                </c:pt>
                <c:pt idx="245">
                  <c:v>9949</c:v>
                </c:pt>
                <c:pt idx="246">
                  <c:v>17116</c:v>
                </c:pt>
                <c:pt idx="247">
                  <c:v>17430</c:v>
                </c:pt>
                <c:pt idx="248">
                  <c:v>13513</c:v>
                </c:pt>
                <c:pt idx="249">
                  <c:v>13400</c:v>
                </c:pt>
                <c:pt idx="250">
                  <c:v>14309</c:v>
                </c:pt>
                <c:pt idx="251">
                  <c:v>14706</c:v>
                </c:pt>
                <c:pt idx="252">
                  <c:v>15309</c:v>
                </c:pt>
                <c:pt idx="253">
                  <c:v>25226</c:v>
                </c:pt>
                <c:pt idx="254">
                  <c:v>23589</c:v>
                </c:pt>
                <c:pt idx="255">
                  <c:v>18146</c:v>
                </c:pt>
                <c:pt idx="256">
                  <c:v>22091</c:v>
                </c:pt>
                <c:pt idx="257">
                  <c:v>23142</c:v>
                </c:pt>
                <c:pt idx="258">
                  <c:v>21203</c:v>
                </c:pt>
                <c:pt idx="259">
                  <c:v>22093</c:v>
                </c:pt>
                <c:pt idx="260">
                  <c:v>37665</c:v>
                </c:pt>
                <c:pt idx="261">
                  <c:v>37181</c:v>
                </c:pt>
                <c:pt idx="262">
                  <c:v>22068</c:v>
                </c:pt>
                <c:pt idx="263">
                  <c:v>8194</c:v>
                </c:pt>
                <c:pt idx="264">
                  <c:v>6434</c:v>
                </c:pt>
                <c:pt idx="265">
                  <c:v>6402</c:v>
                </c:pt>
                <c:pt idx="266">
                  <c:v>6758</c:v>
                </c:pt>
                <c:pt idx="267">
                  <c:v>10876</c:v>
                </c:pt>
                <c:pt idx="268">
                  <c:v>10911</c:v>
                </c:pt>
                <c:pt idx="269">
                  <c:v>8409</c:v>
                </c:pt>
                <c:pt idx="270">
                  <c:v>6957</c:v>
                </c:pt>
                <c:pt idx="271">
                  <c:v>7725</c:v>
                </c:pt>
                <c:pt idx="272">
                  <c:v>8231</c:v>
                </c:pt>
                <c:pt idx="273">
                  <c:v>7843</c:v>
                </c:pt>
                <c:pt idx="274">
                  <c:v>12810</c:v>
                </c:pt>
                <c:pt idx="275">
                  <c:v>12128</c:v>
                </c:pt>
                <c:pt idx="276">
                  <c:v>9595</c:v>
                </c:pt>
                <c:pt idx="277">
                  <c:v>8379</c:v>
                </c:pt>
                <c:pt idx="278">
                  <c:v>8479</c:v>
                </c:pt>
                <c:pt idx="279">
                  <c:v>8924</c:v>
                </c:pt>
                <c:pt idx="280">
                  <c:v>9656</c:v>
                </c:pt>
                <c:pt idx="281">
                  <c:v>15239</c:v>
                </c:pt>
                <c:pt idx="282">
                  <c:v>16975</c:v>
                </c:pt>
                <c:pt idx="283">
                  <c:v>15904</c:v>
                </c:pt>
                <c:pt idx="284">
                  <c:v>21867</c:v>
                </c:pt>
                <c:pt idx="285">
                  <c:v>22363</c:v>
                </c:pt>
                <c:pt idx="286">
                  <c:v>23068</c:v>
                </c:pt>
                <c:pt idx="287">
                  <c:v>27251</c:v>
                </c:pt>
                <c:pt idx="288">
                  <c:v>48733</c:v>
                </c:pt>
                <c:pt idx="289">
                  <c:v>48684</c:v>
                </c:pt>
                <c:pt idx="290">
                  <c:v>30144</c:v>
                </c:pt>
                <c:pt idx="291">
                  <c:v>11927</c:v>
                </c:pt>
                <c:pt idx="292">
                  <c:v>6698</c:v>
                </c:pt>
                <c:pt idx="293">
                  <c:v>6018</c:v>
                </c:pt>
                <c:pt idx="294">
                  <c:v>6585</c:v>
                </c:pt>
                <c:pt idx="295">
                  <c:v>10766</c:v>
                </c:pt>
                <c:pt idx="296">
                  <c:v>10555</c:v>
                </c:pt>
                <c:pt idx="297">
                  <c:v>8851</c:v>
                </c:pt>
                <c:pt idx="298">
                  <c:v>7614</c:v>
                </c:pt>
                <c:pt idx="299">
                  <c:v>7354</c:v>
                </c:pt>
                <c:pt idx="300">
                  <c:v>9231</c:v>
                </c:pt>
                <c:pt idx="301">
                  <c:v>9069</c:v>
                </c:pt>
                <c:pt idx="302">
                  <c:v>13139</c:v>
                </c:pt>
                <c:pt idx="303">
                  <c:v>22325</c:v>
                </c:pt>
                <c:pt idx="304">
                  <c:v>18066</c:v>
                </c:pt>
                <c:pt idx="305">
                  <c:v>7762</c:v>
                </c:pt>
                <c:pt idx="306">
                  <c:v>7942</c:v>
                </c:pt>
                <c:pt idx="307">
                  <c:v>8161</c:v>
                </c:pt>
                <c:pt idx="308">
                  <c:v>9152</c:v>
                </c:pt>
                <c:pt idx="309">
                  <c:v>15261</c:v>
                </c:pt>
                <c:pt idx="310">
                  <c:v>13719</c:v>
                </c:pt>
                <c:pt idx="311">
                  <c:v>11053</c:v>
                </c:pt>
                <c:pt idx="312">
                  <c:v>13894</c:v>
                </c:pt>
                <c:pt idx="313">
                  <c:v>16859</c:v>
                </c:pt>
                <c:pt idx="314">
                  <c:v>17084</c:v>
                </c:pt>
                <c:pt idx="315">
                  <c:v>17902</c:v>
                </c:pt>
                <c:pt idx="316">
                  <c:v>27738</c:v>
                </c:pt>
                <c:pt idx="317">
                  <c:v>29926</c:v>
                </c:pt>
                <c:pt idx="318">
                  <c:v>22977</c:v>
                </c:pt>
                <c:pt idx="319">
                  <c:v>13783</c:v>
                </c:pt>
                <c:pt idx="320">
                  <c:v>9897</c:v>
                </c:pt>
                <c:pt idx="321">
                  <c:v>9362</c:v>
                </c:pt>
                <c:pt idx="322">
                  <c:v>10797</c:v>
                </c:pt>
                <c:pt idx="323">
                  <c:v>17839</c:v>
                </c:pt>
                <c:pt idx="324">
                  <c:v>17834</c:v>
                </c:pt>
                <c:pt idx="325">
                  <c:v>12355</c:v>
                </c:pt>
                <c:pt idx="326">
                  <c:v>12747</c:v>
                </c:pt>
                <c:pt idx="327">
                  <c:v>14043</c:v>
                </c:pt>
                <c:pt idx="328">
                  <c:v>14740</c:v>
                </c:pt>
                <c:pt idx="329">
                  <c:v>18761</c:v>
                </c:pt>
                <c:pt idx="330">
                  <c:v>23753</c:v>
                </c:pt>
                <c:pt idx="331">
                  <c:v>22091</c:v>
                </c:pt>
                <c:pt idx="332">
                  <c:v>16677</c:v>
                </c:pt>
                <c:pt idx="333">
                  <c:v>11681</c:v>
                </c:pt>
                <c:pt idx="334">
                  <c:v>9553</c:v>
                </c:pt>
                <c:pt idx="335">
                  <c:v>9778</c:v>
                </c:pt>
                <c:pt idx="336">
                  <c:v>9129</c:v>
                </c:pt>
                <c:pt idx="337">
                  <c:v>11894</c:v>
                </c:pt>
                <c:pt idx="338">
                  <c:v>11648</c:v>
                </c:pt>
                <c:pt idx="339">
                  <c:v>9826</c:v>
                </c:pt>
                <c:pt idx="340">
                  <c:v>10147</c:v>
                </c:pt>
                <c:pt idx="341">
                  <c:v>10355</c:v>
                </c:pt>
                <c:pt idx="342">
                  <c:v>10274</c:v>
                </c:pt>
                <c:pt idx="343">
                  <c:v>11195</c:v>
                </c:pt>
                <c:pt idx="344">
                  <c:v>14392</c:v>
                </c:pt>
                <c:pt idx="345">
                  <c:v>13994</c:v>
                </c:pt>
                <c:pt idx="346">
                  <c:v>12359</c:v>
                </c:pt>
                <c:pt idx="347">
                  <c:v>12382</c:v>
                </c:pt>
                <c:pt idx="348">
                  <c:v>12462</c:v>
                </c:pt>
                <c:pt idx="349">
                  <c:v>12296</c:v>
                </c:pt>
                <c:pt idx="350">
                  <c:v>12689</c:v>
                </c:pt>
                <c:pt idx="351">
                  <c:v>15275</c:v>
                </c:pt>
                <c:pt idx="352">
                  <c:v>13833</c:v>
                </c:pt>
                <c:pt idx="353">
                  <c:v>12978</c:v>
                </c:pt>
                <c:pt idx="354">
                  <c:v>13365</c:v>
                </c:pt>
                <c:pt idx="355">
                  <c:v>14236</c:v>
                </c:pt>
                <c:pt idx="356">
                  <c:v>14166</c:v>
                </c:pt>
                <c:pt idx="357">
                  <c:v>14903</c:v>
                </c:pt>
                <c:pt idx="358">
                  <c:v>17606</c:v>
                </c:pt>
                <c:pt idx="359">
                  <c:v>16934</c:v>
                </c:pt>
                <c:pt idx="360">
                  <c:v>18759</c:v>
                </c:pt>
                <c:pt idx="361">
                  <c:v>27119</c:v>
                </c:pt>
                <c:pt idx="362">
                  <c:v>30927</c:v>
                </c:pt>
                <c:pt idx="363">
                  <c:v>29777</c:v>
                </c:pt>
                <c:pt idx="364">
                  <c:v>28747</c:v>
                </c:pt>
                <c:pt idx="365">
                  <c:v>29721</c:v>
                </c:pt>
                <c:pt idx="366">
                  <c:v>28003</c:v>
                </c:pt>
                <c:pt idx="367">
                  <c:v>26289</c:v>
                </c:pt>
                <c:pt idx="368">
                  <c:v>14133</c:v>
                </c:pt>
                <c:pt idx="369">
                  <c:v>9705</c:v>
                </c:pt>
                <c:pt idx="370">
                  <c:v>10182</c:v>
                </c:pt>
                <c:pt idx="371">
                  <c:v>11254</c:v>
                </c:pt>
                <c:pt idx="372">
                  <c:v>12512</c:v>
                </c:pt>
                <c:pt idx="373">
                  <c:v>11061</c:v>
                </c:pt>
                <c:pt idx="374">
                  <c:v>10126</c:v>
                </c:pt>
                <c:pt idx="375">
                  <c:v>9902</c:v>
                </c:pt>
                <c:pt idx="376">
                  <c:v>11385</c:v>
                </c:pt>
                <c:pt idx="377">
                  <c:v>11890</c:v>
                </c:pt>
                <c:pt idx="378">
                  <c:v>12336</c:v>
                </c:pt>
                <c:pt idx="379">
                  <c:v>15223</c:v>
                </c:pt>
                <c:pt idx="380">
                  <c:v>13238</c:v>
                </c:pt>
                <c:pt idx="381">
                  <c:v>12075</c:v>
                </c:pt>
                <c:pt idx="382">
                  <c:v>12164</c:v>
                </c:pt>
                <c:pt idx="383">
                  <c:v>12783</c:v>
                </c:pt>
                <c:pt idx="384">
                  <c:v>12919</c:v>
                </c:pt>
                <c:pt idx="385">
                  <c:v>13420</c:v>
                </c:pt>
                <c:pt idx="386">
                  <c:v>15673</c:v>
                </c:pt>
                <c:pt idx="387">
                  <c:v>12920</c:v>
                </c:pt>
                <c:pt idx="388">
                  <c:v>12402</c:v>
                </c:pt>
                <c:pt idx="389">
                  <c:v>13295</c:v>
                </c:pt>
                <c:pt idx="390">
                  <c:v>15069</c:v>
                </c:pt>
                <c:pt idx="391">
                  <c:v>16787</c:v>
                </c:pt>
                <c:pt idx="392">
                  <c:v>14926</c:v>
                </c:pt>
                <c:pt idx="393">
                  <c:v>17286</c:v>
                </c:pt>
                <c:pt idx="394">
                  <c:v>17826</c:v>
                </c:pt>
                <c:pt idx="395">
                  <c:v>18367</c:v>
                </c:pt>
                <c:pt idx="396">
                  <c:v>16242</c:v>
                </c:pt>
                <c:pt idx="397">
                  <c:v>16125</c:v>
                </c:pt>
                <c:pt idx="398">
                  <c:v>16700</c:v>
                </c:pt>
                <c:pt idx="399">
                  <c:v>15909</c:v>
                </c:pt>
                <c:pt idx="400">
                  <c:v>17623</c:v>
                </c:pt>
                <c:pt idx="401">
                  <c:v>17121</c:v>
                </c:pt>
                <c:pt idx="402">
                  <c:v>18698</c:v>
                </c:pt>
                <c:pt idx="403">
                  <c:v>32137</c:v>
                </c:pt>
                <c:pt idx="404">
                  <c:v>36468</c:v>
                </c:pt>
                <c:pt idx="405">
                  <c:v>42157</c:v>
                </c:pt>
                <c:pt idx="406">
                  <c:v>49748</c:v>
                </c:pt>
                <c:pt idx="407">
                  <c:v>63050</c:v>
                </c:pt>
                <c:pt idx="408">
                  <c:v>66474</c:v>
                </c:pt>
                <c:pt idx="409">
                  <c:v>41851</c:v>
                </c:pt>
                <c:pt idx="410">
                  <c:v>49849</c:v>
                </c:pt>
                <c:pt idx="411">
                  <c:v>8740</c:v>
                </c:pt>
                <c:pt idx="412">
                  <c:v>8359</c:v>
                </c:pt>
                <c:pt idx="413">
                  <c:v>8570</c:v>
                </c:pt>
                <c:pt idx="414">
                  <c:v>11953</c:v>
                </c:pt>
                <c:pt idx="415">
                  <c:v>11595</c:v>
                </c:pt>
                <c:pt idx="416">
                  <c:v>10138</c:v>
                </c:pt>
                <c:pt idx="417">
                  <c:v>10712</c:v>
                </c:pt>
                <c:pt idx="418">
                  <c:v>9417</c:v>
                </c:pt>
                <c:pt idx="419">
                  <c:v>8930</c:v>
                </c:pt>
                <c:pt idx="420">
                  <c:v>10241</c:v>
                </c:pt>
                <c:pt idx="421">
                  <c:v>15248</c:v>
                </c:pt>
                <c:pt idx="422">
                  <c:v>13565</c:v>
                </c:pt>
                <c:pt idx="423">
                  <c:v>12944</c:v>
                </c:pt>
                <c:pt idx="424">
                  <c:v>19307</c:v>
                </c:pt>
                <c:pt idx="425">
                  <c:v>24881</c:v>
                </c:pt>
                <c:pt idx="426">
                  <c:v>21733</c:v>
                </c:pt>
                <c:pt idx="427">
                  <c:v>22598</c:v>
                </c:pt>
                <c:pt idx="428">
                  <c:v>36037</c:v>
                </c:pt>
                <c:pt idx="429">
                  <c:v>36622</c:v>
                </c:pt>
                <c:pt idx="430">
                  <c:v>23593</c:v>
                </c:pt>
                <c:pt idx="431">
                  <c:v>13612</c:v>
                </c:pt>
                <c:pt idx="432">
                  <c:v>14187</c:v>
                </c:pt>
                <c:pt idx="433">
                  <c:v>13320</c:v>
                </c:pt>
                <c:pt idx="434">
                  <c:v>16258</c:v>
                </c:pt>
                <c:pt idx="435">
                  <c:v>29074</c:v>
                </c:pt>
                <c:pt idx="436">
                  <c:v>18924</c:v>
                </c:pt>
                <c:pt idx="437">
                  <c:v>17650</c:v>
                </c:pt>
                <c:pt idx="438">
                  <c:v>27831</c:v>
                </c:pt>
                <c:pt idx="439">
                  <c:v>34012</c:v>
                </c:pt>
                <c:pt idx="440">
                  <c:v>34517</c:v>
                </c:pt>
                <c:pt idx="441">
                  <c:v>41026</c:v>
                </c:pt>
                <c:pt idx="442">
                  <c:v>59381</c:v>
                </c:pt>
                <c:pt idx="443">
                  <c:v>59418</c:v>
                </c:pt>
                <c:pt idx="444">
                  <c:v>42166</c:v>
                </c:pt>
                <c:pt idx="445">
                  <c:v>32176</c:v>
                </c:pt>
                <c:pt idx="446">
                  <c:v>22792</c:v>
                </c:pt>
                <c:pt idx="447">
                  <c:v>25358</c:v>
                </c:pt>
                <c:pt idx="448">
                  <c:v>25621</c:v>
                </c:pt>
                <c:pt idx="449">
                  <c:v>43890</c:v>
                </c:pt>
                <c:pt idx="450">
                  <c:v>45429</c:v>
                </c:pt>
                <c:pt idx="451">
                  <c:v>25190</c:v>
                </c:pt>
                <c:pt idx="452">
                  <c:v>15529</c:v>
                </c:pt>
                <c:pt idx="453">
                  <c:v>17795</c:v>
                </c:pt>
                <c:pt idx="454">
                  <c:v>20401</c:v>
                </c:pt>
                <c:pt idx="455">
                  <c:v>32643</c:v>
                </c:pt>
                <c:pt idx="456">
                  <c:v>46058</c:v>
                </c:pt>
                <c:pt idx="457">
                  <c:v>51932</c:v>
                </c:pt>
                <c:pt idx="458">
                  <c:v>53425</c:v>
                </c:pt>
                <c:pt idx="459">
                  <c:v>97829</c:v>
                </c:pt>
                <c:pt idx="460">
                  <c:v>110753</c:v>
                </c:pt>
                <c:pt idx="461">
                  <c:v>136201</c:v>
                </c:pt>
                <c:pt idx="462">
                  <c:v>145214</c:v>
                </c:pt>
                <c:pt idx="463">
                  <c:v>252210</c:v>
                </c:pt>
                <c:pt idx="464">
                  <c:v>294418</c:v>
                </c:pt>
                <c:pt idx="465">
                  <c:v>171098</c:v>
                </c:pt>
                <c:pt idx="466">
                  <c:v>17299</c:v>
                </c:pt>
                <c:pt idx="467">
                  <c:v>16020</c:v>
                </c:pt>
                <c:pt idx="468">
                  <c:v>18704</c:v>
                </c:pt>
                <c:pt idx="469">
                  <c:v>19546</c:v>
                </c:pt>
                <c:pt idx="470">
                  <c:v>30485</c:v>
                </c:pt>
                <c:pt idx="471">
                  <c:v>29666</c:v>
                </c:pt>
                <c:pt idx="472">
                  <c:v>22892</c:v>
                </c:pt>
                <c:pt idx="473">
                  <c:v>19177</c:v>
                </c:pt>
                <c:pt idx="474">
                  <c:v>17799</c:v>
                </c:pt>
                <c:pt idx="475">
                  <c:v>19334</c:v>
                </c:pt>
                <c:pt idx="476">
                  <c:v>21794</c:v>
                </c:pt>
                <c:pt idx="477">
                  <c:v>38251</c:v>
                </c:pt>
                <c:pt idx="478">
                  <c:v>37103</c:v>
                </c:pt>
                <c:pt idx="479">
                  <c:v>26931</c:v>
                </c:pt>
                <c:pt idx="480">
                  <c:v>31730</c:v>
                </c:pt>
                <c:pt idx="481">
                  <c:v>36666</c:v>
                </c:pt>
                <c:pt idx="482">
                  <c:v>40905</c:v>
                </c:pt>
                <c:pt idx="483">
                  <c:v>45462</c:v>
                </c:pt>
                <c:pt idx="484">
                  <c:v>64659</c:v>
                </c:pt>
                <c:pt idx="485">
                  <c:v>64772</c:v>
                </c:pt>
                <c:pt idx="486">
                  <c:v>50069</c:v>
                </c:pt>
                <c:pt idx="487">
                  <c:v>44058</c:v>
                </c:pt>
                <c:pt idx="488">
                  <c:v>45346</c:v>
                </c:pt>
                <c:pt idx="489">
                  <c:v>50400</c:v>
                </c:pt>
                <c:pt idx="490">
                  <c:v>70889</c:v>
                </c:pt>
                <c:pt idx="491">
                  <c:v>90520</c:v>
                </c:pt>
                <c:pt idx="492">
                  <c:v>95713</c:v>
                </c:pt>
                <c:pt idx="493">
                  <c:v>123885</c:v>
                </c:pt>
                <c:pt idx="494">
                  <c:v>180231</c:v>
                </c:pt>
                <c:pt idx="495">
                  <c:v>237154</c:v>
                </c:pt>
                <c:pt idx="496">
                  <c:v>248104</c:v>
                </c:pt>
                <c:pt idx="497">
                  <c:v>271549</c:v>
                </c:pt>
                <c:pt idx="498">
                  <c:v>394767</c:v>
                </c:pt>
                <c:pt idx="499">
                  <c:v>470492</c:v>
                </c:pt>
                <c:pt idx="500">
                  <c:v>428691</c:v>
                </c:pt>
                <c:pt idx="501">
                  <c:v>209769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Sheet2!$A$95</c:f>
              <c:strCache>
                <c:ptCount val="1"/>
                <c:pt idx="0">
                  <c:v>GP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Sheet2!$B$93:$SI$93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Sheet2!$B$95:$SI$95</c:f>
              <c:numCache>
                <c:formatCode>_(* #,##0_);_(* \(#,##0\);_(* "-"??_);_(@_)</c:formatCode>
                <c:ptCount val="502"/>
                <c:pt idx="0">
                  <c:v>41186</c:v>
                </c:pt>
                <c:pt idx="1">
                  <c:v>41186</c:v>
                </c:pt>
                <c:pt idx="2">
                  <c:v>41186</c:v>
                </c:pt>
                <c:pt idx="3">
                  <c:v>37182</c:v>
                </c:pt>
                <c:pt idx="4">
                  <c:v>28848</c:v>
                </c:pt>
                <c:pt idx="5">
                  <c:v>38147</c:v>
                </c:pt>
                <c:pt idx="6">
                  <c:v>31972</c:v>
                </c:pt>
                <c:pt idx="7">
                  <c:v>30671</c:v>
                </c:pt>
                <c:pt idx="8">
                  <c:v>33805</c:v>
                </c:pt>
                <c:pt idx="9">
                  <c:v>36210</c:v>
                </c:pt>
                <c:pt idx="10">
                  <c:v>29814</c:v>
                </c:pt>
                <c:pt idx="11">
                  <c:v>29295</c:v>
                </c:pt>
                <c:pt idx="12">
                  <c:v>30573</c:v>
                </c:pt>
                <c:pt idx="13">
                  <c:v>35116</c:v>
                </c:pt>
                <c:pt idx="14">
                  <c:v>38401</c:v>
                </c:pt>
                <c:pt idx="15">
                  <c:v>36257</c:v>
                </c:pt>
                <c:pt idx="16">
                  <c:v>39189</c:v>
                </c:pt>
                <c:pt idx="17">
                  <c:v>37924</c:v>
                </c:pt>
                <c:pt idx="18">
                  <c:v>91602</c:v>
                </c:pt>
                <c:pt idx="19">
                  <c:v>134112</c:v>
                </c:pt>
                <c:pt idx="20">
                  <c:v>138288</c:v>
                </c:pt>
                <c:pt idx="21">
                  <c:v>142497</c:v>
                </c:pt>
                <c:pt idx="22">
                  <c:v>173333</c:v>
                </c:pt>
                <c:pt idx="23">
                  <c:v>170044</c:v>
                </c:pt>
                <c:pt idx="24">
                  <c:v>145516</c:v>
                </c:pt>
                <c:pt idx="25">
                  <c:v>71033</c:v>
                </c:pt>
                <c:pt idx="26">
                  <c:v>27529</c:v>
                </c:pt>
                <c:pt idx="27">
                  <c:v>23723</c:v>
                </c:pt>
                <c:pt idx="28">
                  <c:v>23850</c:v>
                </c:pt>
                <c:pt idx="29">
                  <c:v>27378</c:v>
                </c:pt>
                <c:pt idx="30">
                  <c:v>27818</c:v>
                </c:pt>
                <c:pt idx="31">
                  <c:v>25640</c:v>
                </c:pt>
                <c:pt idx="32">
                  <c:v>23638</c:v>
                </c:pt>
                <c:pt idx="33">
                  <c:v>22716</c:v>
                </c:pt>
                <c:pt idx="34">
                  <c:v>21768</c:v>
                </c:pt>
                <c:pt idx="35">
                  <c:v>23783</c:v>
                </c:pt>
                <c:pt idx="36">
                  <c:v>27411</c:v>
                </c:pt>
                <c:pt idx="37">
                  <c:v>26705</c:v>
                </c:pt>
                <c:pt idx="38">
                  <c:v>25532</c:v>
                </c:pt>
                <c:pt idx="39">
                  <c:v>24017</c:v>
                </c:pt>
                <c:pt idx="40">
                  <c:v>22016</c:v>
                </c:pt>
                <c:pt idx="41">
                  <c:v>22209</c:v>
                </c:pt>
                <c:pt idx="42">
                  <c:v>22197</c:v>
                </c:pt>
                <c:pt idx="43">
                  <c:v>29255</c:v>
                </c:pt>
                <c:pt idx="44">
                  <c:v>35646</c:v>
                </c:pt>
                <c:pt idx="45">
                  <c:v>28431</c:v>
                </c:pt>
                <c:pt idx="46">
                  <c:v>26687</c:v>
                </c:pt>
                <c:pt idx="47">
                  <c:v>24543</c:v>
                </c:pt>
                <c:pt idx="48">
                  <c:v>24826</c:v>
                </c:pt>
                <c:pt idx="49">
                  <c:v>22497</c:v>
                </c:pt>
                <c:pt idx="50">
                  <c:v>27387</c:v>
                </c:pt>
                <c:pt idx="51">
                  <c:v>26299</c:v>
                </c:pt>
                <c:pt idx="52">
                  <c:v>22991</c:v>
                </c:pt>
                <c:pt idx="53">
                  <c:v>18699</c:v>
                </c:pt>
                <c:pt idx="54">
                  <c:v>17726</c:v>
                </c:pt>
                <c:pt idx="55">
                  <c:v>21448</c:v>
                </c:pt>
                <c:pt idx="56">
                  <c:v>19590</c:v>
                </c:pt>
                <c:pt idx="57">
                  <c:v>24079</c:v>
                </c:pt>
                <c:pt idx="58">
                  <c:v>24667</c:v>
                </c:pt>
                <c:pt idx="59">
                  <c:v>21502</c:v>
                </c:pt>
                <c:pt idx="60">
                  <c:v>20324</c:v>
                </c:pt>
                <c:pt idx="61">
                  <c:v>19944</c:v>
                </c:pt>
                <c:pt idx="62">
                  <c:v>20855</c:v>
                </c:pt>
                <c:pt idx="63">
                  <c:v>21727</c:v>
                </c:pt>
                <c:pt idx="64">
                  <c:v>24105</c:v>
                </c:pt>
                <c:pt idx="65">
                  <c:v>20651</c:v>
                </c:pt>
                <c:pt idx="66">
                  <c:v>19728</c:v>
                </c:pt>
                <c:pt idx="67">
                  <c:v>20400</c:v>
                </c:pt>
                <c:pt idx="68">
                  <c:v>18467</c:v>
                </c:pt>
                <c:pt idx="69">
                  <c:v>20482</c:v>
                </c:pt>
                <c:pt idx="70">
                  <c:v>18226</c:v>
                </c:pt>
                <c:pt idx="71">
                  <c:v>24435</c:v>
                </c:pt>
                <c:pt idx="72">
                  <c:v>25602</c:v>
                </c:pt>
                <c:pt idx="73">
                  <c:v>20070</c:v>
                </c:pt>
                <c:pt idx="74">
                  <c:v>16000</c:v>
                </c:pt>
                <c:pt idx="75">
                  <c:v>18736</c:v>
                </c:pt>
                <c:pt idx="76">
                  <c:v>16064</c:v>
                </c:pt>
                <c:pt idx="77">
                  <c:v>13865</c:v>
                </c:pt>
                <c:pt idx="78">
                  <c:v>17142</c:v>
                </c:pt>
                <c:pt idx="79">
                  <c:v>19441</c:v>
                </c:pt>
                <c:pt idx="80">
                  <c:v>15950</c:v>
                </c:pt>
                <c:pt idx="81">
                  <c:v>18372</c:v>
                </c:pt>
                <c:pt idx="82">
                  <c:v>16691</c:v>
                </c:pt>
                <c:pt idx="83">
                  <c:v>16152</c:v>
                </c:pt>
                <c:pt idx="84">
                  <c:v>15940</c:v>
                </c:pt>
                <c:pt idx="85">
                  <c:v>24776</c:v>
                </c:pt>
                <c:pt idx="86">
                  <c:v>21087</c:v>
                </c:pt>
                <c:pt idx="87">
                  <c:v>19375</c:v>
                </c:pt>
                <c:pt idx="88">
                  <c:v>14092</c:v>
                </c:pt>
                <c:pt idx="89">
                  <c:v>14685</c:v>
                </c:pt>
                <c:pt idx="90">
                  <c:v>16171</c:v>
                </c:pt>
                <c:pt idx="91">
                  <c:v>23433</c:v>
                </c:pt>
                <c:pt idx="92">
                  <c:v>23195</c:v>
                </c:pt>
                <c:pt idx="93">
                  <c:v>26090</c:v>
                </c:pt>
                <c:pt idx="94">
                  <c:v>20455</c:v>
                </c:pt>
                <c:pt idx="95">
                  <c:v>20550</c:v>
                </c:pt>
                <c:pt idx="96">
                  <c:v>14263</c:v>
                </c:pt>
                <c:pt idx="97">
                  <c:v>15680</c:v>
                </c:pt>
                <c:pt idx="98">
                  <c:v>14163</c:v>
                </c:pt>
                <c:pt idx="99">
                  <c:v>22604</c:v>
                </c:pt>
                <c:pt idx="100">
                  <c:v>21478</c:v>
                </c:pt>
                <c:pt idx="101">
                  <c:v>18405</c:v>
                </c:pt>
                <c:pt idx="102">
                  <c:v>17876</c:v>
                </c:pt>
                <c:pt idx="103">
                  <c:v>17943</c:v>
                </c:pt>
                <c:pt idx="104">
                  <c:v>20228</c:v>
                </c:pt>
                <c:pt idx="105">
                  <c:v>21603</c:v>
                </c:pt>
                <c:pt idx="106">
                  <c:v>26460</c:v>
                </c:pt>
                <c:pt idx="107">
                  <c:v>27704</c:v>
                </c:pt>
                <c:pt idx="108">
                  <c:v>26358</c:v>
                </c:pt>
                <c:pt idx="109">
                  <c:v>25122</c:v>
                </c:pt>
                <c:pt idx="110">
                  <c:v>24674</c:v>
                </c:pt>
                <c:pt idx="111">
                  <c:v>20211</c:v>
                </c:pt>
                <c:pt idx="112">
                  <c:v>20042</c:v>
                </c:pt>
                <c:pt idx="113">
                  <c:v>23643</c:v>
                </c:pt>
                <c:pt idx="114">
                  <c:v>26118</c:v>
                </c:pt>
                <c:pt idx="115">
                  <c:v>24477</c:v>
                </c:pt>
                <c:pt idx="116">
                  <c:v>22755</c:v>
                </c:pt>
                <c:pt idx="117">
                  <c:v>21507</c:v>
                </c:pt>
                <c:pt idx="118">
                  <c:v>23860</c:v>
                </c:pt>
                <c:pt idx="119">
                  <c:v>20340</c:v>
                </c:pt>
                <c:pt idx="120">
                  <c:v>25341</c:v>
                </c:pt>
                <c:pt idx="121">
                  <c:v>26989</c:v>
                </c:pt>
                <c:pt idx="122">
                  <c:v>27055</c:v>
                </c:pt>
                <c:pt idx="123">
                  <c:v>22839</c:v>
                </c:pt>
                <c:pt idx="124">
                  <c:v>24470</c:v>
                </c:pt>
                <c:pt idx="125">
                  <c:v>26811</c:v>
                </c:pt>
                <c:pt idx="126">
                  <c:v>29865</c:v>
                </c:pt>
                <c:pt idx="127">
                  <c:v>37588</c:v>
                </c:pt>
                <c:pt idx="128">
                  <c:v>47049</c:v>
                </c:pt>
                <c:pt idx="129">
                  <c:v>38513</c:v>
                </c:pt>
                <c:pt idx="130">
                  <c:v>89449</c:v>
                </c:pt>
                <c:pt idx="131">
                  <c:v>169980</c:v>
                </c:pt>
                <c:pt idx="132">
                  <c:v>180985</c:v>
                </c:pt>
                <c:pt idx="133">
                  <c:v>198112</c:v>
                </c:pt>
                <c:pt idx="134">
                  <c:v>259005</c:v>
                </c:pt>
                <c:pt idx="135">
                  <c:v>278920</c:v>
                </c:pt>
                <c:pt idx="136">
                  <c:v>245883</c:v>
                </c:pt>
                <c:pt idx="137">
                  <c:v>128791</c:v>
                </c:pt>
                <c:pt idx="138">
                  <c:v>26729</c:v>
                </c:pt>
                <c:pt idx="139">
                  <c:v>22567</c:v>
                </c:pt>
                <c:pt idx="140">
                  <c:v>23609</c:v>
                </c:pt>
                <c:pt idx="141">
                  <c:v>33852</c:v>
                </c:pt>
                <c:pt idx="142">
                  <c:v>43958</c:v>
                </c:pt>
                <c:pt idx="143">
                  <c:v>31406</c:v>
                </c:pt>
                <c:pt idx="144">
                  <c:v>26187</c:v>
                </c:pt>
                <c:pt idx="145">
                  <c:v>22528</c:v>
                </c:pt>
                <c:pt idx="146">
                  <c:v>29469</c:v>
                </c:pt>
                <c:pt idx="147">
                  <c:v>24559</c:v>
                </c:pt>
                <c:pt idx="148">
                  <c:v>32671</c:v>
                </c:pt>
                <c:pt idx="149">
                  <c:v>36563</c:v>
                </c:pt>
                <c:pt idx="150">
                  <c:v>29215</c:v>
                </c:pt>
                <c:pt idx="151">
                  <c:v>27657</c:v>
                </c:pt>
                <c:pt idx="152">
                  <c:v>19927</c:v>
                </c:pt>
                <c:pt idx="153">
                  <c:v>21862</c:v>
                </c:pt>
                <c:pt idx="154">
                  <c:v>25332</c:v>
                </c:pt>
                <c:pt idx="155">
                  <c:v>28545</c:v>
                </c:pt>
                <c:pt idx="156">
                  <c:v>35296</c:v>
                </c:pt>
                <c:pt idx="157">
                  <c:v>29361</c:v>
                </c:pt>
                <c:pt idx="158">
                  <c:v>21902</c:v>
                </c:pt>
                <c:pt idx="159">
                  <c:v>19519</c:v>
                </c:pt>
                <c:pt idx="160">
                  <c:v>18771</c:v>
                </c:pt>
                <c:pt idx="161">
                  <c:v>20946</c:v>
                </c:pt>
                <c:pt idx="162">
                  <c:v>25565</c:v>
                </c:pt>
                <c:pt idx="163">
                  <c:v>36556</c:v>
                </c:pt>
                <c:pt idx="164">
                  <c:v>32557</c:v>
                </c:pt>
                <c:pt idx="165">
                  <c:v>20764</c:v>
                </c:pt>
                <c:pt idx="166">
                  <c:v>20339</c:v>
                </c:pt>
                <c:pt idx="167">
                  <c:v>17403</c:v>
                </c:pt>
                <c:pt idx="168">
                  <c:v>18254</c:v>
                </c:pt>
                <c:pt idx="169">
                  <c:v>27265</c:v>
                </c:pt>
                <c:pt idx="170">
                  <c:v>37167</c:v>
                </c:pt>
                <c:pt idx="171">
                  <c:v>28134</c:v>
                </c:pt>
                <c:pt idx="172">
                  <c:v>22682</c:v>
                </c:pt>
                <c:pt idx="173">
                  <c:v>24225</c:v>
                </c:pt>
                <c:pt idx="174">
                  <c:v>18927</c:v>
                </c:pt>
                <c:pt idx="175">
                  <c:v>23963</c:v>
                </c:pt>
                <c:pt idx="176">
                  <c:v>33809</c:v>
                </c:pt>
                <c:pt idx="177">
                  <c:v>32756</c:v>
                </c:pt>
                <c:pt idx="178">
                  <c:v>31167</c:v>
                </c:pt>
                <c:pt idx="179">
                  <c:v>24238</c:v>
                </c:pt>
                <c:pt idx="180">
                  <c:v>28323</c:v>
                </c:pt>
                <c:pt idx="181">
                  <c:v>23428</c:v>
                </c:pt>
                <c:pt idx="182">
                  <c:v>24283</c:v>
                </c:pt>
                <c:pt idx="183">
                  <c:v>33705</c:v>
                </c:pt>
                <c:pt idx="184">
                  <c:v>41693</c:v>
                </c:pt>
                <c:pt idx="185">
                  <c:v>30101</c:v>
                </c:pt>
                <c:pt idx="186">
                  <c:v>27448</c:v>
                </c:pt>
                <c:pt idx="187">
                  <c:v>26444</c:v>
                </c:pt>
                <c:pt idx="188">
                  <c:v>23219</c:v>
                </c:pt>
                <c:pt idx="189">
                  <c:v>23494</c:v>
                </c:pt>
                <c:pt idx="190">
                  <c:v>29297</c:v>
                </c:pt>
                <c:pt idx="191">
                  <c:v>28505</c:v>
                </c:pt>
                <c:pt idx="192">
                  <c:v>25866</c:v>
                </c:pt>
                <c:pt idx="193">
                  <c:v>22793</c:v>
                </c:pt>
                <c:pt idx="194">
                  <c:v>22875</c:v>
                </c:pt>
                <c:pt idx="195">
                  <c:v>18728</c:v>
                </c:pt>
                <c:pt idx="196">
                  <c:v>22831</c:v>
                </c:pt>
                <c:pt idx="197">
                  <c:v>29370</c:v>
                </c:pt>
                <c:pt idx="198">
                  <c:v>31183</c:v>
                </c:pt>
                <c:pt idx="199">
                  <c:v>24731</c:v>
                </c:pt>
                <c:pt idx="200">
                  <c:v>21868</c:v>
                </c:pt>
                <c:pt idx="201">
                  <c:v>23674</c:v>
                </c:pt>
                <c:pt idx="202">
                  <c:v>22109</c:v>
                </c:pt>
                <c:pt idx="203">
                  <c:v>20672</c:v>
                </c:pt>
                <c:pt idx="204">
                  <c:v>30342</c:v>
                </c:pt>
                <c:pt idx="205">
                  <c:v>33121</c:v>
                </c:pt>
                <c:pt idx="206">
                  <c:v>29645</c:v>
                </c:pt>
                <c:pt idx="207">
                  <c:v>52780</c:v>
                </c:pt>
                <c:pt idx="208">
                  <c:v>99866</c:v>
                </c:pt>
                <c:pt idx="209">
                  <c:v>113528</c:v>
                </c:pt>
                <c:pt idx="210">
                  <c:v>119319</c:v>
                </c:pt>
                <c:pt idx="211">
                  <c:v>116930</c:v>
                </c:pt>
                <c:pt idx="212">
                  <c:v>109152</c:v>
                </c:pt>
                <c:pt idx="213">
                  <c:v>114522</c:v>
                </c:pt>
                <c:pt idx="214">
                  <c:v>113442</c:v>
                </c:pt>
                <c:pt idx="215">
                  <c:v>122936</c:v>
                </c:pt>
                <c:pt idx="216">
                  <c:v>138774</c:v>
                </c:pt>
                <c:pt idx="217">
                  <c:v>146621</c:v>
                </c:pt>
                <c:pt idx="218">
                  <c:v>178232</c:v>
                </c:pt>
                <c:pt idx="219">
                  <c:v>145243</c:v>
                </c:pt>
                <c:pt idx="220">
                  <c:v>129124</c:v>
                </c:pt>
                <c:pt idx="221">
                  <c:v>98351</c:v>
                </c:pt>
                <c:pt idx="222">
                  <c:v>41807</c:v>
                </c:pt>
                <c:pt idx="223">
                  <c:v>48877</c:v>
                </c:pt>
                <c:pt idx="224">
                  <c:v>45631</c:v>
                </c:pt>
                <c:pt idx="225">
                  <c:v>59505</c:v>
                </c:pt>
                <c:pt idx="226">
                  <c:v>61376</c:v>
                </c:pt>
                <c:pt idx="227">
                  <c:v>54694</c:v>
                </c:pt>
                <c:pt idx="228">
                  <c:v>117688</c:v>
                </c:pt>
                <c:pt idx="229">
                  <c:v>186005</c:v>
                </c:pt>
                <c:pt idx="230">
                  <c:v>191939</c:v>
                </c:pt>
                <c:pt idx="231">
                  <c:v>186810</c:v>
                </c:pt>
                <c:pt idx="232">
                  <c:v>214996</c:v>
                </c:pt>
                <c:pt idx="233">
                  <c:v>229498</c:v>
                </c:pt>
                <c:pt idx="234">
                  <c:v>211745</c:v>
                </c:pt>
                <c:pt idx="235">
                  <c:v>113771</c:v>
                </c:pt>
                <c:pt idx="236">
                  <c:v>44604</c:v>
                </c:pt>
                <c:pt idx="237">
                  <c:v>50675</c:v>
                </c:pt>
                <c:pt idx="238">
                  <c:v>53349</c:v>
                </c:pt>
                <c:pt idx="239">
                  <c:v>67057</c:v>
                </c:pt>
                <c:pt idx="240">
                  <c:v>83339</c:v>
                </c:pt>
                <c:pt idx="241">
                  <c:v>63792</c:v>
                </c:pt>
                <c:pt idx="242">
                  <c:v>57098</c:v>
                </c:pt>
                <c:pt idx="243">
                  <c:v>35376</c:v>
                </c:pt>
                <c:pt idx="244">
                  <c:v>34496</c:v>
                </c:pt>
                <c:pt idx="245">
                  <c:v>36211</c:v>
                </c:pt>
                <c:pt idx="246">
                  <c:v>56076</c:v>
                </c:pt>
                <c:pt idx="247">
                  <c:v>57224</c:v>
                </c:pt>
                <c:pt idx="248">
                  <c:v>45699</c:v>
                </c:pt>
                <c:pt idx="249">
                  <c:v>37444</c:v>
                </c:pt>
                <c:pt idx="250">
                  <c:v>41199</c:v>
                </c:pt>
                <c:pt idx="251">
                  <c:v>35981</c:v>
                </c:pt>
                <c:pt idx="252">
                  <c:v>36434</c:v>
                </c:pt>
                <c:pt idx="253">
                  <c:v>50601</c:v>
                </c:pt>
                <c:pt idx="254">
                  <c:v>60986</c:v>
                </c:pt>
                <c:pt idx="255">
                  <c:v>47083</c:v>
                </c:pt>
                <c:pt idx="256">
                  <c:v>35471</c:v>
                </c:pt>
                <c:pt idx="257">
                  <c:v>34324</c:v>
                </c:pt>
                <c:pt idx="258">
                  <c:v>35830</c:v>
                </c:pt>
                <c:pt idx="259">
                  <c:v>36895</c:v>
                </c:pt>
                <c:pt idx="260">
                  <c:v>42462</c:v>
                </c:pt>
                <c:pt idx="261">
                  <c:v>44165</c:v>
                </c:pt>
                <c:pt idx="262">
                  <c:v>34250</c:v>
                </c:pt>
                <c:pt idx="263">
                  <c:v>32643</c:v>
                </c:pt>
                <c:pt idx="264">
                  <c:v>26697</c:v>
                </c:pt>
                <c:pt idx="265">
                  <c:v>21282</c:v>
                </c:pt>
                <c:pt idx="266">
                  <c:v>19485</c:v>
                </c:pt>
                <c:pt idx="267">
                  <c:v>32163</c:v>
                </c:pt>
                <c:pt idx="268">
                  <c:v>36695</c:v>
                </c:pt>
                <c:pt idx="269">
                  <c:v>31829</c:v>
                </c:pt>
                <c:pt idx="270">
                  <c:v>20897</c:v>
                </c:pt>
                <c:pt idx="271">
                  <c:v>26781</c:v>
                </c:pt>
                <c:pt idx="272">
                  <c:v>27336</c:v>
                </c:pt>
                <c:pt idx="273">
                  <c:v>26009</c:v>
                </c:pt>
                <c:pt idx="274">
                  <c:v>33638</c:v>
                </c:pt>
                <c:pt idx="275">
                  <c:v>32784</c:v>
                </c:pt>
                <c:pt idx="276">
                  <c:v>31487</c:v>
                </c:pt>
                <c:pt idx="277">
                  <c:v>29489</c:v>
                </c:pt>
                <c:pt idx="278">
                  <c:v>29901</c:v>
                </c:pt>
                <c:pt idx="279">
                  <c:v>26269</c:v>
                </c:pt>
                <c:pt idx="280">
                  <c:v>23604</c:v>
                </c:pt>
                <c:pt idx="281">
                  <c:v>30832</c:v>
                </c:pt>
                <c:pt idx="282">
                  <c:v>32135</c:v>
                </c:pt>
                <c:pt idx="283">
                  <c:v>28581</c:v>
                </c:pt>
                <c:pt idx="284">
                  <c:v>26442</c:v>
                </c:pt>
                <c:pt idx="285">
                  <c:v>25086</c:v>
                </c:pt>
                <c:pt idx="286">
                  <c:v>22080</c:v>
                </c:pt>
                <c:pt idx="287">
                  <c:v>22545</c:v>
                </c:pt>
                <c:pt idx="288">
                  <c:v>29969</c:v>
                </c:pt>
                <c:pt idx="289">
                  <c:v>31440</c:v>
                </c:pt>
                <c:pt idx="290">
                  <c:v>25483</c:v>
                </c:pt>
                <c:pt idx="291">
                  <c:v>24255</c:v>
                </c:pt>
                <c:pt idx="292">
                  <c:v>25816</c:v>
                </c:pt>
                <c:pt idx="293">
                  <c:v>21739</c:v>
                </c:pt>
                <c:pt idx="294">
                  <c:v>21860</c:v>
                </c:pt>
                <c:pt idx="295">
                  <c:v>25416</c:v>
                </c:pt>
                <c:pt idx="296">
                  <c:v>29444</c:v>
                </c:pt>
                <c:pt idx="297">
                  <c:v>24143</c:v>
                </c:pt>
                <c:pt idx="298">
                  <c:v>20584</c:v>
                </c:pt>
                <c:pt idx="299">
                  <c:v>17877</c:v>
                </c:pt>
                <c:pt idx="300">
                  <c:v>17211</c:v>
                </c:pt>
                <c:pt idx="301">
                  <c:v>18442</c:v>
                </c:pt>
                <c:pt idx="302">
                  <c:v>23906</c:v>
                </c:pt>
                <c:pt idx="303">
                  <c:v>26025</c:v>
                </c:pt>
                <c:pt idx="304">
                  <c:v>21240</c:v>
                </c:pt>
                <c:pt idx="305">
                  <c:v>20896</c:v>
                </c:pt>
                <c:pt idx="306">
                  <c:v>20650</c:v>
                </c:pt>
                <c:pt idx="307">
                  <c:v>20037</c:v>
                </c:pt>
                <c:pt idx="308">
                  <c:v>19374</c:v>
                </c:pt>
                <c:pt idx="309">
                  <c:v>26565</c:v>
                </c:pt>
                <c:pt idx="310">
                  <c:v>26332</c:v>
                </c:pt>
                <c:pt idx="311">
                  <c:v>20500</c:v>
                </c:pt>
                <c:pt idx="312">
                  <c:v>16767</c:v>
                </c:pt>
                <c:pt idx="313">
                  <c:v>20595</c:v>
                </c:pt>
                <c:pt idx="314">
                  <c:v>19691</c:v>
                </c:pt>
                <c:pt idx="315">
                  <c:v>22705</c:v>
                </c:pt>
                <c:pt idx="316">
                  <c:v>30040</c:v>
                </c:pt>
                <c:pt idx="317">
                  <c:v>26354</c:v>
                </c:pt>
                <c:pt idx="318">
                  <c:v>24984</c:v>
                </c:pt>
                <c:pt idx="319">
                  <c:v>17809</c:v>
                </c:pt>
                <c:pt idx="320">
                  <c:v>18666</c:v>
                </c:pt>
                <c:pt idx="321">
                  <c:v>22520</c:v>
                </c:pt>
                <c:pt idx="322">
                  <c:v>22896</c:v>
                </c:pt>
                <c:pt idx="323">
                  <c:v>28069</c:v>
                </c:pt>
                <c:pt idx="324">
                  <c:v>29099</c:v>
                </c:pt>
                <c:pt idx="325">
                  <c:v>25062</c:v>
                </c:pt>
                <c:pt idx="326">
                  <c:v>24537</c:v>
                </c:pt>
                <c:pt idx="327">
                  <c:v>21104</c:v>
                </c:pt>
                <c:pt idx="328">
                  <c:v>19879</c:v>
                </c:pt>
                <c:pt idx="329">
                  <c:v>21715</c:v>
                </c:pt>
                <c:pt idx="330">
                  <c:v>27404</c:v>
                </c:pt>
                <c:pt idx="331">
                  <c:v>34967</c:v>
                </c:pt>
                <c:pt idx="332">
                  <c:v>31206</c:v>
                </c:pt>
                <c:pt idx="333">
                  <c:v>24912</c:v>
                </c:pt>
                <c:pt idx="334">
                  <c:v>23557</c:v>
                </c:pt>
                <c:pt idx="335">
                  <c:v>27382</c:v>
                </c:pt>
                <c:pt idx="336">
                  <c:v>27013</c:v>
                </c:pt>
                <c:pt idx="337">
                  <c:v>34490</c:v>
                </c:pt>
                <c:pt idx="338">
                  <c:v>35165</c:v>
                </c:pt>
                <c:pt idx="339">
                  <c:v>31874</c:v>
                </c:pt>
                <c:pt idx="340">
                  <c:v>26393</c:v>
                </c:pt>
                <c:pt idx="341">
                  <c:v>27850</c:v>
                </c:pt>
                <c:pt idx="342">
                  <c:v>27739</c:v>
                </c:pt>
                <c:pt idx="343">
                  <c:v>27739</c:v>
                </c:pt>
                <c:pt idx="344">
                  <c:v>31192</c:v>
                </c:pt>
                <c:pt idx="345">
                  <c:v>31853</c:v>
                </c:pt>
                <c:pt idx="346">
                  <c:v>30228</c:v>
                </c:pt>
                <c:pt idx="347">
                  <c:v>28706</c:v>
                </c:pt>
                <c:pt idx="348">
                  <c:v>29415</c:v>
                </c:pt>
                <c:pt idx="349">
                  <c:v>26847</c:v>
                </c:pt>
                <c:pt idx="350">
                  <c:v>29006</c:v>
                </c:pt>
                <c:pt idx="351">
                  <c:v>34812</c:v>
                </c:pt>
                <c:pt idx="352">
                  <c:v>34442</c:v>
                </c:pt>
                <c:pt idx="353">
                  <c:v>33930</c:v>
                </c:pt>
                <c:pt idx="354">
                  <c:v>29868</c:v>
                </c:pt>
                <c:pt idx="355">
                  <c:v>28907</c:v>
                </c:pt>
                <c:pt idx="356">
                  <c:v>24123</c:v>
                </c:pt>
                <c:pt idx="357">
                  <c:v>24634</c:v>
                </c:pt>
                <c:pt idx="358">
                  <c:v>27525</c:v>
                </c:pt>
                <c:pt idx="359">
                  <c:v>26370</c:v>
                </c:pt>
                <c:pt idx="360">
                  <c:v>28780</c:v>
                </c:pt>
                <c:pt idx="361">
                  <c:v>26883</c:v>
                </c:pt>
                <c:pt idx="362">
                  <c:v>27066</c:v>
                </c:pt>
                <c:pt idx="363">
                  <c:v>27070</c:v>
                </c:pt>
                <c:pt idx="364">
                  <c:v>27835</c:v>
                </c:pt>
                <c:pt idx="365">
                  <c:v>30363</c:v>
                </c:pt>
                <c:pt idx="366">
                  <c:v>29832</c:v>
                </c:pt>
                <c:pt idx="367">
                  <c:v>29625</c:v>
                </c:pt>
                <c:pt idx="368">
                  <c:v>26805</c:v>
                </c:pt>
                <c:pt idx="369">
                  <c:v>25080</c:v>
                </c:pt>
                <c:pt idx="370">
                  <c:v>26040</c:v>
                </c:pt>
                <c:pt idx="371">
                  <c:v>27416</c:v>
                </c:pt>
                <c:pt idx="372">
                  <c:v>30347</c:v>
                </c:pt>
                <c:pt idx="373">
                  <c:v>29907</c:v>
                </c:pt>
                <c:pt idx="374">
                  <c:v>34406</c:v>
                </c:pt>
                <c:pt idx="375">
                  <c:v>30728</c:v>
                </c:pt>
                <c:pt idx="376">
                  <c:v>28805</c:v>
                </c:pt>
                <c:pt idx="377">
                  <c:v>28793</c:v>
                </c:pt>
                <c:pt idx="378">
                  <c:v>28444</c:v>
                </c:pt>
                <c:pt idx="379">
                  <c:v>36529</c:v>
                </c:pt>
                <c:pt idx="380">
                  <c:v>43130</c:v>
                </c:pt>
                <c:pt idx="381">
                  <c:v>39554</c:v>
                </c:pt>
                <c:pt idx="382">
                  <c:v>84113</c:v>
                </c:pt>
                <c:pt idx="383">
                  <c:v>124122</c:v>
                </c:pt>
                <c:pt idx="384">
                  <c:v>127891</c:v>
                </c:pt>
                <c:pt idx="385">
                  <c:v>135473</c:v>
                </c:pt>
                <c:pt idx="386">
                  <c:v>166738</c:v>
                </c:pt>
                <c:pt idx="387">
                  <c:v>155666</c:v>
                </c:pt>
                <c:pt idx="388">
                  <c:v>149990</c:v>
                </c:pt>
                <c:pt idx="389">
                  <c:v>95930</c:v>
                </c:pt>
                <c:pt idx="390">
                  <c:v>46709</c:v>
                </c:pt>
                <c:pt idx="391">
                  <c:v>35912</c:v>
                </c:pt>
                <c:pt idx="392">
                  <c:v>35972</c:v>
                </c:pt>
                <c:pt idx="393">
                  <c:v>38938</c:v>
                </c:pt>
                <c:pt idx="394">
                  <c:v>36258</c:v>
                </c:pt>
                <c:pt idx="395">
                  <c:v>38663</c:v>
                </c:pt>
                <c:pt idx="396">
                  <c:v>39427</c:v>
                </c:pt>
                <c:pt idx="397">
                  <c:v>38638</c:v>
                </c:pt>
                <c:pt idx="398">
                  <c:v>36406</c:v>
                </c:pt>
                <c:pt idx="399">
                  <c:v>33324</c:v>
                </c:pt>
                <c:pt idx="400">
                  <c:v>38287</c:v>
                </c:pt>
                <c:pt idx="401">
                  <c:v>34179</c:v>
                </c:pt>
                <c:pt idx="402">
                  <c:v>31814</c:v>
                </c:pt>
                <c:pt idx="403">
                  <c:v>26143</c:v>
                </c:pt>
                <c:pt idx="404">
                  <c:v>26893</c:v>
                </c:pt>
                <c:pt idx="405">
                  <c:v>26750</c:v>
                </c:pt>
                <c:pt idx="406">
                  <c:v>28292</c:v>
                </c:pt>
                <c:pt idx="407">
                  <c:v>34393</c:v>
                </c:pt>
                <c:pt idx="408">
                  <c:v>37220</c:v>
                </c:pt>
                <c:pt idx="409">
                  <c:v>30952</c:v>
                </c:pt>
                <c:pt idx="410">
                  <c:v>30550</c:v>
                </c:pt>
                <c:pt idx="411">
                  <c:v>28489</c:v>
                </c:pt>
                <c:pt idx="412">
                  <c:v>26886</c:v>
                </c:pt>
                <c:pt idx="413">
                  <c:v>26447</c:v>
                </c:pt>
                <c:pt idx="414">
                  <c:v>32788</c:v>
                </c:pt>
                <c:pt idx="415">
                  <c:v>29774</c:v>
                </c:pt>
                <c:pt idx="416">
                  <c:v>24209</c:v>
                </c:pt>
                <c:pt idx="417">
                  <c:v>25678</c:v>
                </c:pt>
                <c:pt idx="418">
                  <c:v>31005</c:v>
                </c:pt>
                <c:pt idx="419">
                  <c:v>32108</c:v>
                </c:pt>
                <c:pt idx="420">
                  <c:v>32457</c:v>
                </c:pt>
                <c:pt idx="421">
                  <c:v>48925</c:v>
                </c:pt>
                <c:pt idx="422">
                  <c:v>44258</c:v>
                </c:pt>
                <c:pt idx="423">
                  <c:v>39828</c:v>
                </c:pt>
                <c:pt idx="424">
                  <c:v>34802</c:v>
                </c:pt>
                <c:pt idx="425">
                  <c:v>33854</c:v>
                </c:pt>
                <c:pt idx="426">
                  <c:v>33469</c:v>
                </c:pt>
                <c:pt idx="427">
                  <c:v>38719</c:v>
                </c:pt>
                <c:pt idx="428">
                  <c:v>47807</c:v>
                </c:pt>
                <c:pt idx="429">
                  <c:v>48815</c:v>
                </c:pt>
                <c:pt idx="430">
                  <c:v>43388</c:v>
                </c:pt>
                <c:pt idx="431">
                  <c:v>42588</c:v>
                </c:pt>
                <c:pt idx="432">
                  <c:v>40804</c:v>
                </c:pt>
                <c:pt idx="433">
                  <c:v>39578</c:v>
                </c:pt>
                <c:pt idx="434">
                  <c:v>38684</c:v>
                </c:pt>
                <c:pt idx="435">
                  <c:v>66100</c:v>
                </c:pt>
                <c:pt idx="436">
                  <c:v>43944</c:v>
                </c:pt>
                <c:pt idx="437">
                  <c:v>35575</c:v>
                </c:pt>
                <c:pt idx="438">
                  <c:v>31049</c:v>
                </c:pt>
                <c:pt idx="439">
                  <c:v>34242</c:v>
                </c:pt>
                <c:pt idx="440">
                  <c:v>34607</c:v>
                </c:pt>
                <c:pt idx="441">
                  <c:v>38297</c:v>
                </c:pt>
                <c:pt idx="442">
                  <c:v>47952</c:v>
                </c:pt>
                <c:pt idx="443">
                  <c:v>50273</c:v>
                </c:pt>
                <c:pt idx="444">
                  <c:v>37990</c:v>
                </c:pt>
                <c:pt idx="445">
                  <c:v>34350</c:v>
                </c:pt>
                <c:pt idx="446">
                  <c:v>33398</c:v>
                </c:pt>
                <c:pt idx="447">
                  <c:v>33411</c:v>
                </c:pt>
                <c:pt idx="448">
                  <c:v>33703</c:v>
                </c:pt>
                <c:pt idx="449">
                  <c:v>46059</c:v>
                </c:pt>
                <c:pt idx="450">
                  <c:v>49802</c:v>
                </c:pt>
                <c:pt idx="451">
                  <c:v>39819</c:v>
                </c:pt>
                <c:pt idx="452">
                  <c:v>43261</c:v>
                </c:pt>
                <c:pt idx="453">
                  <c:v>50739</c:v>
                </c:pt>
                <c:pt idx="454">
                  <c:v>47916</c:v>
                </c:pt>
                <c:pt idx="455">
                  <c:v>49618</c:v>
                </c:pt>
                <c:pt idx="456">
                  <c:v>64433</c:v>
                </c:pt>
                <c:pt idx="457">
                  <c:v>63201</c:v>
                </c:pt>
                <c:pt idx="458">
                  <c:v>61933</c:v>
                </c:pt>
                <c:pt idx="459">
                  <c:v>57625</c:v>
                </c:pt>
                <c:pt idx="460">
                  <c:v>53640</c:v>
                </c:pt>
                <c:pt idx="461">
                  <c:v>35687</c:v>
                </c:pt>
                <c:pt idx="462">
                  <c:v>51025</c:v>
                </c:pt>
                <c:pt idx="463">
                  <c:v>72291</c:v>
                </c:pt>
                <c:pt idx="464">
                  <c:v>83090</c:v>
                </c:pt>
                <c:pt idx="465">
                  <c:v>74861</c:v>
                </c:pt>
                <c:pt idx="466">
                  <c:v>41875</c:v>
                </c:pt>
                <c:pt idx="467">
                  <c:v>45953</c:v>
                </c:pt>
                <c:pt idx="468">
                  <c:v>50932</c:v>
                </c:pt>
                <c:pt idx="469">
                  <c:v>42403</c:v>
                </c:pt>
                <c:pt idx="470">
                  <c:v>63047</c:v>
                </c:pt>
                <c:pt idx="471">
                  <c:v>70603</c:v>
                </c:pt>
                <c:pt idx="472">
                  <c:v>62002</c:v>
                </c:pt>
                <c:pt idx="473">
                  <c:v>52316</c:v>
                </c:pt>
                <c:pt idx="474">
                  <c:v>55380</c:v>
                </c:pt>
                <c:pt idx="475">
                  <c:v>61365</c:v>
                </c:pt>
                <c:pt idx="476">
                  <c:v>61003</c:v>
                </c:pt>
                <c:pt idx="477">
                  <c:v>76031</c:v>
                </c:pt>
                <c:pt idx="478">
                  <c:v>96953</c:v>
                </c:pt>
                <c:pt idx="479">
                  <c:v>75372</c:v>
                </c:pt>
                <c:pt idx="480">
                  <c:v>82300</c:v>
                </c:pt>
                <c:pt idx="481">
                  <c:v>113247</c:v>
                </c:pt>
                <c:pt idx="482">
                  <c:v>125381</c:v>
                </c:pt>
                <c:pt idx="483">
                  <c:v>137048</c:v>
                </c:pt>
                <c:pt idx="484">
                  <c:v>195599</c:v>
                </c:pt>
                <c:pt idx="485">
                  <c:v>207811</c:v>
                </c:pt>
                <c:pt idx="486">
                  <c:v>203884</c:v>
                </c:pt>
                <c:pt idx="487">
                  <c:v>264326</c:v>
                </c:pt>
                <c:pt idx="488">
                  <c:v>390356</c:v>
                </c:pt>
                <c:pt idx="489">
                  <c:v>396441</c:v>
                </c:pt>
                <c:pt idx="490">
                  <c:v>470203</c:v>
                </c:pt>
                <c:pt idx="491">
                  <c:v>586036</c:v>
                </c:pt>
                <c:pt idx="492">
                  <c:v>647599</c:v>
                </c:pt>
                <c:pt idx="493">
                  <c:v>664818</c:v>
                </c:pt>
                <c:pt idx="494">
                  <c:v>249626</c:v>
                </c:pt>
                <c:pt idx="495">
                  <c:v>56076</c:v>
                </c:pt>
                <c:pt idx="496">
                  <c:v>50880</c:v>
                </c:pt>
                <c:pt idx="497">
                  <c:v>47185</c:v>
                </c:pt>
                <c:pt idx="498">
                  <c:v>53758</c:v>
                </c:pt>
                <c:pt idx="499">
                  <c:v>57238</c:v>
                </c:pt>
                <c:pt idx="500">
                  <c:v>34870</c:v>
                </c:pt>
                <c:pt idx="501">
                  <c:v>20693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Sheet2!$A$96</c:f>
              <c:strCache>
                <c:ptCount val="1"/>
                <c:pt idx="0">
                  <c:v>Win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Sheet2!$B$93:$SI$93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Sheet2!$B$96:$SI$96</c:f>
              <c:numCache>
                <c:formatCode>_(* #,##0_);_(* \(#,##0\);_(* "-"??_);_(@_)</c:formatCode>
                <c:ptCount val="502"/>
                <c:pt idx="0">
                  <c:v>3788</c:v>
                </c:pt>
                <c:pt idx="1">
                  <c:v>3788</c:v>
                </c:pt>
                <c:pt idx="2">
                  <c:v>3788</c:v>
                </c:pt>
                <c:pt idx="3">
                  <c:v>3697</c:v>
                </c:pt>
                <c:pt idx="4">
                  <c:v>3549</c:v>
                </c:pt>
                <c:pt idx="5">
                  <c:v>3654</c:v>
                </c:pt>
                <c:pt idx="6">
                  <c:v>3337</c:v>
                </c:pt>
                <c:pt idx="7">
                  <c:v>3176</c:v>
                </c:pt>
                <c:pt idx="8">
                  <c:v>4626</c:v>
                </c:pt>
                <c:pt idx="9">
                  <c:v>4528</c:v>
                </c:pt>
                <c:pt idx="10">
                  <c:v>3683</c:v>
                </c:pt>
                <c:pt idx="11">
                  <c:v>3403</c:v>
                </c:pt>
                <c:pt idx="12">
                  <c:v>3400</c:v>
                </c:pt>
                <c:pt idx="13">
                  <c:v>3261</c:v>
                </c:pt>
                <c:pt idx="14">
                  <c:v>3524</c:v>
                </c:pt>
                <c:pt idx="15">
                  <c:v>4013</c:v>
                </c:pt>
                <c:pt idx="16">
                  <c:v>3530</c:v>
                </c:pt>
                <c:pt idx="17">
                  <c:v>3620</c:v>
                </c:pt>
                <c:pt idx="18">
                  <c:v>3678</c:v>
                </c:pt>
                <c:pt idx="19">
                  <c:v>3101</c:v>
                </c:pt>
                <c:pt idx="20">
                  <c:v>4682</c:v>
                </c:pt>
                <c:pt idx="21">
                  <c:v>3472</c:v>
                </c:pt>
                <c:pt idx="22">
                  <c:v>4180</c:v>
                </c:pt>
                <c:pt idx="23">
                  <c:v>3517</c:v>
                </c:pt>
                <c:pt idx="24">
                  <c:v>3290</c:v>
                </c:pt>
                <c:pt idx="25">
                  <c:v>3176</c:v>
                </c:pt>
                <c:pt idx="26">
                  <c:v>4191</c:v>
                </c:pt>
                <c:pt idx="27">
                  <c:v>3324</c:v>
                </c:pt>
                <c:pt idx="28">
                  <c:v>4119</c:v>
                </c:pt>
                <c:pt idx="29">
                  <c:v>3592</c:v>
                </c:pt>
                <c:pt idx="30">
                  <c:v>3844</c:v>
                </c:pt>
                <c:pt idx="31">
                  <c:v>3886</c:v>
                </c:pt>
                <c:pt idx="32">
                  <c:v>3357</c:v>
                </c:pt>
                <c:pt idx="33">
                  <c:v>2780</c:v>
                </c:pt>
                <c:pt idx="34">
                  <c:v>2870</c:v>
                </c:pt>
                <c:pt idx="35">
                  <c:v>3581</c:v>
                </c:pt>
                <c:pt idx="36">
                  <c:v>4685</c:v>
                </c:pt>
                <c:pt idx="37">
                  <c:v>3360</c:v>
                </c:pt>
                <c:pt idx="38">
                  <c:v>3193</c:v>
                </c:pt>
                <c:pt idx="39">
                  <c:v>4132</c:v>
                </c:pt>
                <c:pt idx="40">
                  <c:v>2858</c:v>
                </c:pt>
                <c:pt idx="41">
                  <c:v>2922</c:v>
                </c:pt>
                <c:pt idx="42">
                  <c:v>2790</c:v>
                </c:pt>
                <c:pt idx="43">
                  <c:v>3542</c:v>
                </c:pt>
                <c:pt idx="44">
                  <c:v>3773</c:v>
                </c:pt>
                <c:pt idx="45">
                  <c:v>3292</c:v>
                </c:pt>
                <c:pt idx="46">
                  <c:v>3114</c:v>
                </c:pt>
                <c:pt idx="47">
                  <c:v>3717</c:v>
                </c:pt>
                <c:pt idx="48">
                  <c:v>3349</c:v>
                </c:pt>
                <c:pt idx="49">
                  <c:v>2692</c:v>
                </c:pt>
                <c:pt idx="50">
                  <c:v>4029</c:v>
                </c:pt>
                <c:pt idx="51">
                  <c:v>3469</c:v>
                </c:pt>
                <c:pt idx="52">
                  <c:v>3176</c:v>
                </c:pt>
                <c:pt idx="53">
                  <c:v>2766</c:v>
                </c:pt>
                <c:pt idx="54">
                  <c:v>3076</c:v>
                </c:pt>
                <c:pt idx="55">
                  <c:v>3008</c:v>
                </c:pt>
                <c:pt idx="56">
                  <c:v>3314</c:v>
                </c:pt>
                <c:pt idx="57">
                  <c:v>4034</c:v>
                </c:pt>
                <c:pt idx="58">
                  <c:v>4193</c:v>
                </c:pt>
                <c:pt idx="59">
                  <c:v>3147</c:v>
                </c:pt>
                <c:pt idx="60">
                  <c:v>2832</c:v>
                </c:pt>
                <c:pt idx="61">
                  <c:v>2844</c:v>
                </c:pt>
                <c:pt idx="62">
                  <c:v>3157</c:v>
                </c:pt>
                <c:pt idx="63">
                  <c:v>3944</c:v>
                </c:pt>
                <c:pt idx="64">
                  <c:v>4317</c:v>
                </c:pt>
                <c:pt idx="65">
                  <c:v>6505</c:v>
                </c:pt>
                <c:pt idx="66">
                  <c:v>3827</c:v>
                </c:pt>
                <c:pt idx="67">
                  <c:v>3597</c:v>
                </c:pt>
                <c:pt idx="68">
                  <c:v>2757</c:v>
                </c:pt>
                <c:pt idx="69">
                  <c:v>3652</c:v>
                </c:pt>
                <c:pt idx="70">
                  <c:v>3260</c:v>
                </c:pt>
                <c:pt idx="71">
                  <c:v>5001</c:v>
                </c:pt>
                <c:pt idx="72">
                  <c:v>4243</c:v>
                </c:pt>
                <c:pt idx="73">
                  <c:v>3585</c:v>
                </c:pt>
                <c:pt idx="74">
                  <c:v>2972</c:v>
                </c:pt>
                <c:pt idx="75">
                  <c:v>2687</c:v>
                </c:pt>
                <c:pt idx="76">
                  <c:v>2830</c:v>
                </c:pt>
                <c:pt idx="77">
                  <c:v>2628</c:v>
                </c:pt>
                <c:pt idx="78">
                  <c:v>5135</c:v>
                </c:pt>
                <c:pt idx="79">
                  <c:v>4448</c:v>
                </c:pt>
                <c:pt idx="80">
                  <c:v>3205</c:v>
                </c:pt>
                <c:pt idx="81">
                  <c:v>2559</c:v>
                </c:pt>
                <c:pt idx="82">
                  <c:v>3336</c:v>
                </c:pt>
                <c:pt idx="83">
                  <c:v>3176</c:v>
                </c:pt>
                <c:pt idx="84">
                  <c:v>2968</c:v>
                </c:pt>
                <c:pt idx="85">
                  <c:v>4713</c:v>
                </c:pt>
                <c:pt idx="86">
                  <c:v>5502</c:v>
                </c:pt>
                <c:pt idx="87">
                  <c:v>3453</c:v>
                </c:pt>
                <c:pt idx="88">
                  <c:v>3097</c:v>
                </c:pt>
                <c:pt idx="89">
                  <c:v>3516</c:v>
                </c:pt>
                <c:pt idx="90">
                  <c:v>3972</c:v>
                </c:pt>
                <c:pt idx="91">
                  <c:v>4359</c:v>
                </c:pt>
                <c:pt idx="92">
                  <c:v>5289</c:v>
                </c:pt>
                <c:pt idx="93">
                  <c:v>4621</c:v>
                </c:pt>
                <c:pt idx="94">
                  <c:v>4067</c:v>
                </c:pt>
                <c:pt idx="95">
                  <c:v>3595</c:v>
                </c:pt>
                <c:pt idx="96">
                  <c:v>3326</c:v>
                </c:pt>
                <c:pt idx="97">
                  <c:v>4029</c:v>
                </c:pt>
                <c:pt idx="98">
                  <c:v>2930</c:v>
                </c:pt>
                <c:pt idx="99">
                  <c:v>5614</c:v>
                </c:pt>
                <c:pt idx="100">
                  <c:v>4331</c:v>
                </c:pt>
                <c:pt idx="101">
                  <c:v>4130</c:v>
                </c:pt>
                <c:pt idx="102">
                  <c:v>3602</c:v>
                </c:pt>
                <c:pt idx="103">
                  <c:v>4507</c:v>
                </c:pt>
                <c:pt idx="104">
                  <c:v>4501</c:v>
                </c:pt>
                <c:pt idx="105">
                  <c:v>4021</c:v>
                </c:pt>
                <c:pt idx="106">
                  <c:v>4373</c:v>
                </c:pt>
                <c:pt idx="107">
                  <c:v>5408</c:v>
                </c:pt>
                <c:pt idx="108">
                  <c:v>4682</c:v>
                </c:pt>
                <c:pt idx="109">
                  <c:v>5094</c:v>
                </c:pt>
                <c:pt idx="110">
                  <c:v>3831</c:v>
                </c:pt>
                <c:pt idx="111">
                  <c:v>3923</c:v>
                </c:pt>
                <c:pt idx="112">
                  <c:v>3769</c:v>
                </c:pt>
                <c:pt idx="113">
                  <c:v>6396</c:v>
                </c:pt>
                <c:pt idx="114">
                  <c:v>4879</c:v>
                </c:pt>
                <c:pt idx="115">
                  <c:v>4958</c:v>
                </c:pt>
                <c:pt idx="116">
                  <c:v>4637</c:v>
                </c:pt>
                <c:pt idx="117">
                  <c:v>3622</c:v>
                </c:pt>
                <c:pt idx="118">
                  <c:v>3949</c:v>
                </c:pt>
                <c:pt idx="119">
                  <c:v>5884</c:v>
                </c:pt>
                <c:pt idx="120">
                  <c:v>5167</c:v>
                </c:pt>
                <c:pt idx="121">
                  <c:v>5625</c:v>
                </c:pt>
                <c:pt idx="122">
                  <c:v>5380</c:v>
                </c:pt>
                <c:pt idx="123">
                  <c:v>3844</c:v>
                </c:pt>
                <c:pt idx="124">
                  <c:v>3678</c:v>
                </c:pt>
                <c:pt idx="125">
                  <c:v>3630</c:v>
                </c:pt>
                <c:pt idx="126">
                  <c:v>4560</c:v>
                </c:pt>
                <c:pt idx="127">
                  <c:v>7137</c:v>
                </c:pt>
                <c:pt idx="128">
                  <c:v>5293</c:v>
                </c:pt>
                <c:pt idx="129">
                  <c:v>4832</c:v>
                </c:pt>
                <c:pt idx="130">
                  <c:v>4419</c:v>
                </c:pt>
                <c:pt idx="131">
                  <c:v>4145</c:v>
                </c:pt>
                <c:pt idx="132">
                  <c:v>3343</c:v>
                </c:pt>
                <c:pt idx="133">
                  <c:v>4396</c:v>
                </c:pt>
                <c:pt idx="134">
                  <c:v>5989</c:v>
                </c:pt>
                <c:pt idx="135">
                  <c:v>6935</c:v>
                </c:pt>
                <c:pt idx="136">
                  <c:v>4087</c:v>
                </c:pt>
                <c:pt idx="137">
                  <c:v>3687</c:v>
                </c:pt>
                <c:pt idx="138">
                  <c:v>4325</c:v>
                </c:pt>
                <c:pt idx="139">
                  <c:v>4475</c:v>
                </c:pt>
                <c:pt idx="140">
                  <c:v>4488</c:v>
                </c:pt>
                <c:pt idx="141">
                  <c:v>6447</c:v>
                </c:pt>
                <c:pt idx="142">
                  <c:v>8467</c:v>
                </c:pt>
                <c:pt idx="143">
                  <c:v>5029</c:v>
                </c:pt>
                <c:pt idx="144">
                  <c:v>4062</c:v>
                </c:pt>
                <c:pt idx="145">
                  <c:v>4920</c:v>
                </c:pt>
                <c:pt idx="146">
                  <c:v>3309</c:v>
                </c:pt>
                <c:pt idx="147">
                  <c:v>3715</c:v>
                </c:pt>
                <c:pt idx="148">
                  <c:v>4907</c:v>
                </c:pt>
                <c:pt idx="149">
                  <c:v>5608</c:v>
                </c:pt>
                <c:pt idx="150">
                  <c:v>5588</c:v>
                </c:pt>
                <c:pt idx="151">
                  <c:v>5414</c:v>
                </c:pt>
                <c:pt idx="152">
                  <c:v>3649</c:v>
                </c:pt>
                <c:pt idx="153">
                  <c:v>3919</c:v>
                </c:pt>
                <c:pt idx="154">
                  <c:v>4514</c:v>
                </c:pt>
                <c:pt idx="155">
                  <c:v>6557</c:v>
                </c:pt>
                <c:pt idx="156">
                  <c:v>5718</c:v>
                </c:pt>
                <c:pt idx="157">
                  <c:v>6529</c:v>
                </c:pt>
                <c:pt idx="158">
                  <c:v>5512</c:v>
                </c:pt>
                <c:pt idx="159">
                  <c:v>3545</c:v>
                </c:pt>
                <c:pt idx="160">
                  <c:v>3792</c:v>
                </c:pt>
                <c:pt idx="161">
                  <c:v>4156</c:v>
                </c:pt>
                <c:pt idx="162">
                  <c:v>7193</c:v>
                </c:pt>
                <c:pt idx="163">
                  <c:v>5378</c:v>
                </c:pt>
                <c:pt idx="164">
                  <c:v>5707</c:v>
                </c:pt>
                <c:pt idx="165">
                  <c:v>4032</c:v>
                </c:pt>
                <c:pt idx="166">
                  <c:v>4075</c:v>
                </c:pt>
                <c:pt idx="167">
                  <c:v>4169</c:v>
                </c:pt>
                <c:pt idx="168">
                  <c:v>5306</c:v>
                </c:pt>
                <c:pt idx="169">
                  <c:v>5532</c:v>
                </c:pt>
                <c:pt idx="170">
                  <c:v>8073</c:v>
                </c:pt>
                <c:pt idx="171">
                  <c:v>4238</c:v>
                </c:pt>
                <c:pt idx="172">
                  <c:v>4911</c:v>
                </c:pt>
                <c:pt idx="173">
                  <c:v>5027</c:v>
                </c:pt>
                <c:pt idx="174">
                  <c:v>6209</c:v>
                </c:pt>
                <c:pt idx="175">
                  <c:v>4714</c:v>
                </c:pt>
                <c:pt idx="176">
                  <c:v>8836</c:v>
                </c:pt>
                <c:pt idx="177">
                  <c:v>5578</c:v>
                </c:pt>
                <c:pt idx="178">
                  <c:v>4930</c:v>
                </c:pt>
                <c:pt idx="179">
                  <c:v>4216</c:v>
                </c:pt>
                <c:pt idx="180">
                  <c:v>5740</c:v>
                </c:pt>
                <c:pt idx="181">
                  <c:v>5539</c:v>
                </c:pt>
                <c:pt idx="182">
                  <c:v>5901</c:v>
                </c:pt>
                <c:pt idx="183">
                  <c:v>6197</c:v>
                </c:pt>
                <c:pt idx="184">
                  <c:v>5950</c:v>
                </c:pt>
                <c:pt idx="185">
                  <c:v>5153</c:v>
                </c:pt>
                <c:pt idx="186">
                  <c:v>5059</c:v>
                </c:pt>
                <c:pt idx="187">
                  <c:v>6144</c:v>
                </c:pt>
                <c:pt idx="188">
                  <c:v>5055</c:v>
                </c:pt>
                <c:pt idx="189">
                  <c:v>4126</c:v>
                </c:pt>
                <c:pt idx="190">
                  <c:v>5463</c:v>
                </c:pt>
                <c:pt idx="191">
                  <c:v>5673</c:v>
                </c:pt>
                <c:pt idx="192">
                  <c:v>4222</c:v>
                </c:pt>
                <c:pt idx="193">
                  <c:v>5060</c:v>
                </c:pt>
                <c:pt idx="194">
                  <c:v>4601</c:v>
                </c:pt>
                <c:pt idx="195">
                  <c:v>4191</c:v>
                </c:pt>
                <c:pt idx="196">
                  <c:v>4665</c:v>
                </c:pt>
                <c:pt idx="197">
                  <c:v>5686</c:v>
                </c:pt>
                <c:pt idx="198">
                  <c:v>6166</c:v>
                </c:pt>
                <c:pt idx="199">
                  <c:v>6489</c:v>
                </c:pt>
                <c:pt idx="200">
                  <c:v>3870</c:v>
                </c:pt>
                <c:pt idx="201">
                  <c:v>4036</c:v>
                </c:pt>
                <c:pt idx="202">
                  <c:v>5528</c:v>
                </c:pt>
                <c:pt idx="203">
                  <c:v>4699</c:v>
                </c:pt>
                <c:pt idx="204">
                  <c:v>5762</c:v>
                </c:pt>
                <c:pt idx="205">
                  <c:v>6826</c:v>
                </c:pt>
                <c:pt idx="206">
                  <c:v>5617</c:v>
                </c:pt>
                <c:pt idx="207">
                  <c:v>4703</c:v>
                </c:pt>
                <c:pt idx="208">
                  <c:v>5036</c:v>
                </c:pt>
                <c:pt idx="209">
                  <c:v>4567</c:v>
                </c:pt>
                <c:pt idx="210">
                  <c:v>5426</c:v>
                </c:pt>
                <c:pt idx="211">
                  <c:v>6659</c:v>
                </c:pt>
                <c:pt idx="212">
                  <c:v>5505</c:v>
                </c:pt>
                <c:pt idx="213">
                  <c:v>5429</c:v>
                </c:pt>
                <c:pt idx="214">
                  <c:v>7384</c:v>
                </c:pt>
                <c:pt idx="215">
                  <c:v>6661</c:v>
                </c:pt>
                <c:pt idx="216">
                  <c:v>6850</c:v>
                </c:pt>
                <c:pt idx="217">
                  <c:v>8397</c:v>
                </c:pt>
                <c:pt idx="218">
                  <c:v>8799</c:v>
                </c:pt>
                <c:pt idx="219">
                  <c:v>6771</c:v>
                </c:pt>
                <c:pt idx="220">
                  <c:v>5389</c:v>
                </c:pt>
                <c:pt idx="221">
                  <c:v>5353</c:v>
                </c:pt>
                <c:pt idx="222">
                  <c:v>5261</c:v>
                </c:pt>
                <c:pt idx="223">
                  <c:v>8145</c:v>
                </c:pt>
                <c:pt idx="224">
                  <c:v>5459</c:v>
                </c:pt>
                <c:pt idx="225">
                  <c:v>6325</c:v>
                </c:pt>
                <c:pt idx="226">
                  <c:v>7295</c:v>
                </c:pt>
                <c:pt idx="227">
                  <c:v>7938</c:v>
                </c:pt>
                <c:pt idx="228">
                  <c:v>5158</c:v>
                </c:pt>
                <c:pt idx="229">
                  <c:v>5319</c:v>
                </c:pt>
                <c:pt idx="230">
                  <c:v>5898</c:v>
                </c:pt>
                <c:pt idx="231">
                  <c:v>4743</c:v>
                </c:pt>
                <c:pt idx="232">
                  <c:v>7563</c:v>
                </c:pt>
                <c:pt idx="233">
                  <c:v>5553</c:v>
                </c:pt>
                <c:pt idx="234">
                  <c:v>4266</c:v>
                </c:pt>
                <c:pt idx="235">
                  <c:v>5532</c:v>
                </c:pt>
                <c:pt idx="236">
                  <c:v>3976</c:v>
                </c:pt>
                <c:pt idx="237">
                  <c:v>4018</c:v>
                </c:pt>
                <c:pt idx="238">
                  <c:v>4161</c:v>
                </c:pt>
                <c:pt idx="239">
                  <c:v>6142</c:v>
                </c:pt>
                <c:pt idx="240">
                  <c:v>6227</c:v>
                </c:pt>
                <c:pt idx="241">
                  <c:v>6297</c:v>
                </c:pt>
                <c:pt idx="242">
                  <c:v>4461</c:v>
                </c:pt>
                <c:pt idx="243">
                  <c:v>1286</c:v>
                </c:pt>
                <c:pt idx="244">
                  <c:v>2345</c:v>
                </c:pt>
                <c:pt idx="245">
                  <c:v>2097</c:v>
                </c:pt>
                <c:pt idx="246">
                  <c:v>1767</c:v>
                </c:pt>
                <c:pt idx="247">
                  <c:v>2881</c:v>
                </c:pt>
                <c:pt idx="248">
                  <c:v>1809</c:v>
                </c:pt>
                <c:pt idx="249">
                  <c:v>1545</c:v>
                </c:pt>
                <c:pt idx="250">
                  <c:v>2085</c:v>
                </c:pt>
                <c:pt idx="251">
                  <c:v>1382</c:v>
                </c:pt>
                <c:pt idx="252">
                  <c:v>1416</c:v>
                </c:pt>
                <c:pt idx="253">
                  <c:v>4755</c:v>
                </c:pt>
                <c:pt idx="254">
                  <c:v>2439</c:v>
                </c:pt>
                <c:pt idx="255">
                  <c:v>1861</c:v>
                </c:pt>
                <c:pt idx="256">
                  <c:v>2949</c:v>
                </c:pt>
                <c:pt idx="257">
                  <c:v>1515</c:v>
                </c:pt>
                <c:pt idx="258">
                  <c:v>1413</c:v>
                </c:pt>
                <c:pt idx="259">
                  <c:v>2836</c:v>
                </c:pt>
                <c:pt idx="260">
                  <c:v>3230</c:v>
                </c:pt>
                <c:pt idx="261">
                  <c:v>2076</c:v>
                </c:pt>
                <c:pt idx="262">
                  <c:v>2546</c:v>
                </c:pt>
                <c:pt idx="263">
                  <c:v>1618</c:v>
                </c:pt>
                <c:pt idx="264">
                  <c:v>1262</c:v>
                </c:pt>
                <c:pt idx="265">
                  <c:v>1285</c:v>
                </c:pt>
                <c:pt idx="266">
                  <c:v>1516</c:v>
                </c:pt>
                <c:pt idx="267">
                  <c:v>4202</c:v>
                </c:pt>
                <c:pt idx="268">
                  <c:v>2202</c:v>
                </c:pt>
                <c:pt idx="269">
                  <c:v>1354</c:v>
                </c:pt>
                <c:pt idx="270">
                  <c:v>2436</c:v>
                </c:pt>
                <c:pt idx="271">
                  <c:v>3834</c:v>
                </c:pt>
                <c:pt idx="272">
                  <c:v>1612</c:v>
                </c:pt>
                <c:pt idx="273">
                  <c:v>1994</c:v>
                </c:pt>
                <c:pt idx="274">
                  <c:v>7680</c:v>
                </c:pt>
                <c:pt idx="275">
                  <c:v>6920</c:v>
                </c:pt>
                <c:pt idx="276">
                  <c:v>5926</c:v>
                </c:pt>
                <c:pt idx="277">
                  <c:v>4986</c:v>
                </c:pt>
                <c:pt idx="278">
                  <c:v>4538</c:v>
                </c:pt>
                <c:pt idx="279">
                  <c:v>5082</c:v>
                </c:pt>
                <c:pt idx="280">
                  <c:v>6462</c:v>
                </c:pt>
                <c:pt idx="281">
                  <c:v>8547</c:v>
                </c:pt>
                <c:pt idx="282">
                  <c:v>7356</c:v>
                </c:pt>
                <c:pt idx="283">
                  <c:v>5655</c:v>
                </c:pt>
                <c:pt idx="284">
                  <c:v>4537</c:v>
                </c:pt>
                <c:pt idx="285">
                  <c:v>4433</c:v>
                </c:pt>
                <c:pt idx="286">
                  <c:v>5325</c:v>
                </c:pt>
                <c:pt idx="287">
                  <c:v>5950</c:v>
                </c:pt>
                <c:pt idx="288">
                  <c:v>6506</c:v>
                </c:pt>
                <c:pt idx="289">
                  <c:v>6772</c:v>
                </c:pt>
                <c:pt idx="290">
                  <c:v>5436</c:v>
                </c:pt>
                <c:pt idx="291">
                  <c:v>6169</c:v>
                </c:pt>
                <c:pt idx="292">
                  <c:v>5120</c:v>
                </c:pt>
                <c:pt idx="293">
                  <c:v>4331</c:v>
                </c:pt>
                <c:pt idx="294">
                  <c:v>6297</c:v>
                </c:pt>
                <c:pt idx="295">
                  <c:v>6503</c:v>
                </c:pt>
                <c:pt idx="296">
                  <c:v>6520</c:v>
                </c:pt>
                <c:pt idx="297">
                  <c:v>5553</c:v>
                </c:pt>
                <c:pt idx="298">
                  <c:v>4420</c:v>
                </c:pt>
                <c:pt idx="299">
                  <c:v>4272</c:v>
                </c:pt>
                <c:pt idx="300">
                  <c:v>5631</c:v>
                </c:pt>
                <c:pt idx="301">
                  <c:v>5753</c:v>
                </c:pt>
                <c:pt idx="302">
                  <c:v>7099</c:v>
                </c:pt>
                <c:pt idx="303">
                  <c:v>8680</c:v>
                </c:pt>
                <c:pt idx="304">
                  <c:v>5256</c:v>
                </c:pt>
                <c:pt idx="305">
                  <c:v>4981</c:v>
                </c:pt>
                <c:pt idx="306">
                  <c:v>4521</c:v>
                </c:pt>
                <c:pt idx="307">
                  <c:v>5844</c:v>
                </c:pt>
                <c:pt idx="308">
                  <c:v>5357</c:v>
                </c:pt>
                <c:pt idx="309">
                  <c:v>7732</c:v>
                </c:pt>
                <c:pt idx="310">
                  <c:v>7050</c:v>
                </c:pt>
                <c:pt idx="311">
                  <c:v>4919</c:v>
                </c:pt>
                <c:pt idx="312">
                  <c:v>4695</c:v>
                </c:pt>
                <c:pt idx="313">
                  <c:v>4937</c:v>
                </c:pt>
                <c:pt idx="314">
                  <c:v>5776</c:v>
                </c:pt>
                <c:pt idx="315">
                  <c:v>5959</c:v>
                </c:pt>
                <c:pt idx="316">
                  <c:v>8154</c:v>
                </c:pt>
                <c:pt idx="317">
                  <c:v>7353</c:v>
                </c:pt>
                <c:pt idx="318">
                  <c:v>5697</c:v>
                </c:pt>
                <c:pt idx="319">
                  <c:v>4855</c:v>
                </c:pt>
                <c:pt idx="320">
                  <c:v>7021</c:v>
                </c:pt>
                <c:pt idx="321">
                  <c:v>5403</c:v>
                </c:pt>
                <c:pt idx="322">
                  <c:v>7553</c:v>
                </c:pt>
                <c:pt idx="323">
                  <c:v>10054</c:v>
                </c:pt>
                <c:pt idx="324">
                  <c:v>7852</c:v>
                </c:pt>
                <c:pt idx="325">
                  <c:v>6127</c:v>
                </c:pt>
                <c:pt idx="326">
                  <c:v>5367</c:v>
                </c:pt>
                <c:pt idx="327">
                  <c:v>7618</c:v>
                </c:pt>
                <c:pt idx="328">
                  <c:v>6427</c:v>
                </c:pt>
                <c:pt idx="329">
                  <c:v>8266</c:v>
                </c:pt>
                <c:pt idx="330">
                  <c:v>9079</c:v>
                </c:pt>
                <c:pt idx="331">
                  <c:v>7700</c:v>
                </c:pt>
                <c:pt idx="332">
                  <c:v>6961</c:v>
                </c:pt>
                <c:pt idx="333">
                  <c:v>6721</c:v>
                </c:pt>
                <c:pt idx="334">
                  <c:v>7245</c:v>
                </c:pt>
                <c:pt idx="335">
                  <c:v>7284</c:v>
                </c:pt>
                <c:pt idx="336">
                  <c:v>9365</c:v>
                </c:pt>
                <c:pt idx="337">
                  <c:v>15950</c:v>
                </c:pt>
                <c:pt idx="338">
                  <c:v>12436</c:v>
                </c:pt>
                <c:pt idx="339">
                  <c:v>10657</c:v>
                </c:pt>
                <c:pt idx="340">
                  <c:v>7391</c:v>
                </c:pt>
                <c:pt idx="341">
                  <c:v>8156</c:v>
                </c:pt>
                <c:pt idx="342">
                  <c:v>9529</c:v>
                </c:pt>
                <c:pt idx="343">
                  <c:v>7506</c:v>
                </c:pt>
                <c:pt idx="344">
                  <c:v>8079</c:v>
                </c:pt>
                <c:pt idx="345">
                  <c:v>8380</c:v>
                </c:pt>
                <c:pt idx="346">
                  <c:v>7849</c:v>
                </c:pt>
                <c:pt idx="347">
                  <c:v>7672</c:v>
                </c:pt>
                <c:pt idx="348">
                  <c:v>8312</c:v>
                </c:pt>
                <c:pt idx="349">
                  <c:v>8196</c:v>
                </c:pt>
                <c:pt idx="350">
                  <c:v>7696</c:v>
                </c:pt>
                <c:pt idx="351">
                  <c:v>7642</c:v>
                </c:pt>
                <c:pt idx="352">
                  <c:v>9197</c:v>
                </c:pt>
                <c:pt idx="353">
                  <c:v>8267</c:v>
                </c:pt>
                <c:pt idx="354">
                  <c:v>7347</c:v>
                </c:pt>
                <c:pt idx="355">
                  <c:v>8287</c:v>
                </c:pt>
                <c:pt idx="356">
                  <c:v>9248</c:v>
                </c:pt>
                <c:pt idx="357">
                  <c:v>7828</c:v>
                </c:pt>
                <c:pt idx="358">
                  <c:v>9974</c:v>
                </c:pt>
                <c:pt idx="359">
                  <c:v>8163</c:v>
                </c:pt>
                <c:pt idx="360">
                  <c:v>7624</c:v>
                </c:pt>
                <c:pt idx="361">
                  <c:v>9547</c:v>
                </c:pt>
                <c:pt idx="362">
                  <c:v>9600</c:v>
                </c:pt>
                <c:pt idx="363">
                  <c:v>8534</c:v>
                </c:pt>
                <c:pt idx="364">
                  <c:v>8231</c:v>
                </c:pt>
                <c:pt idx="365">
                  <c:v>9095</c:v>
                </c:pt>
                <c:pt idx="366">
                  <c:v>11027</c:v>
                </c:pt>
                <c:pt idx="367">
                  <c:v>8256</c:v>
                </c:pt>
                <c:pt idx="368">
                  <c:v>7782</c:v>
                </c:pt>
                <c:pt idx="369">
                  <c:v>7308</c:v>
                </c:pt>
                <c:pt idx="370">
                  <c:v>10191</c:v>
                </c:pt>
                <c:pt idx="371">
                  <c:v>7761</c:v>
                </c:pt>
                <c:pt idx="372">
                  <c:v>8800</c:v>
                </c:pt>
                <c:pt idx="373">
                  <c:v>9614</c:v>
                </c:pt>
                <c:pt idx="374">
                  <c:v>8354</c:v>
                </c:pt>
                <c:pt idx="375">
                  <c:v>8135</c:v>
                </c:pt>
                <c:pt idx="376">
                  <c:v>8062</c:v>
                </c:pt>
                <c:pt idx="377">
                  <c:v>8996</c:v>
                </c:pt>
                <c:pt idx="378">
                  <c:v>7901</c:v>
                </c:pt>
                <c:pt idx="379">
                  <c:v>9343</c:v>
                </c:pt>
                <c:pt idx="380">
                  <c:v>10776</c:v>
                </c:pt>
                <c:pt idx="381">
                  <c:v>10308</c:v>
                </c:pt>
                <c:pt idx="382">
                  <c:v>9690</c:v>
                </c:pt>
                <c:pt idx="383">
                  <c:v>9245</c:v>
                </c:pt>
                <c:pt idx="384">
                  <c:v>8653</c:v>
                </c:pt>
                <c:pt idx="385">
                  <c:v>9934</c:v>
                </c:pt>
                <c:pt idx="386">
                  <c:v>8917</c:v>
                </c:pt>
                <c:pt idx="387">
                  <c:v>8999</c:v>
                </c:pt>
                <c:pt idx="388">
                  <c:v>7434</c:v>
                </c:pt>
                <c:pt idx="389">
                  <c:v>7546</c:v>
                </c:pt>
                <c:pt idx="390">
                  <c:v>8334</c:v>
                </c:pt>
                <c:pt idx="391">
                  <c:v>7917</c:v>
                </c:pt>
                <c:pt idx="392">
                  <c:v>10455</c:v>
                </c:pt>
                <c:pt idx="393">
                  <c:v>9920</c:v>
                </c:pt>
                <c:pt idx="394">
                  <c:v>12524</c:v>
                </c:pt>
                <c:pt idx="395">
                  <c:v>8550</c:v>
                </c:pt>
                <c:pt idx="396">
                  <c:v>8731</c:v>
                </c:pt>
                <c:pt idx="397">
                  <c:v>8288</c:v>
                </c:pt>
                <c:pt idx="398">
                  <c:v>8258</c:v>
                </c:pt>
                <c:pt idx="399">
                  <c:v>9759</c:v>
                </c:pt>
                <c:pt idx="400">
                  <c:v>10035</c:v>
                </c:pt>
                <c:pt idx="401">
                  <c:v>8596</c:v>
                </c:pt>
                <c:pt idx="402">
                  <c:v>9021</c:v>
                </c:pt>
                <c:pt idx="403">
                  <c:v>11175</c:v>
                </c:pt>
                <c:pt idx="404">
                  <c:v>8913</c:v>
                </c:pt>
                <c:pt idx="405">
                  <c:v>7890</c:v>
                </c:pt>
                <c:pt idx="406">
                  <c:v>8347</c:v>
                </c:pt>
                <c:pt idx="407">
                  <c:v>13537</c:v>
                </c:pt>
                <c:pt idx="408">
                  <c:v>10163</c:v>
                </c:pt>
                <c:pt idx="409">
                  <c:v>8677</c:v>
                </c:pt>
                <c:pt idx="410">
                  <c:v>8402</c:v>
                </c:pt>
                <c:pt idx="411">
                  <c:v>9706</c:v>
                </c:pt>
                <c:pt idx="412">
                  <c:v>7566</c:v>
                </c:pt>
                <c:pt idx="413">
                  <c:v>7845</c:v>
                </c:pt>
                <c:pt idx="414">
                  <c:v>9503</c:v>
                </c:pt>
                <c:pt idx="415">
                  <c:v>8803</c:v>
                </c:pt>
                <c:pt idx="416">
                  <c:v>8171</c:v>
                </c:pt>
                <c:pt idx="417">
                  <c:v>7952</c:v>
                </c:pt>
                <c:pt idx="418">
                  <c:v>9263</c:v>
                </c:pt>
                <c:pt idx="419">
                  <c:v>7608</c:v>
                </c:pt>
                <c:pt idx="420">
                  <c:v>7455</c:v>
                </c:pt>
                <c:pt idx="421">
                  <c:v>10114</c:v>
                </c:pt>
                <c:pt idx="422">
                  <c:v>11256</c:v>
                </c:pt>
                <c:pt idx="423">
                  <c:v>9162</c:v>
                </c:pt>
                <c:pt idx="424">
                  <c:v>9783</c:v>
                </c:pt>
                <c:pt idx="425">
                  <c:v>8619</c:v>
                </c:pt>
                <c:pt idx="426">
                  <c:v>10920</c:v>
                </c:pt>
                <c:pt idx="427">
                  <c:v>9142</c:v>
                </c:pt>
                <c:pt idx="428">
                  <c:v>13701</c:v>
                </c:pt>
                <c:pt idx="429">
                  <c:v>11750</c:v>
                </c:pt>
                <c:pt idx="430">
                  <c:v>11120</c:v>
                </c:pt>
                <c:pt idx="431">
                  <c:v>8945</c:v>
                </c:pt>
                <c:pt idx="432">
                  <c:v>10055</c:v>
                </c:pt>
                <c:pt idx="433">
                  <c:v>9693</c:v>
                </c:pt>
                <c:pt idx="434">
                  <c:v>9354</c:v>
                </c:pt>
                <c:pt idx="435">
                  <c:v>13383</c:v>
                </c:pt>
                <c:pt idx="436">
                  <c:v>15925</c:v>
                </c:pt>
                <c:pt idx="437">
                  <c:v>8724</c:v>
                </c:pt>
                <c:pt idx="438">
                  <c:v>9270</c:v>
                </c:pt>
                <c:pt idx="439">
                  <c:v>9351</c:v>
                </c:pt>
                <c:pt idx="440">
                  <c:v>11396</c:v>
                </c:pt>
                <c:pt idx="441">
                  <c:v>13023</c:v>
                </c:pt>
                <c:pt idx="442">
                  <c:v>16554</c:v>
                </c:pt>
                <c:pt idx="443">
                  <c:v>13780</c:v>
                </c:pt>
                <c:pt idx="444">
                  <c:v>11784</c:v>
                </c:pt>
                <c:pt idx="445">
                  <c:v>9775</c:v>
                </c:pt>
                <c:pt idx="446">
                  <c:v>10257</c:v>
                </c:pt>
                <c:pt idx="447">
                  <c:v>11170</c:v>
                </c:pt>
                <c:pt idx="448">
                  <c:v>9814</c:v>
                </c:pt>
                <c:pt idx="449">
                  <c:v>14505</c:v>
                </c:pt>
                <c:pt idx="450">
                  <c:v>13252</c:v>
                </c:pt>
                <c:pt idx="451">
                  <c:v>11233</c:v>
                </c:pt>
                <c:pt idx="452">
                  <c:v>14191</c:v>
                </c:pt>
                <c:pt idx="453">
                  <c:v>12755</c:v>
                </c:pt>
                <c:pt idx="454">
                  <c:v>12258</c:v>
                </c:pt>
                <c:pt idx="455">
                  <c:v>12357</c:v>
                </c:pt>
                <c:pt idx="456">
                  <c:v>17656</c:v>
                </c:pt>
                <c:pt idx="457">
                  <c:v>17496</c:v>
                </c:pt>
                <c:pt idx="458">
                  <c:v>17278</c:v>
                </c:pt>
                <c:pt idx="459">
                  <c:v>12919</c:v>
                </c:pt>
                <c:pt idx="460">
                  <c:v>13417</c:v>
                </c:pt>
                <c:pt idx="461">
                  <c:v>14807</c:v>
                </c:pt>
                <c:pt idx="462">
                  <c:v>14636</c:v>
                </c:pt>
                <c:pt idx="463">
                  <c:v>21275</c:v>
                </c:pt>
                <c:pt idx="464">
                  <c:v>20971</c:v>
                </c:pt>
                <c:pt idx="465">
                  <c:v>16294</c:v>
                </c:pt>
                <c:pt idx="466">
                  <c:v>15286</c:v>
                </c:pt>
                <c:pt idx="467">
                  <c:v>15802</c:v>
                </c:pt>
                <c:pt idx="468">
                  <c:v>15504</c:v>
                </c:pt>
                <c:pt idx="469">
                  <c:v>15380</c:v>
                </c:pt>
                <c:pt idx="470">
                  <c:v>22195</c:v>
                </c:pt>
                <c:pt idx="471">
                  <c:v>27356</c:v>
                </c:pt>
                <c:pt idx="472">
                  <c:v>18634</c:v>
                </c:pt>
                <c:pt idx="473">
                  <c:v>18669</c:v>
                </c:pt>
                <c:pt idx="474">
                  <c:v>13665</c:v>
                </c:pt>
                <c:pt idx="475">
                  <c:v>14538</c:v>
                </c:pt>
                <c:pt idx="476">
                  <c:v>15150</c:v>
                </c:pt>
                <c:pt idx="477">
                  <c:v>21699</c:v>
                </c:pt>
                <c:pt idx="478">
                  <c:v>23031</c:v>
                </c:pt>
                <c:pt idx="479">
                  <c:v>16313</c:v>
                </c:pt>
                <c:pt idx="480">
                  <c:v>14733</c:v>
                </c:pt>
                <c:pt idx="481">
                  <c:v>14022</c:v>
                </c:pt>
                <c:pt idx="482">
                  <c:v>14506</c:v>
                </c:pt>
                <c:pt idx="483">
                  <c:v>14739</c:v>
                </c:pt>
                <c:pt idx="484">
                  <c:v>21426</c:v>
                </c:pt>
                <c:pt idx="485">
                  <c:v>20883</c:v>
                </c:pt>
                <c:pt idx="486">
                  <c:v>18264</c:v>
                </c:pt>
                <c:pt idx="487">
                  <c:v>16925</c:v>
                </c:pt>
                <c:pt idx="488">
                  <c:v>17827</c:v>
                </c:pt>
                <c:pt idx="489">
                  <c:v>18035</c:v>
                </c:pt>
                <c:pt idx="490">
                  <c:v>18404</c:v>
                </c:pt>
                <c:pt idx="491">
                  <c:v>21674</c:v>
                </c:pt>
                <c:pt idx="492">
                  <c:v>22615</c:v>
                </c:pt>
                <c:pt idx="493">
                  <c:v>22311</c:v>
                </c:pt>
                <c:pt idx="494">
                  <c:v>19407</c:v>
                </c:pt>
                <c:pt idx="495">
                  <c:v>18099</c:v>
                </c:pt>
                <c:pt idx="496">
                  <c:v>20439</c:v>
                </c:pt>
                <c:pt idx="497">
                  <c:v>19068</c:v>
                </c:pt>
                <c:pt idx="498">
                  <c:v>28095</c:v>
                </c:pt>
                <c:pt idx="499">
                  <c:v>16794</c:v>
                </c:pt>
                <c:pt idx="500">
                  <c:v>14390</c:v>
                </c:pt>
                <c:pt idx="501">
                  <c:v>889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72528224"/>
        <c:axId val="-872524960"/>
      </c:lineChart>
      <c:catAx>
        <c:axId val="-872528224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72524960"/>
        <c:crosses val="autoZero"/>
        <c:auto val="1"/>
        <c:lblAlgn val="ctr"/>
        <c:lblOffset val="100"/>
        <c:noMultiLvlLbl val="0"/>
      </c:catAx>
      <c:valAx>
        <c:axId val="-87252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72528224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Percent of Returning Users to Complete Action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5.3022661173234696E-2"/>
          <c:y val="0.14610263560804898"/>
          <c:w val="0.8299507723742876"/>
          <c:h val="0.693283847331583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PowerPoint]Summary'!$A$2</c:f>
              <c:strCache>
                <c:ptCount val="1"/>
                <c:pt idx="0">
                  <c:v>Open Gacha</c:v>
                </c:pt>
              </c:strCache>
            </c:strRef>
          </c:tx>
          <c:invertIfNegative val="0"/>
          <c:cat>
            <c:strRef>
              <c:f>'[Chart in Microsoft PowerPoint]Summary'!$B$1:$Q$1</c:f>
              <c:strCache>
                <c:ptCount val="16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Day 6</c:v>
                </c:pt>
                <c:pt idx="6">
                  <c:v>Day 7</c:v>
                </c:pt>
                <c:pt idx="7">
                  <c:v>Day 8</c:v>
                </c:pt>
                <c:pt idx="8">
                  <c:v>Day 9</c:v>
                </c:pt>
                <c:pt idx="9">
                  <c:v>Day 10</c:v>
                </c:pt>
                <c:pt idx="10">
                  <c:v>Day 15</c:v>
                </c:pt>
                <c:pt idx="11">
                  <c:v>Day 20</c:v>
                </c:pt>
                <c:pt idx="12">
                  <c:v>Day 25</c:v>
                </c:pt>
                <c:pt idx="13">
                  <c:v>Day 30</c:v>
                </c:pt>
                <c:pt idx="14">
                  <c:v>Day 40</c:v>
                </c:pt>
                <c:pt idx="15">
                  <c:v>Day 50</c:v>
                </c:pt>
              </c:strCache>
            </c:strRef>
          </c:cat>
          <c:val>
            <c:numRef>
              <c:f>'[Chart in Microsoft PowerPoint]Summary'!$B$2:$Q$2</c:f>
              <c:numCache>
                <c:formatCode>0.00%</c:formatCode>
                <c:ptCount val="16"/>
                <c:pt idx="0">
                  <c:v>0.85544311321021238</c:v>
                </c:pt>
                <c:pt idx="1">
                  <c:v>0.88465068176141204</c:v>
                </c:pt>
                <c:pt idx="2">
                  <c:v>0.89142856882077448</c:v>
                </c:pt>
                <c:pt idx="3">
                  <c:v>0.8958246119649903</c:v>
                </c:pt>
                <c:pt idx="4">
                  <c:v>0.90180645290515526</c:v>
                </c:pt>
                <c:pt idx="5">
                  <c:v>0.90356517892136834</c:v>
                </c:pt>
                <c:pt idx="6">
                  <c:v>0.90314329953878547</c:v>
                </c:pt>
                <c:pt idx="7">
                  <c:v>0.9083970653622091</c:v>
                </c:pt>
                <c:pt idx="8">
                  <c:v>0.90680955466258761</c:v>
                </c:pt>
                <c:pt idx="9">
                  <c:v>0.91026919164752862</c:v>
                </c:pt>
                <c:pt idx="10">
                  <c:v>0.91349365070712829</c:v>
                </c:pt>
                <c:pt idx="11">
                  <c:v>0.92053487774839438</c:v>
                </c:pt>
                <c:pt idx="12">
                  <c:v>0.92360222255980151</c:v>
                </c:pt>
                <c:pt idx="13">
                  <c:v>0.92534252533712702</c:v>
                </c:pt>
                <c:pt idx="14">
                  <c:v>0.92691570183055561</c:v>
                </c:pt>
                <c:pt idx="15">
                  <c:v>0.92992676069893843</c:v>
                </c:pt>
              </c:numCache>
            </c:numRef>
          </c:val>
        </c:ser>
        <c:ser>
          <c:idx val="1"/>
          <c:order val="1"/>
          <c:tx>
            <c:strRef>
              <c:f>'[Chart in Microsoft PowerPoint]Summary'!$A$3</c:f>
              <c:strCache>
                <c:ptCount val="1"/>
                <c:pt idx="0">
                  <c:v>Start Parade</c:v>
                </c:pt>
              </c:strCache>
            </c:strRef>
          </c:tx>
          <c:invertIfNegative val="0"/>
          <c:cat>
            <c:strRef>
              <c:f>'[Chart in Microsoft PowerPoint]Summary'!$B$1:$Q$1</c:f>
              <c:strCache>
                <c:ptCount val="16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Day 6</c:v>
                </c:pt>
                <c:pt idx="6">
                  <c:v>Day 7</c:v>
                </c:pt>
                <c:pt idx="7">
                  <c:v>Day 8</c:v>
                </c:pt>
                <c:pt idx="8">
                  <c:v>Day 9</c:v>
                </c:pt>
                <c:pt idx="9">
                  <c:v>Day 10</c:v>
                </c:pt>
                <c:pt idx="10">
                  <c:v>Day 15</c:v>
                </c:pt>
                <c:pt idx="11">
                  <c:v>Day 20</c:v>
                </c:pt>
                <c:pt idx="12">
                  <c:v>Day 25</c:v>
                </c:pt>
                <c:pt idx="13">
                  <c:v>Day 30</c:v>
                </c:pt>
                <c:pt idx="14">
                  <c:v>Day 40</c:v>
                </c:pt>
                <c:pt idx="15">
                  <c:v>Day 50</c:v>
                </c:pt>
              </c:strCache>
            </c:strRef>
          </c:cat>
          <c:val>
            <c:numRef>
              <c:f>'[Chart in Microsoft PowerPoint]Summary'!$B$3:$Q$3</c:f>
              <c:numCache>
                <c:formatCode>0.00%</c:formatCode>
                <c:ptCount val="16"/>
                <c:pt idx="0">
                  <c:v>0.55439114363755992</c:v>
                </c:pt>
                <c:pt idx="1">
                  <c:v>0.62026128478357567</c:v>
                </c:pt>
                <c:pt idx="2">
                  <c:v>0.63237006678014973</c:v>
                </c:pt>
                <c:pt idx="3">
                  <c:v>0.63763448851879478</c:v>
                </c:pt>
                <c:pt idx="4">
                  <c:v>0.64070103835610714</c:v>
                </c:pt>
                <c:pt idx="5">
                  <c:v>0.63546672385049552</c:v>
                </c:pt>
                <c:pt idx="6">
                  <c:v>0.63218693427698658</c:v>
                </c:pt>
                <c:pt idx="7">
                  <c:v>0.63517248756891431</c:v>
                </c:pt>
                <c:pt idx="8">
                  <c:v>0.63507598352614547</c:v>
                </c:pt>
                <c:pt idx="9">
                  <c:v>0.63489754094146156</c:v>
                </c:pt>
                <c:pt idx="10">
                  <c:v>0.63933385735434356</c:v>
                </c:pt>
                <c:pt idx="11">
                  <c:v>0.64297538607903137</c:v>
                </c:pt>
                <c:pt idx="12">
                  <c:v>0.64537252128813938</c:v>
                </c:pt>
                <c:pt idx="13">
                  <c:v>0.65109466586475939</c:v>
                </c:pt>
                <c:pt idx="14">
                  <c:v>0.65457847716503714</c:v>
                </c:pt>
                <c:pt idx="15">
                  <c:v>0.66153874609802477</c:v>
                </c:pt>
              </c:numCache>
            </c:numRef>
          </c:val>
        </c:ser>
        <c:ser>
          <c:idx val="2"/>
          <c:order val="2"/>
          <c:tx>
            <c:strRef>
              <c:f>'[Chart in Microsoft PowerPoint]Summary'!$A$4</c:f>
              <c:strCache>
                <c:ptCount val="1"/>
                <c:pt idx="0">
                  <c:v>Visit Friend</c:v>
                </c:pt>
              </c:strCache>
            </c:strRef>
          </c:tx>
          <c:invertIfNegative val="0"/>
          <c:cat>
            <c:strRef>
              <c:f>'[Chart in Microsoft PowerPoint]Summary'!$B$1:$Q$1</c:f>
              <c:strCache>
                <c:ptCount val="16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Day 6</c:v>
                </c:pt>
                <c:pt idx="6">
                  <c:v>Day 7</c:v>
                </c:pt>
                <c:pt idx="7">
                  <c:v>Day 8</c:v>
                </c:pt>
                <c:pt idx="8">
                  <c:v>Day 9</c:v>
                </c:pt>
                <c:pt idx="9">
                  <c:v>Day 10</c:v>
                </c:pt>
                <c:pt idx="10">
                  <c:v>Day 15</c:v>
                </c:pt>
                <c:pt idx="11">
                  <c:v>Day 20</c:v>
                </c:pt>
                <c:pt idx="12">
                  <c:v>Day 25</c:v>
                </c:pt>
                <c:pt idx="13">
                  <c:v>Day 30</c:v>
                </c:pt>
                <c:pt idx="14">
                  <c:v>Day 40</c:v>
                </c:pt>
                <c:pt idx="15">
                  <c:v>Day 50</c:v>
                </c:pt>
              </c:strCache>
            </c:strRef>
          </c:cat>
          <c:val>
            <c:numRef>
              <c:f>'[Chart in Microsoft PowerPoint]Summary'!$B$4:$Q$4</c:f>
              <c:numCache>
                <c:formatCode>0.00%</c:formatCode>
                <c:ptCount val="16"/>
                <c:pt idx="0">
                  <c:v>0.55516769610721273</c:v>
                </c:pt>
                <c:pt idx="1">
                  <c:v>0.38619669617582653</c:v>
                </c:pt>
                <c:pt idx="2">
                  <c:v>0.32362853674663755</c:v>
                </c:pt>
                <c:pt idx="3">
                  <c:v>0.28935965469132768</c:v>
                </c:pt>
                <c:pt idx="4">
                  <c:v>0.27359080299302613</c:v>
                </c:pt>
                <c:pt idx="5">
                  <c:v>0.2576209065260458</c:v>
                </c:pt>
                <c:pt idx="6">
                  <c:v>0.24356273798067821</c:v>
                </c:pt>
                <c:pt idx="7">
                  <c:v>0.22461477036406113</c:v>
                </c:pt>
                <c:pt idx="8">
                  <c:v>0.21147037330797042</c:v>
                </c:pt>
                <c:pt idx="9">
                  <c:v>0.20494904326440708</c:v>
                </c:pt>
                <c:pt idx="10">
                  <c:v>0.18043466552225537</c:v>
                </c:pt>
                <c:pt idx="11">
                  <c:v>0.16253549878301771</c:v>
                </c:pt>
                <c:pt idx="12">
                  <c:v>0.14704224583766806</c:v>
                </c:pt>
                <c:pt idx="13">
                  <c:v>0.13750464405343057</c:v>
                </c:pt>
                <c:pt idx="14">
                  <c:v>0.11859888522737358</c:v>
                </c:pt>
                <c:pt idx="15">
                  <c:v>0.10874242833635038</c:v>
                </c:pt>
              </c:numCache>
            </c:numRef>
          </c:val>
        </c:ser>
        <c:ser>
          <c:idx val="3"/>
          <c:order val="3"/>
          <c:tx>
            <c:strRef>
              <c:f>'[Chart in Microsoft PowerPoint]Summary'!$A$5</c:f>
              <c:strCache>
                <c:ptCount val="1"/>
                <c:pt idx="0">
                  <c:v>Make Purchase</c:v>
                </c:pt>
              </c:strCache>
            </c:strRef>
          </c:tx>
          <c:invertIfNegative val="0"/>
          <c:cat>
            <c:strRef>
              <c:f>'[Chart in Microsoft PowerPoint]Summary'!$B$1:$Q$1</c:f>
              <c:strCache>
                <c:ptCount val="16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Day 6</c:v>
                </c:pt>
                <c:pt idx="6">
                  <c:v>Day 7</c:v>
                </c:pt>
                <c:pt idx="7">
                  <c:v>Day 8</c:v>
                </c:pt>
                <c:pt idx="8">
                  <c:v>Day 9</c:v>
                </c:pt>
                <c:pt idx="9">
                  <c:v>Day 10</c:v>
                </c:pt>
                <c:pt idx="10">
                  <c:v>Day 15</c:v>
                </c:pt>
                <c:pt idx="11">
                  <c:v>Day 20</c:v>
                </c:pt>
                <c:pt idx="12">
                  <c:v>Day 25</c:v>
                </c:pt>
                <c:pt idx="13">
                  <c:v>Day 30</c:v>
                </c:pt>
                <c:pt idx="14">
                  <c:v>Day 40</c:v>
                </c:pt>
                <c:pt idx="15">
                  <c:v>Day 50</c:v>
                </c:pt>
              </c:strCache>
            </c:strRef>
          </c:cat>
          <c:val>
            <c:numRef>
              <c:f>'[Chart in Microsoft PowerPoint]Summary'!$B$5:$Q$5</c:f>
              <c:numCache>
                <c:formatCode>0.00%</c:formatCode>
                <c:ptCount val="16"/>
                <c:pt idx="0">
                  <c:v>5.473621186476571E-2</c:v>
                </c:pt>
                <c:pt idx="1">
                  <c:v>4.4813333329430528E-2</c:v>
                </c:pt>
                <c:pt idx="2">
                  <c:v>3.7913757370069384E-2</c:v>
                </c:pt>
                <c:pt idx="3">
                  <c:v>3.519615619311138E-2</c:v>
                </c:pt>
                <c:pt idx="4">
                  <c:v>3.2847954587307319E-2</c:v>
                </c:pt>
                <c:pt idx="5">
                  <c:v>3.1513930560287978E-2</c:v>
                </c:pt>
                <c:pt idx="6">
                  <c:v>3.1038008235646241E-2</c:v>
                </c:pt>
                <c:pt idx="7">
                  <c:v>3.1301002685061592E-2</c:v>
                </c:pt>
                <c:pt idx="8">
                  <c:v>3.1927093900737925E-2</c:v>
                </c:pt>
                <c:pt idx="9">
                  <c:v>3.134101554948953E-2</c:v>
                </c:pt>
                <c:pt idx="10">
                  <c:v>3.1355624557088478E-2</c:v>
                </c:pt>
                <c:pt idx="11">
                  <c:v>2.9550371969959088E-2</c:v>
                </c:pt>
                <c:pt idx="12">
                  <c:v>2.8559762936727684E-2</c:v>
                </c:pt>
                <c:pt idx="13">
                  <c:v>2.7114084645740024E-2</c:v>
                </c:pt>
                <c:pt idx="14">
                  <c:v>2.4995159175203053E-2</c:v>
                </c:pt>
                <c:pt idx="15">
                  <c:v>2.4490625029562087E-2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626025600"/>
        <c:axId val="-626025056"/>
      </c:barChart>
      <c:catAx>
        <c:axId val="-6260256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Retention</a:t>
                </a:r>
                <a:r>
                  <a:rPr lang="en-US" baseline="0"/>
                  <a:t> Day</a:t>
                </a:r>
                <a:endParaRPr lang="en-US"/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626025056"/>
        <c:crosses val="autoZero"/>
        <c:auto val="1"/>
        <c:lblAlgn val="ctr"/>
        <c:lblOffset val="100"/>
        <c:noMultiLvlLbl val="0"/>
      </c:catAx>
      <c:valAx>
        <c:axId val="-626025056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6260256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Percent of Active Users t</a:t>
            </a:r>
            <a:r>
              <a:rPr lang="en-US" baseline="0" dirty="0"/>
              <a:t>o </a:t>
            </a:r>
            <a:r>
              <a:rPr lang="en-US" baseline="0" dirty="0" smtClean="0"/>
              <a:t>Visit Friend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5.7811747890488055E-2"/>
          <c:y val="0.21795166229221347"/>
          <c:w val="0.75373027089562528"/>
          <c:h val="0.68921660834062404"/>
        </c:manualLayout>
      </c:layout>
      <c:lineChart>
        <c:grouping val="standard"/>
        <c:varyColors val="0"/>
        <c:ser>
          <c:idx val="0"/>
          <c:order val="0"/>
          <c:tx>
            <c:v>All Users</c:v>
          </c:tx>
          <c:marker>
            <c:symbol val="none"/>
          </c:marker>
          <c:dPt>
            <c:idx val="69"/>
            <c:marker>
              <c:symbol val="circle"/>
              <c:size val="5"/>
            </c:marker>
            <c:bubble3D val="0"/>
          </c:dPt>
          <c:dLbls>
            <c:dLbl>
              <c:idx val="69"/>
              <c:layout>
                <c:manualLayout>
                  <c:x val="0"/>
                  <c:y val="-2.6315789473684209E-2"/>
                </c:manualLayout>
              </c:layout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'disney2017-07-05 17h13'!$A$2:$A$186</c:f>
              <c:numCache>
                <c:formatCode>m/d/yyyy</c:formatCode>
                <c:ptCount val="185"/>
                <c:pt idx="0">
                  <c:v>42736</c:v>
                </c:pt>
                <c:pt idx="1">
                  <c:v>42737</c:v>
                </c:pt>
                <c:pt idx="2">
                  <c:v>42738</c:v>
                </c:pt>
                <c:pt idx="3">
                  <c:v>42739</c:v>
                </c:pt>
                <c:pt idx="4">
                  <c:v>42740</c:v>
                </c:pt>
                <c:pt idx="5">
                  <c:v>42741</c:v>
                </c:pt>
                <c:pt idx="6">
                  <c:v>42742</c:v>
                </c:pt>
                <c:pt idx="7">
                  <c:v>42743</c:v>
                </c:pt>
                <c:pt idx="8">
                  <c:v>42744</c:v>
                </c:pt>
                <c:pt idx="9">
                  <c:v>42745</c:v>
                </c:pt>
                <c:pt idx="10">
                  <c:v>42746</c:v>
                </c:pt>
                <c:pt idx="11">
                  <c:v>42747</c:v>
                </c:pt>
                <c:pt idx="12">
                  <c:v>42748</c:v>
                </c:pt>
                <c:pt idx="13">
                  <c:v>42749</c:v>
                </c:pt>
                <c:pt idx="14">
                  <c:v>42750</c:v>
                </c:pt>
                <c:pt idx="15">
                  <c:v>42751</c:v>
                </c:pt>
                <c:pt idx="16">
                  <c:v>42752</c:v>
                </c:pt>
                <c:pt idx="17">
                  <c:v>42753</c:v>
                </c:pt>
                <c:pt idx="18">
                  <c:v>42754</c:v>
                </c:pt>
                <c:pt idx="19">
                  <c:v>42755</c:v>
                </c:pt>
                <c:pt idx="20">
                  <c:v>42756</c:v>
                </c:pt>
                <c:pt idx="21">
                  <c:v>42757</c:v>
                </c:pt>
                <c:pt idx="22">
                  <c:v>42758</c:v>
                </c:pt>
                <c:pt idx="23">
                  <c:v>42759</c:v>
                </c:pt>
                <c:pt idx="24">
                  <c:v>42760</c:v>
                </c:pt>
                <c:pt idx="25">
                  <c:v>42761</c:v>
                </c:pt>
                <c:pt idx="26">
                  <c:v>42762</c:v>
                </c:pt>
                <c:pt idx="27">
                  <c:v>42763</c:v>
                </c:pt>
                <c:pt idx="28">
                  <c:v>42764</c:v>
                </c:pt>
                <c:pt idx="29">
                  <c:v>42765</c:v>
                </c:pt>
                <c:pt idx="30">
                  <c:v>42766</c:v>
                </c:pt>
                <c:pt idx="31">
                  <c:v>42767</c:v>
                </c:pt>
                <c:pt idx="32">
                  <c:v>42768</c:v>
                </c:pt>
                <c:pt idx="33">
                  <c:v>42769</c:v>
                </c:pt>
                <c:pt idx="34">
                  <c:v>42770</c:v>
                </c:pt>
                <c:pt idx="35">
                  <c:v>42771</c:v>
                </c:pt>
                <c:pt idx="36">
                  <c:v>42772</c:v>
                </c:pt>
                <c:pt idx="37">
                  <c:v>42773</c:v>
                </c:pt>
                <c:pt idx="38">
                  <c:v>42774</c:v>
                </c:pt>
                <c:pt idx="39">
                  <c:v>42775</c:v>
                </c:pt>
                <c:pt idx="40">
                  <c:v>42776</c:v>
                </c:pt>
                <c:pt idx="41">
                  <c:v>42777</c:v>
                </c:pt>
                <c:pt idx="42">
                  <c:v>42778</c:v>
                </c:pt>
                <c:pt idx="43">
                  <c:v>42779</c:v>
                </c:pt>
                <c:pt idx="44">
                  <c:v>42780</c:v>
                </c:pt>
                <c:pt idx="45">
                  <c:v>42781</c:v>
                </c:pt>
                <c:pt idx="46">
                  <c:v>42782</c:v>
                </c:pt>
                <c:pt idx="47">
                  <c:v>42783</c:v>
                </c:pt>
                <c:pt idx="48">
                  <c:v>42784</c:v>
                </c:pt>
                <c:pt idx="49">
                  <c:v>42785</c:v>
                </c:pt>
                <c:pt idx="50">
                  <c:v>42786</c:v>
                </c:pt>
                <c:pt idx="51">
                  <c:v>42787</c:v>
                </c:pt>
                <c:pt idx="52">
                  <c:v>42788</c:v>
                </c:pt>
                <c:pt idx="53">
                  <c:v>42789</c:v>
                </c:pt>
                <c:pt idx="54">
                  <c:v>42790</c:v>
                </c:pt>
                <c:pt idx="55">
                  <c:v>42791</c:v>
                </c:pt>
                <c:pt idx="56">
                  <c:v>42792</c:v>
                </c:pt>
                <c:pt idx="57">
                  <c:v>42793</c:v>
                </c:pt>
                <c:pt idx="58">
                  <c:v>42794</c:v>
                </c:pt>
                <c:pt idx="59">
                  <c:v>42795</c:v>
                </c:pt>
                <c:pt idx="60">
                  <c:v>42796</c:v>
                </c:pt>
                <c:pt idx="61">
                  <c:v>42797</c:v>
                </c:pt>
                <c:pt idx="62">
                  <c:v>42798</c:v>
                </c:pt>
                <c:pt idx="63">
                  <c:v>42799</c:v>
                </c:pt>
                <c:pt idx="64">
                  <c:v>42800</c:v>
                </c:pt>
                <c:pt idx="65">
                  <c:v>42801</c:v>
                </c:pt>
                <c:pt idx="66">
                  <c:v>42802</c:v>
                </c:pt>
                <c:pt idx="67">
                  <c:v>42803</c:v>
                </c:pt>
                <c:pt idx="68">
                  <c:v>42804</c:v>
                </c:pt>
                <c:pt idx="69">
                  <c:v>42805</c:v>
                </c:pt>
                <c:pt idx="70">
                  <c:v>42806</c:v>
                </c:pt>
                <c:pt idx="71">
                  <c:v>42807</c:v>
                </c:pt>
                <c:pt idx="72">
                  <c:v>42808</c:v>
                </c:pt>
                <c:pt idx="73">
                  <c:v>42809</c:v>
                </c:pt>
                <c:pt idx="74">
                  <c:v>42810</c:v>
                </c:pt>
                <c:pt idx="75">
                  <c:v>42811</c:v>
                </c:pt>
                <c:pt idx="76">
                  <c:v>42812</c:v>
                </c:pt>
                <c:pt idx="77">
                  <c:v>42813</c:v>
                </c:pt>
                <c:pt idx="78">
                  <c:v>42814</c:v>
                </c:pt>
                <c:pt idx="79">
                  <c:v>42815</c:v>
                </c:pt>
                <c:pt idx="80">
                  <c:v>42816</c:v>
                </c:pt>
                <c:pt idx="81">
                  <c:v>42817</c:v>
                </c:pt>
                <c:pt idx="82">
                  <c:v>42818</c:v>
                </c:pt>
                <c:pt idx="83">
                  <c:v>42819</c:v>
                </c:pt>
                <c:pt idx="84">
                  <c:v>42820</c:v>
                </c:pt>
                <c:pt idx="85">
                  <c:v>42821</c:v>
                </c:pt>
                <c:pt idx="86">
                  <c:v>42822</c:v>
                </c:pt>
                <c:pt idx="87">
                  <c:v>42823</c:v>
                </c:pt>
                <c:pt idx="88">
                  <c:v>42824</c:v>
                </c:pt>
                <c:pt idx="89">
                  <c:v>42825</c:v>
                </c:pt>
                <c:pt idx="90">
                  <c:v>42826</c:v>
                </c:pt>
                <c:pt idx="91">
                  <c:v>42827</c:v>
                </c:pt>
                <c:pt idx="92">
                  <c:v>42828</c:v>
                </c:pt>
                <c:pt idx="93">
                  <c:v>42829</c:v>
                </c:pt>
                <c:pt idx="94">
                  <c:v>42830</c:v>
                </c:pt>
                <c:pt idx="95">
                  <c:v>42831</c:v>
                </c:pt>
                <c:pt idx="96">
                  <c:v>42832</c:v>
                </c:pt>
                <c:pt idx="97">
                  <c:v>42833</c:v>
                </c:pt>
                <c:pt idx="98">
                  <c:v>42834</c:v>
                </c:pt>
                <c:pt idx="99">
                  <c:v>42835</c:v>
                </c:pt>
                <c:pt idx="100">
                  <c:v>42836</c:v>
                </c:pt>
                <c:pt idx="101">
                  <c:v>42837</c:v>
                </c:pt>
                <c:pt idx="102">
                  <c:v>42838</c:v>
                </c:pt>
                <c:pt idx="103">
                  <c:v>42839</c:v>
                </c:pt>
                <c:pt idx="104">
                  <c:v>42840</c:v>
                </c:pt>
                <c:pt idx="105">
                  <c:v>42841</c:v>
                </c:pt>
                <c:pt idx="106">
                  <c:v>42842</c:v>
                </c:pt>
                <c:pt idx="107">
                  <c:v>42843</c:v>
                </c:pt>
                <c:pt idx="108">
                  <c:v>42844</c:v>
                </c:pt>
                <c:pt idx="109">
                  <c:v>42845</c:v>
                </c:pt>
                <c:pt idx="110">
                  <c:v>42846</c:v>
                </c:pt>
                <c:pt idx="111">
                  <c:v>42847</c:v>
                </c:pt>
                <c:pt idx="112">
                  <c:v>42848</c:v>
                </c:pt>
                <c:pt idx="113">
                  <c:v>42849</c:v>
                </c:pt>
                <c:pt idx="114">
                  <c:v>42850</c:v>
                </c:pt>
                <c:pt idx="115">
                  <c:v>42851</c:v>
                </c:pt>
                <c:pt idx="116">
                  <c:v>42852</c:v>
                </c:pt>
                <c:pt idx="117">
                  <c:v>42853</c:v>
                </c:pt>
                <c:pt idx="118">
                  <c:v>42854</c:v>
                </c:pt>
                <c:pt idx="119">
                  <c:v>42855</c:v>
                </c:pt>
                <c:pt idx="120">
                  <c:v>42856</c:v>
                </c:pt>
                <c:pt idx="121">
                  <c:v>42857</c:v>
                </c:pt>
                <c:pt idx="122">
                  <c:v>42858</c:v>
                </c:pt>
                <c:pt idx="123">
                  <c:v>42859</c:v>
                </c:pt>
                <c:pt idx="124">
                  <c:v>42860</c:v>
                </c:pt>
                <c:pt idx="125">
                  <c:v>42861</c:v>
                </c:pt>
                <c:pt idx="126">
                  <c:v>42862</c:v>
                </c:pt>
                <c:pt idx="127">
                  <c:v>42863</c:v>
                </c:pt>
                <c:pt idx="128">
                  <c:v>42864</c:v>
                </c:pt>
                <c:pt idx="129">
                  <c:v>42865</c:v>
                </c:pt>
                <c:pt idx="130">
                  <c:v>42866</c:v>
                </c:pt>
                <c:pt idx="131">
                  <c:v>42867</c:v>
                </c:pt>
                <c:pt idx="132">
                  <c:v>42868</c:v>
                </c:pt>
                <c:pt idx="133">
                  <c:v>42869</c:v>
                </c:pt>
                <c:pt idx="134">
                  <c:v>42870</c:v>
                </c:pt>
                <c:pt idx="135">
                  <c:v>42871</c:v>
                </c:pt>
                <c:pt idx="136">
                  <c:v>42872</c:v>
                </c:pt>
                <c:pt idx="137">
                  <c:v>42873</c:v>
                </c:pt>
                <c:pt idx="138">
                  <c:v>42874</c:v>
                </c:pt>
                <c:pt idx="139">
                  <c:v>42875</c:v>
                </c:pt>
                <c:pt idx="140">
                  <c:v>42876</c:v>
                </c:pt>
                <c:pt idx="141">
                  <c:v>42877</c:v>
                </c:pt>
                <c:pt idx="142">
                  <c:v>42878</c:v>
                </c:pt>
                <c:pt idx="143">
                  <c:v>42879</c:v>
                </c:pt>
                <c:pt idx="144">
                  <c:v>42880</c:v>
                </c:pt>
                <c:pt idx="145">
                  <c:v>42881</c:v>
                </c:pt>
                <c:pt idx="146">
                  <c:v>42882</c:v>
                </c:pt>
                <c:pt idx="147">
                  <c:v>42883</c:v>
                </c:pt>
                <c:pt idx="148">
                  <c:v>42884</c:v>
                </c:pt>
                <c:pt idx="149">
                  <c:v>42885</c:v>
                </c:pt>
                <c:pt idx="150">
                  <c:v>42886</c:v>
                </c:pt>
                <c:pt idx="151">
                  <c:v>42887</c:v>
                </c:pt>
                <c:pt idx="152">
                  <c:v>42888</c:v>
                </c:pt>
                <c:pt idx="153">
                  <c:v>42889</c:v>
                </c:pt>
                <c:pt idx="154">
                  <c:v>42890</c:v>
                </c:pt>
                <c:pt idx="155">
                  <c:v>42891</c:v>
                </c:pt>
                <c:pt idx="156">
                  <c:v>42892</c:v>
                </c:pt>
                <c:pt idx="157">
                  <c:v>42893</c:v>
                </c:pt>
                <c:pt idx="158">
                  <c:v>42894</c:v>
                </c:pt>
                <c:pt idx="159">
                  <c:v>42895</c:v>
                </c:pt>
                <c:pt idx="160">
                  <c:v>42896</c:v>
                </c:pt>
                <c:pt idx="161">
                  <c:v>42897</c:v>
                </c:pt>
                <c:pt idx="162">
                  <c:v>42898</c:v>
                </c:pt>
                <c:pt idx="163">
                  <c:v>42899</c:v>
                </c:pt>
                <c:pt idx="164">
                  <c:v>42900</c:v>
                </c:pt>
                <c:pt idx="165">
                  <c:v>42901</c:v>
                </c:pt>
                <c:pt idx="166">
                  <c:v>42902</c:v>
                </c:pt>
                <c:pt idx="167">
                  <c:v>42903</c:v>
                </c:pt>
                <c:pt idx="168">
                  <c:v>42904</c:v>
                </c:pt>
                <c:pt idx="169">
                  <c:v>42905</c:v>
                </c:pt>
                <c:pt idx="170">
                  <c:v>42906</c:v>
                </c:pt>
                <c:pt idx="171">
                  <c:v>42907</c:v>
                </c:pt>
                <c:pt idx="172">
                  <c:v>42908</c:v>
                </c:pt>
                <c:pt idx="173">
                  <c:v>42909</c:v>
                </c:pt>
                <c:pt idx="174">
                  <c:v>42910</c:v>
                </c:pt>
                <c:pt idx="175">
                  <c:v>42911</c:v>
                </c:pt>
                <c:pt idx="176">
                  <c:v>42912</c:v>
                </c:pt>
                <c:pt idx="177">
                  <c:v>42913</c:v>
                </c:pt>
                <c:pt idx="178">
                  <c:v>42914</c:v>
                </c:pt>
                <c:pt idx="179">
                  <c:v>42915</c:v>
                </c:pt>
                <c:pt idx="180">
                  <c:v>42916</c:v>
                </c:pt>
                <c:pt idx="181">
                  <c:v>42917</c:v>
                </c:pt>
                <c:pt idx="182">
                  <c:v>42918</c:v>
                </c:pt>
                <c:pt idx="183">
                  <c:v>42919</c:v>
                </c:pt>
                <c:pt idx="184">
                  <c:v>42920</c:v>
                </c:pt>
              </c:numCache>
            </c:numRef>
          </c:cat>
          <c:val>
            <c:numRef>
              <c:f>'disney2017-07-05 17h13'!$L$2:$L$186</c:f>
              <c:numCache>
                <c:formatCode>General</c:formatCode>
                <c:ptCount val="185"/>
                <c:pt idx="0">
                  <c:v>9.7232453725602713E-2</c:v>
                </c:pt>
                <c:pt idx="1">
                  <c:v>0.10346017904982027</c:v>
                </c:pt>
                <c:pt idx="2">
                  <c:v>9.6585975228896573E-2</c:v>
                </c:pt>
                <c:pt idx="3">
                  <c:v>8.6843698641985989E-2</c:v>
                </c:pt>
                <c:pt idx="4">
                  <c:v>8.5605630877148134E-2</c:v>
                </c:pt>
                <c:pt idx="5">
                  <c:v>8.6726443038988077E-2</c:v>
                </c:pt>
                <c:pt idx="6">
                  <c:v>9.4456703757609908E-2</c:v>
                </c:pt>
                <c:pt idx="7">
                  <c:v>9.7440968053299437E-2</c:v>
                </c:pt>
                <c:pt idx="8">
                  <c:v>8.8024893337182816E-2</c:v>
                </c:pt>
                <c:pt idx="9">
                  <c:v>8.6806194725679298E-2</c:v>
                </c:pt>
                <c:pt idx="10">
                  <c:v>8.750300216155632E-2</c:v>
                </c:pt>
                <c:pt idx="11">
                  <c:v>8.8733934919332791E-2</c:v>
                </c:pt>
                <c:pt idx="12">
                  <c:v>9.1049457177322074E-2</c:v>
                </c:pt>
                <c:pt idx="13">
                  <c:v>9.6869762750097302E-2</c:v>
                </c:pt>
                <c:pt idx="14">
                  <c:v>0.10112722686425982</c:v>
                </c:pt>
                <c:pt idx="15">
                  <c:v>0.10419587880265806</c:v>
                </c:pt>
                <c:pt idx="16">
                  <c:v>9.6355736485693039E-2</c:v>
                </c:pt>
                <c:pt idx="17">
                  <c:v>9.5806735637244109E-2</c:v>
                </c:pt>
                <c:pt idx="18">
                  <c:v>9.2410079655646182E-2</c:v>
                </c:pt>
                <c:pt idx="19">
                  <c:v>9.459168968894055E-2</c:v>
                </c:pt>
                <c:pt idx="20">
                  <c:v>9.9776549453134189E-2</c:v>
                </c:pt>
                <c:pt idx="21">
                  <c:v>0.10243875901517036</c:v>
                </c:pt>
                <c:pt idx="22">
                  <c:v>9.3128832421696436E-2</c:v>
                </c:pt>
                <c:pt idx="23">
                  <c:v>9.1351248754409003E-2</c:v>
                </c:pt>
                <c:pt idx="24">
                  <c:v>9.3651518611555143E-2</c:v>
                </c:pt>
                <c:pt idx="25">
                  <c:v>9.2317933887846995E-2</c:v>
                </c:pt>
                <c:pt idx="26">
                  <c:v>8.8291148415528695E-2</c:v>
                </c:pt>
                <c:pt idx="27">
                  <c:v>9.3569436858596602E-2</c:v>
                </c:pt>
                <c:pt idx="28">
                  <c:v>9.3350623153951443E-2</c:v>
                </c:pt>
                <c:pt idx="29">
                  <c:v>8.9787791612681259E-2</c:v>
                </c:pt>
                <c:pt idx="30">
                  <c:v>9.7535407128492582E-2</c:v>
                </c:pt>
                <c:pt idx="31">
                  <c:v>8.8390000930345727E-2</c:v>
                </c:pt>
                <c:pt idx="32">
                  <c:v>8.8335498772917576E-2</c:v>
                </c:pt>
                <c:pt idx="33">
                  <c:v>8.5277944809499309E-2</c:v>
                </c:pt>
                <c:pt idx="34">
                  <c:v>9.1368851755415037E-2</c:v>
                </c:pt>
                <c:pt idx="35">
                  <c:v>9.2162946219685141E-2</c:v>
                </c:pt>
                <c:pt idx="36">
                  <c:v>8.4417699219848708E-2</c:v>
                </c:pt>
                <c:pt idx="37">
                  <c:v>8.310601927623204E-2</c:v>
                </c:pt>
                <c:pt idx="38">
                  <c:v>8.3647016084775497E-2</c:v>
                </c:pt>
                <c:pt idx="39">
                  <c:v>7.1969006742142752E-2</c:v>
                </c:pt>
                <c:pt idx="40">
                  <c:v>7.695382933416009E-2</c:v>
                </c:pt>
                <c:pt idx="41">
                  <c:v>7.7404925462235041E-2</c:v>
                </c:pt>
                <c:pt idx="42">
                  <c:v>7.7442139671022078E-2</c:v>
                </c:pt>
                <c:pt idx="43">
                  <c:v>9.0241945699446866E-2</c:v>
                </c:pt>
                <c:pt idx="44">
                  <c:v>8.5524001005277711E-2</c:v>
                </c:pt>
                <c:pt idx="45">
                  <c:v>7.8757486413157607E-2</c:v>
                </c:pt>
                <c:pt idx="46">
                  <c:v>8.8164992945472656E-2</c:v>
                </c:pt>
                <c:pt idx="47">
                  <c:v>8.5227970493601757E-2</c:v>
                </c:pt>
                <c:pt idx="48">
                  <c:v>8.7067413075186811E-2</c:v>
                </c:pt>
                <c:pt idx="49">
                  <c:v>8.6491970122145767E-2</c:v>
                </c:pt>
                <c:pt idx="50">
                  <c:v>8.7826086956521734E-2</c:v>
                </c:pt>
                <c:pt idx="51">
                  <c:v>8.0976123479949313E-2</c:v>
                </c:pt>
                <c:pt idx="52">
                  <c:v>8.2197217100857353E-2</c:v>
                </c:pt>
                <c:pt idx="53">
                  <c:v>7.855004823827233E-2</c:v>
                </c:pt>
                <c:pt idx="54">
                  <c:v>8.1423602443124132E-2</c:v>
                </c:pt>
                <c:pt idx="55">
                  <c:v>8.4916688619599584E-2</c:v>
                </c:pt>
                <c:pt idx="56">
                  <c:v>8.7898559645451194E-2</c:v>
                </c:pt>
                <c:pt idx="57">
                  <c:v>7.9018756136934779E-2</c:v>
                </c:pt>
                <c:pt idx="58">
                  <c:v>7.9116842971223442E-2</c:v>
                </c:pt>
                <c:pt idx="59">
                  <c:v>7.7721808719478064E-2</c:v>
                </c:pt>
                <c:pt idx="60">
                  <c:v>7.699343637518527E-2</c:v>
                </c:pt>
                <c:pt idx="61">
                  <c:v>7.7407939842972465E-2</c:v>
                </c:pt>
                <c:pt idx="62">
                  <c:v>8.5489985122674889E-2</c:v>
                </c:pt>
                <c:pt idx="63">
                  <c:v>8.7532359081419625E-2</c:v>
                </c:pt>
                <c:pt idx="64">
                  <c:v>8.0948314492741369E-2</c:v>
                </c:pt>
                <c:pt idx="65">
                  <c:v>8.1409620525581317E-2</c:v>
                </c:pt>
                <c:pt idx="66">
                  <c:v>8.8037860799119211E-2</c:v>
                </c:pt>
                <c:pt idx="67">
                  <c:v>9.5848028718982237E-2</c:v>
                </c:pt>
                <c:pt idx="68">
                  <c:v>9.6831025852356506E-2</c:v>
                </c:pt>
                <c:pt idx="69">
                  <c:v>0.10124591309919974</c:v>
                </c:pt>
                <c:pt idx="70">
                  <c:v>0.10107641479271022</c:v>
                </c:pt>
                <c:pt idx="71">
                  <c:v>9.2093689706049253E-2</c:v>
                </c:pt>
                <c:pt idx="72">
                  <c:v>9.7196443591722109E-2</c:v>
                </c:pt>
                <c:pt idx="73">
                  <c:v>8.9843154113910889E-2</c:v>
                </c:pt>
                <c:pt idx="74">
                  <c:v>8.4537375849451118E-2</c:v>
                </c:pt>
                <c:pt idx="75">
                  <c:v>8.5726482191667647E-2</c:v>
                </c:pt>
                <c:pt idx="76">
                  <c:v>9.1383088076173985E-2</c:v>
                </c:pt>
                <c:pt idx="77">
                  <c:v>9.61144922529035E-2</c:v>
                </c:pt>
                <c:pt idx="78">
                  <c:v>8.8419410537263085E-2</c:v>
                </c:pt>
                <c:pt idx="79">
                  <c:v>8.7978718464120573E-2</c:v>
                </c:pt>
                <c:pt idx="80">
                  <c:v>8.7938437149085141E-2</c:v>
                </c:pt>
                <c:pt idx="81">
                  <c:v>8.5226521382666426E-2</c:v>
                </c:pt>
                <c:pt idx="82">
                  <c:v>8.4203526421827476E-2</c:v>
                </c:pt>
                <c:pt idx="83">
                  <c:v>8.579773401460998E-2</c:v>
                </c:pt>
                <c:pt idx="84">
                  <c:v>8.7123401546984294E-2</c:v>
                </c:pt>
                <c:pt idx="85">
                  <c:v>8.1462304446777573E-2</c:v>
                </c:pt>
                <c:pt idx="86">
                  <c:v>8.1481626372479979E-2</c:v>
                </c:pt>
                <c:pt idx="87">
                  <c:v>8.0184542896407307E-2</c:v>
                </c:pt>
                <c:pt idx="88">
                  <c:v>7.8998275375909033E-2</c:v>
                </c:pt>
                <c:pt idx="89">
                  <c:v>7.6866548124429987E-2</c:v>
                </c:pt>
                <c:pt idx="90">
                  <c:v>8.186409550045913E-2</c:v>
                </c:pt>
                <c:pt idx="91">
                  <c:v>8.3312090253675058E-2</c:v>
                </c:pt>
                <c:pt idx="92">
                  <c:v>7.7175220396780292E-2</c:v>
                </c:pt>
                <c:pt idx="93">
                  <c:v>7.6403678771733999E-2</c:v>
                </c:pt>
                <c:pt idx="94">
                  <c:v>7.6181157394464641E-2</c:v>
                </c:pt>
                <c:pt idx="95">
                  <c:v>7.4765025222879172E-2</c:v>
                </c:pt>
                <c:pt idx="96">
                  <c:v>7.3904319205450972E-2</c:v>
                </c:pt>
                <c:pt idx="97">
                  <c:v>7.7463659294035314E-2</c:v>
                </c:pt>
                <c:pt idx="98">
                  <c:v>8.0041496504211745E-2</c:v>
                </c:pt>
                <c:pt idx="99">
                  <c:v>7.391422826799432E-2</c:v>
                </c:pt>
                <c:pt idx="100">
                  <c:v>7.3624319392311913E-2</c:v>
                </c:pt>
                <c:pt idx="101">
                  <c:v>7.5379760769061416E-2</c:v>
                </c:pt>
                <c:pt idx="102">
                  <c:v>7.9618421343634588E-2</c:v>
                </c:pt>
                <c:pt idx="103">
                  <c:v>7.6819397081894045E-2</c:v>
                </c:pt>
                <c:pt idx="104">
                  <c:v>7.4847635071976074E-2</c:v>
                </c:pt>
                <c:pt idx="105">
                  <c:v>7.2930843904383064E-2</c:v>
                </c:pt>
                <c:pt idx="106">
                  <c:v>7.2700895861687334E-2</c:v>
                </c:pt>
                <c:pt idx="107">
                  <c:v>7.1092006282549386E-2</c:v>
                </c:pt>
                <c:pt idx="108">
                  <c:v>7.2930231157745773E-2</c:v>
                </c:pt>
                <c:pt idx="109">
                  <c:v>7.2195277697535462E-2</c:v>
                </c:pt>
                <c:pt idx="110">
                  <c:v>7.1900529051917531E-2</c:v>
                </c:pt>
                <c:pt idx="111">
                  <c:v>7.3554304003939308E-2</c:v>
                </c:pt>
                <c:pt idx="112">
                  <c:v>7.464118504873743E-2</c:v>
                </c:pt>
                <c:pt idx="113">
                  <c:v>6.9727917552654867E-2</c:v>
                </c:pt>
                <c:pt idx="114">
                  <c:v>6.9622023023505106E-2</c:v>
                </c:pt>
                <c:pt idx="115">
                  <c:v>6.7148476068694257E-2</c:v>
                </c:pt>
                <c:pt idx="116">
                  <c:v>7.2948183063154884E-2</c:v>
                </c:pt>
                <c:pt idx="117">
                  <c:v>6.8411474546238207E-2</c:v>
                </c:pt>
                <c:pt idx="118">
                  <c:v>7.2287797607057974E-2</c:v>
                </c:pt>
                <c:pt idx="119">
                  <c:v>7.4862013834770105E-2</c:v>
                </c:pt>
                <c:pt idx="120">
                  <c:v>6.8533978690228689E-2</c:v>
                </c:pt>
                <c:pt idx="121">
                  <c:v>6.6726398957400013E-2</c:v>
                </c:pt>
                <c:pt idx="122">
                  <c:v>6.6912634762029979E-2</c:v>
                </c:pt>
                <c:pt idx="123">
                  <c:v>6.6252829183863673E-2</c:v>
                </c:pt>
                <c:pt idx="124">
                  <c:v>6.4356601904250132E-2</c:v>
                </c:pt>
                <c:pt idx="125">
                  <c:v>6.841784784005954E-2</c:v>
                </c:pt>
                <c:pt idx="126">
                  <c:v>7.0522687725873376E-2</c:v>
                </c:pt>
                <c:pt idx="127">
                  <c:v>6.6241767580199701E-2</c:v>
                </c:pt>
                <c:pt idx="128">
                  <c:v>6.6601814163445378E-2</c:v>
                </c:pt>
                <c:pt idx="129">
                  <c:v>6.4666678147657017E-2</c:v>
                </c:pt>
                <c:pt idx="130">
                  <c:v>6.4486703906731876E-2</c:v>
                </c:pt>
                <c:pt idx="131">
                  <c:v>6.4713633169360504E-2</c:v>
                </c:pt>
                <c:pt idx="132">
                  <c:v>6.9370565427257627E-2</c:v>
                </c:pt>
                <c:pt idx="133">
                  <c:v>7.2156454620354707E-2</c:v>
                </c:pt>
                <c:pt idx="134">
                  <c:v>6.789094382217592E-2</c:v>
                </c:pt>
                <c:pt idx="135">
                  <c:v>6.936995857859167E-2</c:v>
                </c:pt>
                <c:pt idx="136">
                  <c:v>6.9571140349364555E-2</c:v>
                </c:pt>
                <c:pt idx="137">
                  <c:v>6.8463296656567266E-2</c:v>
                </c:pt>
                <c:pt idx="138">
                  <c:v>6.5483604098293596E-2</c:v>
                </c:pt>
                <c:pt idx="139">
                  <c:v>7.2483676454847115E-2</c:v>
                </c:pt>
                <c:pt idx="140">
                  <c:v>7.3399773419245209E-2</c:v>
                </c:pt>
                <c:pt idx="141">
                  <c:v>6.7612540050627529E-2</c:v>
                </c:pt>
                <c:pt idx="142">
                  <c:v>6.8234116179802906E-2</c:v>
                </c:pt>
                <c:pt idx="143">
                  <c:v>6.880396225152266E-2</c:v>
                </c:pt>
                <c:pt idx="144">
                  <c:v>7.2412494062535832E-2</c:v>
                </c:pt>
                <c:pt idx="145">
                  <c:v>6.8564163556576296E-2</c:v>
                </c:pt>
                <c:pt idx="146">
                  <c:v>7.1404916571137428E-2</c:v>
                </c:pt>
                <c:pt idx="147">
                  <c:v>7.3130439225437271E-2</c:v>
                </c:pt>
                <c:pt idx="148">
                  <c:v>7.6664363433537844E-2</c:v>
                </c:pt>
                <c:pt idx="149">
                  <c:v>7.2259027253943786E-2</c:v>
                </c:pt>
                <c:pt idx="150">
                  <c:v>7.2278554922326668E-2</c:v>
                </c:pt>
                <c:pt idx="151">
                  <c:v>7.2078428768283173E-2</c:v>
                </c:pt>
                <c:pt idx="152">
                  <c:v>7.296191112596058E-2</c:v>
                </c:pt>
                <c:pt idx="153">
                  <c:v>7.4405013259463207E-2</c:v>
                </c:pt>
                <c:pt idx="154">
                  <c:v>7.4763151073241302E-2</c:v>
                </c:pt>
                <c:pt idx="155">
                  <c:v>7.2150084107425488E-2</c:v>
                </c:pt>
                <c:pt idx="156">
                  <c:v>7.253216751949923E-2</c:v>
                </c:pt>
                <c:pt idx="157">
                  <c:v>7.3600359961004225E-2</c:v>
                </c:pt>
                <c:pt idx="158">
                  <c:v>7.0701547779273219E-2</c:v>
                </c:pt>
                <c:pt idx="159">
                  <c:v>7.2094519892411016E-2</c:v>
                </c:pt>
                <c:pt idx="160">
                  <c:v>7.3103917648560127E-2</c:v>
                </c:pt>
                <c:pt idx="161">
                  <c:v>7.5458941332534557E-2</c:v>
                </c:pt>
                <c:pt idx="162">
                  <c:v>7.3149298250061265E-2</c:v>
                </c:pt>
                <c:pt idx="163">
                  <c:v>7.186781997567239E-2</c:v>
                </c:pt>
                <c:pt idx="164">
                  <c:v>7.1912987843889956E-2</c:v>
                </c:pt>
                <c:pt idx="165">
                  <c:v>6.9663460303048472E-2</c:v>
                </c:pt>
                <c:pt idx="166">
                  <c:v>6.9632578499293427E-2</c:v>
                </c:pt>
                <c:pt idx="167">
                  <c:v>6.9229484711858746E-2</c:v>
                </c:pt>
                <c:pt idx="168">
                  <c:v>7.1721829481960583E-2</c:v>
                </c:pt>
                <c:pt idx="169">
                  <c:v>7.0840848578545043E-2</c:v>
                </c:pt>
                <c:pt idx="170">
                  <c:v>7.1034093629244607E-2</c:v>
                </c:pt>
                <c:pt idx="171">
                  <c:v>6.9790087809173812E-2</c:v>
                </c:pt>
                <c:pt idx="172">
                  <c:v>7.1192338167912636E-2</c:v>
                </c:pt>
                <c:pt idx="173">
                  <c:v>7.2520838573696123E-2</c:v>
                </c:pt>
                <c:pt idx="174">
                  <c:v>7.1238726367453972E-2</c:v>
                </c:pt>
                <c:pt idx="175">
                  <c:v>7.0635816403310764E-2</c:v>
                </c:pt>
                <c:pt idx="176">
                  <c:v>7.9414218025780595E-2</c:v>
                </c:pt>
                <c:pt idx="177">
                  <c:v>7.4389920537845031E-2</c:v>
                </c:pt>
                <c:pt idx="178">
                  <c:v>7.3066259216975543E-2</c:v>
                </c:pt>
                <c:pt idx="179">
                  <c:v>7.1956856702619421E-2</c:v>
                </c:pt>
                <c:pt idx="180">
                  <c:v>7.473775032923119E-2</c:v>
                </c:pt>
                <c:pt idx="181">
                  <c:v>7.4938252141468278E-2</c:v>
                </c:pt>
                <c:pt idx="182">
                  <c:v>7.6085801332010775E-2</c:v>
                </c:pt>
                <c:pt idx="183">
                  <c:v>7.6163108684139696E-2</c:v>
                </c:pt>
                <c:pt idx="184">
                  <c:v>7.8313148938375696E-2</c:v>
                </c:pt>
              </c:numCache>
            </c:numRef>
          </c:val>
          <c:smooth val="0"/>
        </c:ser>
        <c:ser>
          <c:idx val="1"/>
          <c:order val="1"/>
          <c:tx>
            <c:v>Paying Users</c:v>
          </c:tx>
          <c:marker>
            <c:symbol val="none"/>
          </c:marker>
          <c:cat>
            <c:numRef>
              <c:f>'disney2017-07-05 17h13'!$A$2:$A$186</c:f>
              <c:numCache>
                <c:formatCode>m/d/yyyy</c:formatCode>
                <c:ptCount val="185"/>
                <c:pt idx="0">
                  <c:v>42736</c:v>
                </c:pt>
                <c:pt idx="1">
                  <c:v>42737</c:v>
                </c:pt>
                <c:pt idx="2">
                  <c:v>42738</c:v>
                </c:pt>
                <c:pt idx="3">
                  <c:v>42739</c:v>
                </c:pt>
                <c:pt idx="4">
                  <c:v>42740</c:v>
                </c:pt>
                <c:pt idx="5">
                  <c:v>42741</c:v>
                </c:pt>
                <c:pt idx="6">
                  <c:v>42742</c:v>
                </c:pt>
                <c:pt idx="7">
                  <c:v>42743</c:v>
                </c:pt>
                <c:pt idx="8">
                  <c:v>42744</c:v>
                </c:pt>
                <c:pt idx="9">
                  <c:v>42745</c:v>
                </c:pt>
                <c:pt idx="10">
                  <c:v>42746</c:v>
                </c:pt>
                <c:pt idx="11">
                  <c:v>42747</c:v>
                </c:pt>
                <c:pt idx="12">
                  <c:v>42748</c:v>
                </c:pt>
                <c:pt idx="13">
                  <c:v>42749</c:v>
                </c:pt>
                <c:pt idx="14">
                  <c:v>42750</c:v>
                </c:pt>
                <c:pt idx="15">
                  <c:v>42751</c:v>
                </c:pt>
                <c:pt idx="16">
                  <c:v>42752</c:v>
                </c:pt>
                <c:pt idx="17">
                  <c:v>42753</c:v>
                </c:pt>
                <c:pt idx="18">
                  <c:v>42754</c:v>
                </c:pt>
                <c:pt idx="19">
                  <c:v>42755</c:v>
                </c:pt>
                <c:pt idx="20">
                  <c:v>42756</c:v>
                </c:pt>
                <c:pt idx="21">
                  <c:v>42757</c:v>
                </c:pt>
                <c:pt idx="22">
                  <c:v>42758</c:v>
                </c:pt>
                <c:pt idx="23">
                  <c:v>42759</c:v>
                </c:pt>
                <c:pt idx="24">
                  <c:v>42760</c:v>
                </c:pt>
                <c:pt idx="25">
                  <c:v>42761</c:v>
                </c:pt>
                <c:pt idx="26">
                  <c:v>42762</c:v>
                </c:pt>
                <c:pt idx="27">
                  <c:v>42763</c:v>
                </c:pt>
                <c:pt idx="28">
                  <c:v>42764</c:v>
                </c:pt>
                <c:pt idx="29">
                  <c:v>42765</c:v>
                </c:pt>
                <c:pt idx="30">
                  <c:v>42766</c:v>
                </c:pt>
                <c:pt idx="31">
                  <c:v>42767</c:v>
                </c:pt>
                <c:pt idx="32">
                  <c:v>42768</c:v>
                </c:pt>
                <c:pt idx="33">
                  <c:v>42769</c:v>
                </c:pt>
                <c:pt idx="34">
                  <c:v>42770</c:v>
                </c:pt>
                <c:pt idx="35">
                  <c:v>42771</c:v>
                </c:pt>
                <c:pt idx="36">
                  <c:v>42772</c:v>
                </c:pt>
                <c:pt idx="37">
                  <c:v>42773</c:v>
                </c:pt>
                <c:pt idx="38">
                  <c:v>42774</c:v>
                </c:pt>
                <c:pt idx="39">
                  <c:v>42775</c:v>
                </c:pt>
                <c:pt idx="40">
                  <c:v>42776</c:v>
                </c:pt>
                <c:pt idx="41">
                  <c:v>42777</c:v>
                </c:pt>
                <c:pt idx="42">
                  <c:v>42778</c:v>
                </c:pt>
                <c:pt idx="43">
                  <c:v>42779</c:v>
                </c:pt>
                <c:pt idx="44">
                  <c:v>42780</c:v>
                </c:pt>
                <c:pt idx="45">
                  <c:v>42781</c:v>
                </c:pt>
                <c:pt idx="46">
                  <c:v>42782</c:v>
                </c:pt>
                <c:pt idx="47">
                  <c:v>42783</c:v>
                </c:pt>
                <c:pt idx="48">
                  <c:v>42784</c:v>
                </c:pt>
                <c:pt idx="49">
                  <c:v>42785</c:v>
                </c:pt>
                <c:pt idx="50">
                  <c:v>42786</c:v>
                </c:pt>
                <c:pt idx="51">
                  <c:v>42787</c:v>
                </c:pt>
                <c:pt idx="52">
                  <c:v>42788</c:v>
                </c:pt>
                <c:pt idx="53">
                  <c:v>42789</c:v>
                </c:pt>
                <c:pt idx="54">
                  <c:v>42790</c:v>
                </c:pt>
                <c:pt idx="55">
                  <c:v>42791</c:v>
                </c:pt>
                <c:pt idx="56">
                  <c:v>42792</c:v>
                </c:pt>
                <c:pt idx="57">
                  <c:v>42793</c:v>
                </c:pt>
                <c:pt idx="58">
                  <c:v>42794</c:v>
                </c:pt>
                <c:pt idx="59">
                  <c:v>42795</c:v>
                </c:pt>
                <c:pt idx="60">
                  <c:v>42796</c:v>
                </c:pt>
                <c:pt idx="61">
                  <c:v>42797</c:v>
                </c:pt>
                <c:pt idx="62">
                  <c:v>42798</c:v>
                </c:pt>
                <c:pt idx="63">
                  <c:v>42799</c:v>
                </c:pt>
                <c:pt idx="64">
                  <c:v>42800</c:v>
                </c:pt>
                <c:pt idx="65">
                  <c:v>42801</c:v>
                </c:pt>
                <c:pt idx="66">
                  <c:v>42802</c:v>
                </c:pt>
                <c:pt idx="67">
                  <c:v>42803</c:v>
                </c:pt>
                <c:pt idx="68">
                  <c:v>42804</c:v>
                </c:pt>
                <c:pt idx="69">
                  <c:v>42805</c:v>
                </c:pt>
                <c:pt idx="70">
                  <c:v>42806</c:v>
                </c:pt>
                <c:pt idx="71">
                  <c:v>42807</c:v>
                </c:pt>
                <c:pt idx="72">
                  <c:v>42808</c:v>
                </c:pt>
                <c:pt idx="73">
                  <c:v>42809</c:v>
                </c:pt>
                <c:pt idx="74">
                  <c:v>42810</c:v>
                </c:pt>
                <c:pt idx="75">
                  <c:v>42811</c:v>
                </c:pt>
                <c:pt idx="76">
                  <c:v>42812</c:v>
                </c:pt>
                <c:pt idx="77">
                  <c:v>42813</c:v>
                </c:pt>
                <c:pt idx="78">
                  <c:v>42814</c:v>
                </c:pt>
                <c:pt idx="79">
                  <c:v>42815</c:v>
                </c:pt>
                <c:pt idx="80">
                  <c:v>42816</c:v>
                </c:pt>
                <c:pt idx="81">
                  <c:v>42817</c:v>
                </c:pt>
                <c:pt idx="82">
                  <c:v>42818</c:v>
                </c:pt>
                <c:pt idx="83">
                  <c:v>42819</c:v>
                </c:pt>
                <c:pt idx="84">
                  <c:v>42820</c:v>
                </c:pt>
                <c:pt idx="85">
                  <c:v>42821</c:v>
                </c:pt>
                <c:pt idx="86">
                  <c:v>42822</c:v>
                </c:pt>
                <c:pt idx="87">
                  <c:v>42823</c:v>
                </c:pt>
                <c:pt idx="88">
                  <c:v>42824</c:v>
                </c:pt>
                <c:pt idx="89">
                  <c:v>42825</c:v>
                </c:pt>
                <c:pt idx="90">
                  <c:v>42826</c:v>
                </c:pt>
                <c:pt idx="91">
                  <c:v>42827</c:v>
                </c:pt>
                <c:pt idx="92">
                  <c:v>42828</c:v>
                </c:pt>
                <c:pt idx="93">
                  <c:v>42829</c:v>
                </c:pt>
                <c:pt idx="94">
                  <c:v>42830</c:v>
                </c:pt>
                <c:pt idx="95">
                  <c:v>42831</c:v>
                </c:pt>
                <c:pt idx="96">
                  <c:v>42832</c:v>
                </c:pt>
                <c:pt idx="97">
                  <c:v>42833</c:v>
                </c:pt>
                <c:pt idx="98">
                  <c:v>42834</c:v>
                </c:pt>
                <c:pt idx="99">
                  <c:v>42835</c:v>
                </c:pt>
                <c:pt idx="100">
                  <c:v>42836</c:v>
                </c:pt>
                <c:pt idx="101">
                  <c:v>42837</c:v>
                </c:pt>
                <c:pt idx="102">
                  <c:v>42838</c:v>
                </c:pt>
                <c:pt idx="103">
                  <c:v>42839</c:v>
                </c:pt>
                <c:pt idx="104">
                  <c:v>42840</c:v>
                </c:pt>
                <c:pt idx="105">
                  <c:v>42841</c:v>
                </c:pt>
                <c:pt idx="106">
                  <c:v>42842</c:v>
                </c:pt>
                <c:pt idx="107">
                  <c:v>42843</c:v>
                </c:pt>
                <c:pt idx="108">
                  <c:v>42844</c:v>
                </c:pt>
                <c:pt idx="109">
                  <c:v>42845</c:v>
                </c:pt>
                <c:pt idx="110">
                  <c:v>42846</c:v>
                </c:pt>
                <c:pt idx="111">
                  <c:v>42847</c:v>
                </c:pt>
                <c:pt idx="112">
                  <c:v>42848</c:v>
                </c:pt>
                <c:pt idx="113">
                  <c:v>42849</c:v>
                </c:pt>
                <c:pt idx="114">
                  <c:v>42850</c:v>
                </c:pt>
                <c:pt idx="115">
                  <c:v>42851</c:v>
                </c:pt>
                <c:pt idx="116">
                  <c:v>42852</c:v>
                </c:pt>
                <c:pt idx="117">
                  <c:v>42853</c:v>
                </c:pt>
                <c:pt idx="118">
                  <c:v>42854</c:v>
                </c:pt>
                <c:pt idx="119">
                  <c:v>42855</c:v>
                </c:pt>
                <c:pt idx="120">
                  <c:v>42856</c:v>
                </c:pt>
                <c:pt idx="121">
                  <c:v>42857</c:v>
                </c:pt>
                <c:pt idx="122">
                  <c:v>42858</c:v>
                </c:pt>
                <c:pt idx="123">
                  <c:v>42859</c:v>
                </c:pt>
                <c:pt idx="124">
                  <c:v>42860</c:v>
                </c:pt>
                <c:pt idx="125">
                  <c:v>42861</c:v>
                </c:pt>
                <c:pt idx="126">
                  <c:v>42862</c:v>
                </c:pt>
                <c:pt idx="127">
                  <c:v>42863</c:v>
                </c:pt>
                <c:pt idx="128">
                  <c:v>42864</c:v>
                </c:pt>
                <c:pt idx="129">
                  <c:v>42865</c:v>
                </c:pt>
                <c:pt idx="130">
                  <c:v>42866</c:v>
                </c:pt>
                <c:pt idx="131">
                  <c:v>42867</c:v>
                </c:pt>
                <c:pt idx="132">
                  <c:v>42868</c:v>
                </c:pt>
                <c:pt idx="133">
                  <c:v>42869</c:v>
                </c:pt>
                <c:pt idx="134">
                  <c:v>42870</c:v>
                </c:pt>
                <c:pt idx="135">
                  <c:v>42871</c:v>
                </c:pt>
                <c:pt idx="136">
                  <c:v>42872</c:v>
                </c:pt>
                <c:pt idx="137">
                  <c:v>42873</c:v>
                </c:pt>
                <c:pt idx="138">
                  <c:v>42874</c:v>
                </c:pt>
                <c:pt idx="139">
                  <c:v>42875</c:v>
                </c:pt>
                <c:pt idx="140">
                  <c:v>42876</c:v>
                </c:pt>
                <c:pt idx="141">
                  <c:v>42877</c:v>
                </c:pt>
                <c:pt idx="142">
                  <c:v>42878</c:v>
                </c:pt>
                <c:pt idx="143">
                  <c:v>42879</c:v>
                </c:pt>
                <c:pt idx="144">
                  <c:v>42880</c:v>
                </c:pt>
                <c:pt idx="145">
                  <c:v>42881</c:v>
                </c:pt>
                <c:pt idx="146">
                  <c:v>42882</c:v>
                </c:pt>
                <c:pt idx="147">
                  <c:v>42883</c:v>
                </c:pt>
                <c:pt idx="148">
                  <c:v>42884</c:v>
                </c:pt>
                <c:pt idx="149">
                  <c:v>42885</c:v>
                </c:pt>
                <c:pt idx="150">
                  <c:v>42886</c:v>
                </c:pt>
                <c:pt idx="151">
                  <c:v>42887</c:v>
                </c:pt>
                <c:pt idx="152">
                  <c:v>42888</c:v>
                </c:pt>
                <c:pt idx="153">
                  <c:v>42889</c:v>
                </c:pt>
                <c:pt idx="154">
                  <c:v>42890</c:v>
                </c:pt>
                <c:pt idx="155">
                  <c:v>42891</c:v>
                </c:pt>
                <c:pt idx="156">
                  <c:v>42892</c:v>
                </c:pt>
                <c:pt idx="157">
                  <c:v>42893</c:v>
                </c:pt>
                <c:pt idx="158">
                  <c:v>42894</c:v>
                </c:pt>
                <c:pt idx="159">
                  <c:v>42895</c:v>
                </c:pt>
                <c:pt idx="160">
                  <c:v>42896</c:v>
                </c:pt>
                <c:pt idx="161">
                  <c:v>42897</c:v>
                </c:pt>
                <c:pt idx="162">
                  <c:v>42898</c:v>
                </c:pt>
                <c:pt idx="163">
                  <c:v>42899</c:v>
                </c:pt>
                <c:pt idx="164">
                  <c:v>42900</c:v>
                </c:pt>
                <c:pt idx="165">
                  <c:v>42901</c:v>
                </c:pt>
                <c:pt idx="166">
                  <c:v>42902</c:v>
                </c:pt>
                <c:pt idx="167">
                  <c:v>42903</c:v>
                </c:pt>
                <c:pt idx="168">
                  <c:v>42904</c:v>
                </c:pt>
                <c:pt idx="169">
                  <c:v>42905</c:v>
                </c:pt>
                <c:pt idx="170">
                  <c:v>42906</c:v>
                </c:pt>
                <c:pt idx="171">
                  <c:v>42907</c:v>
                </c:pt>
                <c:pt idx="172">
                  <c:v>42908</c:v>
                </c:pt>
                <c:pt idx="173">
                  <c:v>42909</c:v>
                </c:pt>
                <c:pt idx="174">
                  <c:v>42910</c:v>
                </c:pt>
                <c:pt idx="175">
                  <c:v>42911</c:v>
                </c:pt>
                <c:pt idx="176">
                  <c:v>42912</c:v>
                </c:pt>
                <c:pt idx="177">
                  <c:v>42913</c:v>
                </c:pt>
                <c:pt idx="178">
                  <c:v>42914</c:v>
                </c:pt>
                <c:pt idx="179">
                  <c:v>42915</c:v>
                </c:pt>
                <c:pt idx="180">
                  <c:v>42916</c:v>
                </c:pt>
                <c:pt idx="181">
                  <c:v>42917</c:v>
                </c:pt>
                <c:pt idx="182">
                  <c:v>42918</c:v>
                </c:pt>
                <c:pt idx="183">
                  <c:v>42919</c:v>
                </c:pt>
                <c:pt idx="184">
                  <c:v>42920</c:v>
                </c:pt>
              </c:numCache>
            </c:numRef>
          </c:cat>
          <c:val>
            <c:numRef>
              <c:f>'disney2017-07-05 17h13'!$O$2:$O$186</c:f>
              <c:numCache>
                <c:formatCode>General</c:formatCode>
                <c:ptCount val="185"/>
                <c:pt idx="0">
                  <c:v>8.6470167355984853E-2</c:v>
                </c:pt>
                <c:pt idx="1">
                  <c:v>9.2685328218099106E-2</c:v>
                </c:pt>
                <c:pt idx="2">
                  <c:v>8.632789380231673E-2</c:v>
                </c:pt>
                <c:pt idx="3">
                  <c:v>7.3233743409490334E-2</c:v>
                </c:pt>
                <c:pt idx="4">
                  <c:v>7.2011864982220397E-2</c:v>
                </c:pt>
                <c:pt idx="5">
                  <c:v>7.3730891260455719E-2</c:v>
                </c:pt>
                <c:pt idx="6">
                  <c:v>8.0216782714808699E-2</c:v>
                </c:pt>
                <c:pt idx="7">
                  <c:v>8.0456031943917469E-2</c:v>
                </c:pt>
                <c:pt idx="8">
                  <c:v>7.4632848657118916E-2</c:v>
                </c:pt>
                <c:pt idx="9">
                  <c:v>7.1600701036950487E-2</c:v>
                </c:pt>
                <c:pt idx="10">
                  <c:v>7.1190354027706515E-2</c:v>
                </c:pt>
                <c:pt idx="11">
                  <c:v>7.3629599542122851E-2</c:v>
                </c:pt>
                <c:pt idx="12">
                  <c:v>7.355239654659125E-2</c:v>
                </c:pt>
                <c:pt idx="13">
                  <c:v>7.9103024857741844E-2</c:v>
                </c:pt>
                <c:pt idx="14">
                  <c:v>8.3086775776188157E-2</c:v>
                </c:pt>
                <c:pt idx="15">
                  <c:v>8.5673825820155772E-2</c:v>
                </c:pt>
                <c:pt idx="16">
                  <c:v>8.0941288677757198E-2</c:v>
                </c:pt>
                <c:pt idx="17">
                  <c:v>7.9940334788133255E-2</c:v>
                </c:pt>
                <c:pt idx="18">
                  <c:v>7.8400327832209515E-2</c:v>
                </c:pt>
                <c:pt idx="19">
                  <c:v>8.1344026444790871E-2</c:v>
                </c:pt>
                <c:pt idx="20">
                  <c:v>8.354234635185849E-2</c:v>
                </c:pt>
                <c:pt idx="21">
                  <c:v>8.6231843207997441E-2</c:v>
                </c:pt>
                <c:pt idx="22">
                  <c:v>7.9457074483996415E-2</c:v>
                </c:pt>
                <c:pt idx="23">
                  <c:v>7.9323020656453511E-2</c:v>
                </c:pt>
                <c:pt idx="24">
                  <c:v>8.520179372197309E-2</c:v>
                </c:pt>
                <c:pt idx="25">
                  <c:v>8.5080886758538046E-2</c:v>
                </c:pt>
                <c:pt idx="26">
                  <c:v>8.1573293670467686E-2</c:v>
                </c:pt>
                <c:pt idx="27">
                  <c:v>8.5024983097244433E-2</c:v>
                </c:pt>
                <c:pt idx="28">
                  <c:v>8.4890426758938875E-2</c:v>
                </c:pt>
                <c:pt idx="29">
                  <c:v>8.2548794489092997E-2</c:v>
                </c:pt>
                <c:pt idx="30">
                  <c:v>9.1187260697521672E-2</c:v>
                </c:pt>
                <c:pt idx="31">
                  <c:v>8.1940735291765945E-2</c:v>
                </c:pt>
                <c:pt idx="32">
                  <c:v>8.2159435886727597E-2</c:v>
                </c:pt>
                <c:pt idx="33">
                  <c:v>7.7574799083368298E-2</c:v>
                </c:pt>
                <c:pt idx="34">
                  <c:v>8.3041958041958047E-2</c:v>
                </c:pt>
                <c:pt idx="35">
                  <c:v>8.4391822661700852E-2</c:v>
                </c:pt>
                <c:pt idx="36">
                  <c:v>7.6648783041088714E-2</c:v>
                </c:pt>
                <c:pt idx="37">
                  <c:v>7.4471506186212622E-2</c:v>
                </c:pt>
                <c:pt idx="38">
                  <c:v>7.4647521840671222E-2</c:v>
                </c:pt>
                <c:pt idx="39">
                  <c:v>6.436940285299636E-2</c:v>
                </c:pt>
                <c:pt idx="40">
                  <c:v>6.9572491044314733E-2</c:v>
                </c:pt>
                <c:pt idx="41">
                  <c:v>6.9143896615757761E-2</c:v>
                </c:pt>
                <c:pt idx="42">
                  <c:v>6.5914677662358256E-2</c:v>
                </c:pt>
                <c:pt idx="43">
                  <c:v>8.0809606525186914E-2</c:v>
                </c:pt>
                <c:pt idx="44">
                  <c:v>7.4961591786262979E-2</c:v>
                </c:pt>
                <c:pt idx="45">
                  <c:v>6.9331831831831836E-2</c:v>
                </c:pt>
                <c:pt idx="46">
                  <c:v>7.770731616065249E-2</c:v>
                </c:pt>
                <c:pt idx="47">
                  <c:v>7.7113271736907657E-2</c:v>
                </c:pt>
                <c:pt idx="48">
                  <c:v>7.5590462411454132E-2</c:v>
                </c:pt>
                <c:pt idx="49">
                  <c:v>7.5616789490547898E-2</c:v>
                </c:pt>
                <c:pt idx="50">
                  <c:v>7.5926304634776634E-2</c:v>
                </c:pt>
                <c:pt idx="51">
                  <c:v>7.246701797660425E-2</c:v>
                </c:pt>
                <c:pt idx="52">
                  <c:v>7.4119350773918111E-2</c:v>
                </c:pt>
                <c:pt idx="53">
                  <c:v>6.9639916155113044E-2</c:v>
                </c:pt>
                <c:pt idx="54">
                  <c:v>7.2163780241364328E-2</c:v>
                </c:pt>
                <c:pt idx="55">
                  <c:v>7.4117042925882962E-2</c:v>
                </c:pt>
                <c:pt idx="56">
                  <c:v>7.5865735115431349E-2</c:v>
                </c:pt>
                <c:pt idx="57">
                  <c:v>7.0201006927357382E-2</c:v>
                </c:pt>
                <c:pt idx="58">
                  <c:v>6.9757332930148172E-2</c:v>
                </c:pt>
                <c:pt idx="59">
                  <c:v>6.8101582963216029E-2</c:v>
                </c:pt>
                <c:pt idx="60">
                  <c:v>7.0174094574148208E-2</c:v>
                </c:pt>
                <c:pt idx="61">
                  <c:v>6.9690095355275303E-2</c:v>
                </c:pt>
                <c:pt idx="62">
                  <c:v>7.7406748181396062E-2</c:v>
                </c:pt>
                <c:pt idx="63">
                  <c:v>7.6444973047631842E-2</c:v>
                </c:pt>
                <c:pt idx="64">
                  <c:v>7.433984471401181E-2</c:v>
                </c:pt>
                <c:pt idx="65">
                  <c:v>7.4882376282523672E-2</c:v>
                </c:pt>
                <c:pt idx="66">
                  <c:v>8.341289659224442E-2</c:v>
                </c:pt>
                <c:pt idx="67">
                  <c:v>9.1917724939205622E-2</c:v>
                </c:pt>
                <c:pt idx="68">
                  <c:v>9.4291734508188868E-2</c:v>
                </c:pt>
                <c:pt idx="69">
                  <c:v>9.5702273435066959E-2</c:v>
                </c:pt>
                <c:pt idx="70">
                  <c:v>9.4647450043374368E-2</c:v>
                </c:pt>
                <c:pt idx="71">
                  <c:v>8.4901846278244458E-2</c:v>
                </c:pt>
                <c:pt idx="72">
                  <c:v>8.8340992105573224E-2</c:v>
                </c:pt>
                <c:pt idx="73">
                  <c:v>8.1726394881277337E-2</c:v>
                </c:pt>
                <c:pt idx="74">
                  <c:v>7.7646540972782632E-2</c:v>
                </c:pt>
                <c:pt idx="75">
                  <c:v>7.9363018737288502E-2</c:v>
                </c:pt>
                <c:pt idx="76">
                  <c:v>8.0958056317399232E-2</c:v>
                </c:pt>
                <c:pt idx="77">
                  <c:v>8.4267667078768246E-2</c:v>
                </c:pt>
                <c:pt idx="78">
                  <c:v>7.9039887045534774E-2</c:v>
                </c:pt>
                <c:pt idx="79">
                  <c:v>7.8952917855787216E-2</c:v>
                </c:pt>
                <c:pt idx="80">
                  <c:v>7.8514247326876785E-2</c:v>
                </c:pt>
                <c:pt idx="81">
                  <c:v>7.5478036899129311E-2</c:v>
                </c:pt>
                <c:pt idx="82">
                  <c:v>7.2583125926340225E-2</c:v>
                </c:pt>
                <c:pt idx="83">
                  <c:v>7.2745657028101166E-2</c:v>
                </c:pt>
                <c:pt idx="84">
                  <c:v>7.4829552584247727E-2</c:v>
                </c:pt>
                <c:pt idx="85">
                  <c:v>7.2351207689553554E-2</c:v>
                </c:pt>
                <c:pt idx="86">
                  <c:v>7.4280765900125084E-2</c:v>
                </c:pt>
                <c:pt idx="87">
                  <c:v>7.2833021669783296E-2</c:v>
                </c:pt>
                <c:pt idx="88">
                  <c:v>7.2029240408926026E-2</c:v>
                </c:pt>
                <c:pt idx="89">
                  <c:v>6.8484280715289447E-2</c:v>
                </c:pt>
                <c:pt idx="90">
                  <c:v>7.156473944200932E-2</c:v>
                </c:pt>
                <c:pt idx="91">
                  <c:v>7.2682296371444063E-2</c:v>
                </c:pt>
                <c:pt idx="92">
                  <c:v>6.826777087646653E-2</c:v>
                </c:pt>
                <c:pt idx="93">
                  <c:v>6.4872823858879228E-2</c:v>
                </c:pt>
                <c:pt idx="94">
                  <c:v>6.493102375272275E-2</c:v>
                </c:pt>
                <c:pt idx="95">
                  <c:v>6.3800214530676372E-2</c:v>
                </c:pt>
                <c:pt idx="96">
                  <c:v>6.0772714668638504E-2</c:v>
                </c:pt>
                <c:pt idx="97">
                  <c:v>6.3871151292912695E-2</c:v>
                </c:pt>
                <c:pt idx="98">
                  <c:v>6.5875860319071333E-2</c:v>
                </c:pt>
                <c:pt idx="99">
                  <c:v>6.1871092704281684E-2</c:v>
                </c:pt>
                <c:pt idx="100">
                  <c:v>6.2519799784578348E-2</c:v>
                </c:pt>
                <c:pt idx="101">
                  <c:v>6.6848055542524751E-2</c:v>
                </c:pt>
                <c:pt idx="102">
                  <c:v>7.1925212711350314E-2</c:v>
                </c:pt>
                <c:pt idx="103">
                  <c:v>6.7299006323396568E-2</c:v>
                </c:pt>
                <c:pt idx="104">
                  <c:v>6.3250473145983421E-2</c:v>
                </c:pt>
                <c:pt idx="105">
                  <c:v>6.1147065387190357E-2</c:v>
                </c:pt>
                <c:pt idx="106">
                  <c:v>6.3246949301798971E-2</c:v>
                </c:pt>
                <c:pt idx="107">
                  <c:v>6.1363134831814888E-2</c:v>
                </c:pt>
                <c:pt idx="108">
                  <c:v>6.3547265254505214E-2</c:v>
                </c:pt>
                <c:pt idx="109">
                  <c:v>6.3356082279796055E-2</c:v>
                </c:pt>
                <c:pt idx="110">
                  <c:v>6.3066849890873813E-2</c:v>
                </c:pt>
                <c:pt idx="111">
                  <c:v>6.2131444572558064E-2</c:v>
                </c:pt>
                <c:pt idx="112">
                  <c:v>6.3963666391412058E-2</c:v>
                </c:pt>
                <c:pt idx="113">
                  <c:v>6.1813479136313784E-2</c:v>
                </c:pt>
                <c:pt idx="114">
                  <c:v>6.085093157541753E-2</c:v>
                </c:pt>
                <c:pt idx="115">
                  <c:v>5.9771795874640772E-2</c:v>
                </c:pt>
                <c:pt idx="116">
                  <c:v>6.2784502815524154E-2</c:v>
                </c:pt>
                <c:pt idx="117">
                  <c:v>6.0020603583672505E-2</c:v>
                </c:pt>
                <c:pt idx="118">
                  <c:v>6.1773986615347276E-2</c:v>
                </c:pt>
                <c:pt idx="119">
                  <c:v>6.3046224668154988E-2</c:v>
                </c:pt>
                <c:pt idx="120">
                  <c:v>5.8252593966879679E-2</c:v>
                </c:pt>
                <c:pt idx="121">
                  <c:v>5.710294396633496E-2</c:v>
                </c:pt>
                <c:pt idx="122">
                  <c:v>5.6560850236176713E-2</c:v>
                </c:pt>
                <c:pt idx="123">
                  <c:v>5.6775651437045403E-2</c:v>
                </c:pt>
                <c:pt idx="124">
                  <c:v>5.4535376472902179E-2</c:v>
                </c:pt>
                <c:pt idx="125">
                  <c:v>5.5968164897031047E-2</c:v>
                </c:pt>
                <c:pt idx="126">
                  <c:v>5.9465069278808513E-2</c:v>
                </c:pt>
                <c:pt idx="127">
                  <c:v>5.6473779385171792E-2</c:v>
                </c:pt>
                <c:pt idx="128">
                  <c:v>5.5312585064876144E-2</c:v>
                </c:pt>
                <c:pt idx="129">
                  <c:v>5.639104613978986E-2</c:v>
                </c:pt>
                <c:pt idx="130">
                  <c:v>5.5652750409753045E-2</c:v>
                </c:pt>
                <c:pt idx="131">
                  <c:v>5.4663343515169688E-2</c:v>
                </c:pt>
                <c:pt idx="132">
                  <c:v>5.7087482969700461E-2</c:v>
                </c:pt>
                <c:pt idx="133">
                  <c:v>5.7514828782050068E-2</c:v>
                </c:pt>
                <c:pt idx="134">
                  <c:v>5.6207005835088829E-2</c:v>
                </c:pt>
                <c:pt idx="135">
                  <c:v>5.7539197048692807E-2</c:v>
                </c:pt>
                <c:pt idx="136">
                  <c:v>5.7222933719397885E-2</c:v>
                </c:pt>
                <c:pt idx="137">
                  <c:v>5.6217666219582296E-2</c:v>
                </c:pt>
                <c:pt idx="138">
                  <c:v>5.4325837179613083E-2</c:v>
                </c:pt>
                <c:pt idx="139">
                  <c:v>5.7704489666640275E-2</c:v>
                </c:pt>
                <c:pt idx="140">
                  <c:v>6.0478889259310102E-2</c:v>
                </c:pt>
                <c:pt idx="141">
                  <c:v>5.6229945490393167E-2</c:v>
                </c:pt>
                <c:pt idx="142">
                  <c:v>5.801520898054089E-2</c:v>
                </c:pt>
                <c:pt idx="143">
                  <c:v>6.0450335936081352E-2</c:v>
                </c:pt>
                <c:pt idx="144">
                  <c:v>6.2421286031042127E-2</c:v>
                </c:pt>
                <c:pt idx="145">
                  <c:v>5.9027038535235256E-2</c:v>
                </c:pt>
                <c:pt idx="146">
                  <c:v>5.962254414095617E-2</c:v>
                </c:pt>
                <c:pt idx="147">
                  <c:v>5.942859268628399E-2</c:v>
                </c:pt>
                <c:pt idx="148">
                  <c:v>6.3235240224282632E-2</c:v>
                </c:pt>
                <c:pt idx="149">
                  <c:v>5.8816129959746978E-2</c:v>
                </c:pt>
                <c:pt idx="150">
                  <c:v>5.8876485415916453E-2</c:v>
                </c:pt>
                <c:pt idx="151">
                  <c:v>5.8388172885866889E-2</c:v>
                </c:pt>
                <c:pt idx="152">
                  <c:v>5.847813282285378E-2</c:v>
                </c:pt>
                <c:pt idx="153">
                  <c:v>6.0754320848798407E-2</c:v>
                </c:pt>
                <c:pt idx="154">
                  <c:v>6.0371747211895914E-2</c:v>
                </c:pt>
                <c:pt idx="155">
                  <c:v>5.7484129022788155E-2</c:v>
                </c:pt>
                <c:pt idx="156">
                  <c:v>5.8435472904684024E-2</c:v>
                </c:pt>
                <c:pt idx="157">
                  <c:v>6.0289983725403166E-2</c:v>
                </c:pt>
                <c:pt idx="158">
                  <c:v>5.6280130049702906E-2</c:v>
                </c:pt>
                <c:pt idx="159">
                  <c:v>5.8607250533127438E-2</c:v>
                </c:pt>
                <c:pt idx="160">
                  <c:v>5.8075568668506709E-2</c:v>
                </c:pt>
                <c:pt idx="161">
                  <c:v>5.995360162586038E-2</c:v>
                </c:pt>
                <c:pt idx="162">
                  <c:v>5.8036726365903422E-2</c:v>
                </c:pt>
                <c:pt idx="163">
                  <c:v>5.9520664276278543E-2</c:v>
                </c:pt>
                <c:pt idx="164">
                  <c:v>5.8699728312861132E-2</c:v>
                </c:pt>
                <c:pt idx="165">
                  <c:v>5.4242698098332917E-2</c:v>
                </c:pt>
                <c:pt idx="166">
                  <c:v>5.4632662611137105E-2</c:v>
                </c:pt>
                <c:pt idx="167">
                  <c:v>5.4167081549337845E-2</c:v>
                </c:pt>
                <c:pt idx="168">
                  <c:v>5.6899286280729579E-2</c:v>
                </c:pt>
                <c:pt idx="169">
                  <c:v>5.5299988304549533E-2</c:v>
                </c:pt>
                <c:pt idx="170">
                  <c:v>5.6299540688773041E-2</c:v>
                </c:pt>
                <c:pt idx="171">
                  <c:v>5.7721528726125675E-2</c:v>
                </c:pt>
                <c:pt idx="172">
                  <c:v>5.695447164015574E-2</c:v>
                </c:pt>
                <c:pt idx="173">
                  <c:v>5.5802155992390613E-2</c:v>
                </c:pt>
                <c:pt idx="174">
                  <c:v>5.5243841126194064E-2</c:v>
                </c:pt>
                <c:pt idx="175">
                  <c:v>5.6712207650043152E-2</c:v>
                </c:pt>
                <c:pt idx="176">
                  <c:v>6.1507742301744217E-2</c:v>
                </c:pt>
                <c:pt idx="177">
                  <c:v>5.6740497675690456E-2</c:v>
                </c:pt>
                <c:pt idx="178">
                  <c:v>5.6554916923318356E-2</c:v>
                </c:pt>
                <c:pt idx="179">
                  <c:v>5.4171879887394435E-2</c:v>
                </c:pt>
                <c:pt idx="180">
                  <c:v>5.8214293097389042E-2</c:v>
                </c:pt>
                <c:pt idx="181">
                  <c:v>5.929162741285654E-2</c:v>
                </c:pt>
                <c:pt idx="182">
                  <c:v>6.1669143339089925E-2</c:v>
                </c:pt>
                <c:pt idx="183">
                  <c:v>5.9310398933040444E-2</c:v>
                </c:pt>
                <c:pt idx="184">
                  <c:v>6.1899015065986683E-2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'disney2017-07-05 17h13'!$S$1</c:f>
              <c:strCache>
                <c:ptCount val="1"/>
                <c:pt idx="0">
                  <c:v>Users over lvl 20</c:v>
                </c:pt>
              </c:strCache>
            </c:strRef>
          </c:tx>
          <c:marker>
            <c:symbol val="none"/>
          </c:marker>
          <c:val>
            <c:numRef>
              <c:f>'disney2017-07-05 17h13'!$S$2:$S$186</c:f>
              <c:numCache>
                <c:formatCode>General</c:formatCode>
                <c:ptCount val="185"/>
                <c:pt idx="0">
                  <c:v>6.6751284255132021E-2</c:v>
                </c:pt>
                <c:pt idx="1">
                  <c:v>7.0209890825661314E-2</c:v>
                </c:pt>
                <c:pt idx="2">
                  <c:v>6.5244618395303322E-2</c:v>
                </c:pt>
                <c:pt idx="3">
                  <c:v>5.4839003368638284E-2</c:v>
                </c:pt>
                <c:pt idx="4">
                  <c:v>5.2972906201103516E-2</c:v>
                </c:pt>
                <c:pt idx="5">
                  <c:v>5.4582818711143864E-2</c:v>
                </c:pt>
                <c:pt idx="6">
                  <c:v>5.855220879371463E-2</c:v>
                </c:pt>
                <c:pt idx="7">
                  <c:v>5.8725587727106128E-2</c:v>
                </c:pt>
                <c:pt idx="8">
                  <c:v>5.3664409966096685E-2</c:v>
                </c:pt>
                <c:pt idx="9">
                  <c:v>5.23088289619505E-2</c:v>
                </c:pt>
                <c:pt idx="10">
                  <c:v>5.2331244177183024E-2</c:v>
                </c:pt>
                <c:pt idx="11">
                  <c:v>5.2822205839930768E-2</c:v>
                </c:pt>
                <c:pt idx="12">
                  <c:v>5.3100210458151206E-2</c:v>
                </c:pt>
                <c:pt idx="13">
                  <c:v>5.539431763627635E-2</c:v>
                </c:pt>
                <c:pt idx="14">
                  <c:v>5.8022860134368727E-2</c:v>
                </c:pt>
                <c:pt idx="15">
                  <c:v>5.8927625304651905E-2</c:v>
                </c:pt>
                <c:pt idx="16">
                  <c:v>5.8120169107913053E-2</c:v>
                </c:pt>
                <c:pt idx="17">
                  <c:v>5.7201346166212946E-2</c:v>
                </c:pt>
                <c:pt idx="18">
                  <c:v>5.5994979387355412E-2</c:v>
                </c:pt>
                <c:pt idx="19">
                  <c:v>5.8339052848318459E-2</c:v>
                </c:pt>
                <c:pt idx="20">
                  <c:v>6.0218258316167769E-2</c:v>
                </c:pt>
                <c:pt idx="21">
                  <c:v>6.1932664398230183E-2</c:v>
                </c:pt>
                <c:pt idx="22">
                  <c:v>5.7639494685147494E-2</c:v>
                </c:pt>
                <c:pt idx="23">
                  <c:v>5.9200343938091142E-2</c:v>
                </c:pt>
                <c:pt idx="24">
                  <c:v>6.4503478027535241E-2</c:v>
                </c:pt>
                <c:pt idx="25">
                  <c:v>6.5909090909090903E-2</c:v>
                </c:pt>
                <c:pt idx="26">
                  <c:v>6.4079088341287616E-2</c:v>
                </c:pt>
                <c:pt idx="27">
                  <c:v>6.6952974437737844E-2</c:v>
                </c:pt>
                <c:pt idx="28">
                  <c:v>6.5761076551986791E-2</c:v>
                </c:pt>
                <c:pt idx="29">
                  <c:v>6.3885241915876495E-2</c:v>
                </c:pt>
                <c:pt idx="30">
                  <c:v>7.1841672918585772E-2</c:v>
                </c:pt>
                <c:pt idx="31">
                  <c:v>6.5379760650665752E-2</c:v>
                </c:pt>
                <c:pt idx="32">
                  <c:v>6.5092649077321943E-2</c:v>
                </c:pt>
                <c:pt idx="33">
                  <c:v>6.3170976530758566E-2</c:v>
                </c:pt>
                <c:pt idx="34">
                  <c:v>6.6498227546520905E-2</c:v>
                </c:pt>
                <c:pt idx="35">
                  <c:v>6.7425569176882666E-2</c:v>
                </c:pt>
                <c:pt idx="36">
                  <c:v>6.2495168148434477E-2</c:v>
                </c:pt>
                <c:pt idx="37">
                  <c:v>5.9387030054725926E-2</c:v>
                </c:pt>
                <c:pt idx="38">
                  <c:v>6.0552604255919677E-2</c:v>
                </c:pt>
                <c:pt idx="39">
                  <c:v>5.2825375928249645E-2</c:v>
                </c:pt>
                <c:pt idx="40">
                  <c:v>5.6696259519501829E-2</c:v>
                </c:pt>
                <c:pt idx="41">
                  <c:v>5.6514345274013937E-2</c:v>
                </c:pt>
                <c:pt idx="42">
                  <c:v>5.6519070782379416E-2</c:v>
                </c:pt>
                <c:pt idx="43">
                  <c:v>6.8743124609046399E-2</c:v>
                </c:pt>
                <c:pt idx="44">
                  <c:v>6.5113952077323484E-2</c:v>
                </c:pt>
                <c:pt idx="45">
                  <c:v>6.0121862882951981E-2</c:v>
                </c:pt>
                <c:pt idx="46">
                  <c:v>6.730150695477026E-2</c:v>
                </c:pt>
                <c:pt idx="47">
                  <c:v>6.540951544246075E-2</c:v>
                </c:pt>
                <c:pt idx="48">
                  <c:v>6.4720570497492441E-2</c:v>
                </c:pt>
                <c:pt idx="49">
                  <c:v>6.5342532433176018E-2</c:v>
                </c:pt>
                <c:pt idx="50">
                  <c:v>6.5049934597097361E-2</c:v>
                </c:pt>
                <c:pt idx="51">
                  <c:v>6.2112706860100605E-2</c:v>
                </c:pt>
                <c:pt idx="52">
                  <c:v>6.3466521775474377E-2</c:v>
                </c:pt>
                <c:pt idx="53">
                  <c:v>6.0864064379640766E-2</c:v>
                </c:pt>
                <c:pt idx="54">
                  <c:v>6.2574505908187805E-2</c:v>
                </c:pt>
                <c:pt idx="55">
                  <c:v>6.4585088458298232E-2</c:v>
                </c:pt>
                <c:pt idx="56">
                  <c:v>6.5703229054146176E-2</c:v>
                </c:pt>
                <c:pt idx="57">
                  <c:v>6.0897736387595443E-2</c:v>
                </c:pt>
                <c:pt idx="58">
                  <c:v>6.1414597753554109E-2</c:v>
                </c:pt>
                <c:pt idx="59">
                  <c:v>6.048248671028951E-2</c:v>
                </c:pt>
                <c:pt idx="60">
                  <c:v>6.0636966784779249E-2</c:v>
                </c:pt>
                <c:pt idx="61">
                  <c:v>6.0652826518963254E-2</c:v>
                </c:pt>
                <c:pt idx="62">
                  <c:v>6.5483919031097682E-2</c:v>
                </c:pt>
                <c:pt idx="63">
                  <c:v>6.593220876068151E-2</c:v>
                </c:pt>
                <c:pt idx="64">
                  <c:v>6.3270251075740483E-2</c:v>
                </c:pt>
                <c:pt idx="65">
                  <c:v>6.4196020282250951E-2</c:v>
                </c:pt>
                <c:pt idx="66">
                  <c:v>7.1899050827625863E-2</c:v>
                </c:pt>
                <c:pt idx="67">
                  <c:v>8.0798670802800537E-2</c:v>
                </c:pt>
                <c:pt idx="68">
                  <c:v>8.1528025837258586E-2</c:v>
                </c:pt>
                <c:pt idx="69">
                  <c:v>8.2201481696687978E-2</c:v>
                </c:pt>
                <c:pt idx="70">
                  <c:v>7.8650581753565083E-2</c:v>
                </c:pt>
                <c:pt idx="71">
                  <c:v>7.2153702693667859E-2</c:v>
                </c:pt>
                <c:pt idx="72">
                  <c:v>7.5047213126115356E-2</c:v>
                </c:pt>
                <c:pt idx="73">
                  <c:v>6.9076478454039594E-2</c:v>
                </c:pt>
                <c:pt idx="74">
                  <c:v>6.5940525587828494E-2</c:v>
                </c:pt>
                <c:pt idx="75">
                  <c:v>6.7021649987587001E-2</c:v>
                </c:pt>
                <c:pt idx="76">
                  <c:v>6.9043042493306783E-2</c:v>
                </c:pt>
                <c:pt idx="77">
                  <c:v>6.8918515994377483E-2</c:v>
                </c:pt>
                <c:pt idx="78">
                  <c:v>6.4889272215316707E-2</c:v>
                </c:pt>
                <c:pt idx="79">
                  <c:v>6.5388562679812232E-2</c:v>
                </c:pt>
                <c:pt idx="80">
                  <c:v>6.4943348720100713E-2</c:v>
                </c:pt>
                <c:pt idx="81">
                  <c:v>6.1551390873182621E-2</c:v>
                </c:pt>
                <c:pt idx="82">
                  <c:v>6.1110364747766509E-2</c:v>
                </c:pt>
                <c:pt idx="83">
                  <c:v>6.1087008100871094E-2</c:v>
                </c:pt>
                <c:pt idx="84">
                  <c:v>6.1448796880395506E-2</c:v>
                </c:pt>
                <c:pt idx="85">
                  <c:v>5.978554282914026E-2</c:v>
                </c:pt>
                <c:pt idx="86">
                  <c:v>6.0748785272620419E-2</c:v>
                </c:pt>
                <c:pt idx="87">
                  <c:v>5.966762993814638E-2</c:v>
                </c:pt>
                <c:pt idx="88">
                  <c:v>5.979615324109723E-2</c:v>
                </c:pt>
                <c:pt idx="89">
                  <c:v>5.7900186373990477E-2</c:v>
                </c:pt>
                <c:pt idx="90">
                  <c:v>5.9981899845813501E-2</c:v>
                </c:pt>
                <c:pt idx="91">
                  <c:v>6.1156031742058227E-2</c:v>
                </c:pt>
                <c:pt idx="92">
                  <c:v>5.6921826805081094E-2</c:v>
                </c:pt>
                <c:pt idx="93">
                  <c:v>5.4155976099047751E-2</c:v>
                </c:pt>
                <c:pt idx="94">
                  <c:v>5.4617458268573886E-2</c:v>
                </c:pt>
                <c:pt idx="95">
                  <c:v>5.3295594564188649E-2</c:v>
                </c:pt>
                <c:pt idx="96">
                  <c:v>5.2470004813761913E-2</c:v>
                </c:pt>
                <c:pt idx="97">
                  <c:v>5.4458910821783564E-2</c:v>
                </c:pt>
                <c:pt idx="98">
                  <c:v>5.5537415219845322E-2</c:v>
                </c:pt>
                <c:pt idx="99">
                  <c:v>5.3128025448342629E-2</c:v>
                </c:pt>
                <c:pt idx="100">
                  <c:v>5.2845905532262254E-2</c:v>
                </c:pt>
                <c:pt idx="101">
                  <c:v>5.6240236070126716E-2</c:v>
                </c:pt>
                <c:pt idx="102">
                  <c:v>6.1526154069926002E-2</c:v>
                </c:pt>
                <c:pt idx="103">
                  <c:v>5.83564762121557E-2</c:v>
                </c:pt>
                <c:pt idx="104">
                  <c:v>5.5471929531136756E-2</c:v>
                </c:pt>
                <c:pt idx="105">
                  <c:v>5.4117909698063363E-2</c:v>
                </c:pt>
                <c:pt idx="106">
                  <c:v>5.4453000676775623E-2</c:v>
                </c:pt>
                <c:pt idx="107">
                  <c:v>5.4339491748210893E-2</c:v>
                </c:pt>
                <c:pt idx="108">
                  <c:v>5.4664262769180079E-2</c:v>
                </c:pt>
                <c:pt idx="109">
                  <c:v>5.4602227196109313E-2</c:v>
                </c:pt>
                <c:pt idx="110">
                  <c:v>5.4553911991813191E-2</c:v>
                </c:pt>
                <c:pt idx="111">
                  <c:v>5.4763982697123778E-2</c:v>
                </c:pt>
                <c:pt idx="112">
                  <c:v>5.5263506230735775E-2</c:v>
                </c:pt>
                <c:pt idx="113">
                  <c:v>5.375135783046784E-2</c:v>
                </c:pt>
                <c:pt idx="114">
                  <c:v>5.3804190176758464E-2</c:v>
                </c:pt>
                <c:pt idx="115">
                  <c:v>5.2102651739506158E-2</c:v>
                </c:pt>
                <c:pt idx="116">
                  <c:v>5.5979473235741845E-2</c:v>
                </c:pt>
                <c:pt idx="117">
                  <c:v>5.1850142318639894E-2</c:v>
                </c:pt>
                <c:pt idx="118">
                  <c:v>5.4399636083147088E-2</c:v>
                </c:pt>
                <c:pt idx="119">
                  <c:v>5.44203626055631E-2</c:v>
                </c:pt>
                <c:pt idx="120">
                  <c:v>5.2479556587755417E-2</c:v>
                </c:pt>
                <c:pt idx="121">
                  <c:v>5.1363880349387596E-2</c:v>
                </c:pt>
                <c:pt idx="122">
                  <c:v>5.1446882126287646E-2</c:v>
                </c:pt>
                <c:pt idx="123">
                  <c:v>5.1549060210258041E-2</c:v>
                </c:pt>
                <c:pt idx="124">
                  <c:v>4.9818057538047085E-2</c:v>
                </c:pt>
                <c:pt idx="125">
                  <c:v>5.0933470861268697E-2</c:v>
                </c:pt>
                <c:pt idx="126">
                  <c:v>5.2541404911479156E-2</c:v>
                </c:pt>
                <c:pt idx="127">
                  <c:v>5.1516683518705766E-2</c:v>
                </c:pt>
                <c:pt idx="128">
                  <c:v>5.1477887400984586E-2</c:v>
                </c:pt>
                <c:pt idx="129">
                  <c:v>5.0196318392738769E-2</c:v>
                </c:pt>
                <c:pt idx="130">
                  <c:v>5.1362339075621627E-2</c:v>
                </c:pt>
                <c:pt idx="131">
                  <c:v>5.0629736085706818E-2</c:v>
                </c:pt>
                <c:pt idx="132">
                  <c:v>5.0919135359677951E-2</c:v>
                </c:pt>
                <c:pt idx="133">
                  <c:v>5.1211278371090678E-2</c:v>
                </c:pt>
                <c:pt idx="134">
                  <c:v>4.9989078540893066E-2</c:v>
                </c:pt>
                <c:pt idx="135">
                  <c:v>5.13667485496263E-2</c:v>
                </c:pt>
                <c:pt idx="136">
                  <c:v>5.0544878760594866E-2</c:v>
                </c:pt>
                <c:pt idx="137">
                  <c:v>4.9736600763537871E-2</c:v>
                </c:pt>
                <c:pt idx="138">
                  <c:v>4.798131391960183E-2</c:v>
                </c:pt>
                <c:pt idx="139">
                  <c:v>5.0449144538885597E-2</c:v>
                </c:pt>
                <c:pt idx="140">
                  <c:v>5.1287072698391972E-2</c:v>
                </c:pt>
                <c:pt idx="141">
                  <c:v>4.9381530219105858E-2</c:v>
                </c:pt>
                <c:pt idx="142">
                  <c:v>4.9835781647675069E-2</c:v>
                </c:pt>
                <c:pt idx="143">
                  <c:v>5.2562575686305908E-2</c:v>
                </c:pt>
                <c:pt idx="144">
                  <c:v>5.4998287419875717E-2</c:v>
                </c:pt>
                <c:pt idx="145">
                  <c:v>5.1468710089399745E-2</c:v>
                </c:pt>
                <c:pt idx="146">
                  <c:v>5.1629072681704261E-2</c:v>
                </c:pt>
                <c:pt idx="147">
                  <c:v>5.2933824972371125E-2</c:v>
                </c:pt>
                <c:pt idx="148">
                  <c:v>5.383803959753327E-2</c:v>
                </c:pt>
                <c:pt idx="149">
                  <c:v>5.1701609550394961E-2</c:v>
                </c:pt>
                <c:pt idx="150">
                  <c:v>5.1324124625834106E-2</c:v>
                </c:pt>
                <c:pt idx="151">
                  <c:v>5.0416360395919971E-2</c:v>
                </c:pt>
                <c:pt idx="152">
                  <c:v>5.1437816716527258E-2</c:v>
                </c:pt>
                <c:pt idx="153">
                  <c:v>5.2471443406022847E-2</c:v>
                </c:pt>
                <c:pt idx="154">
                  <c:v>5.2362378948018401E-2</c:v>
                </c:pt>
                <c:pt idx="155">
                  <c:v>5.1123340233250873E-2</c:v>
                </c:pt>
                <c:pt idx="156">
                  <c:v>5.1709682307187234E-2</c:v>
                </c:pt>
                <c:pt idx="157">
                  <c:v>5.2939560159978832E-2</c:v>
                </c:pt>
                <c:pt idx="158">
                  <c:v>4.9366086393221806E-2</c:v>
                </c:pt>
                <c:pt idx="159">
                  <c:v>5.1228553487147284E-2</c:v>
                </c:pt>
                <c:pt idx="160">
                  <c:v>5.0973882713844475E-2</c:v>
                </c:pt>
                <c:pt idx="161">
                  <c:v>5.3409989978374386E-2</c:v>
                </c:pt>
                <c:pt idx="162">
                  <c:v>5.112601424076834E-2</c:v>
                </c:pt>
                <c:pt idx="163">
                  <c:v>5.1739619564656461E-2</c:v>
                </c:pt>
                <c:pt idx="164">
                  <c:v>5.1416349313996558E-2</c:v>
                </c:pt>
                <c:pt idx="165">
                  <c:v>4.9781805623868476E-2</c:v>
                </c:pt>
                <c:pt idx="166">
                  <c:v>4.9693439284093664E-2</c:v>
                </c:pt>
                <c:pt idx="167">
                  <c:v>4.8216216216216218E-2</c:v>
                </c:pt>
                <c:pt idx="168">
                  <c:v>5.1424525873165705E-2</c:v>
                </c:pt>
                <c:pt idx="169">
                  <c:v>5.0119632288124924E-2</c:v>
                </c:pt>
                <c:pt idx="170">
                  <c:v>5.0876697719644932E-2</c:v>
                </c:pt>
                <c:pt idx="171">
                  <c:v>4.9843396735184918E-2</c:v>
                </c:pt>
                <c:pt idx="172">
                  <c:v>5.086374387565467E-2</c:v>
                </c:pt>
                <c:pt idx="173">
                  <c:v>5.0963981467643103E-2</c:v>
                </c:pt>
                <c:pt idx="174">
                  <c:v>5.0006542504470709E-2</c:v>
                </c:pt>
                <c:pt idx="175">
                  <c:v>5.0226534254725182E-2</c:v>
                </c:pt>
                <c:pt idx="176">
                  <c:v>5.5617071087348542E-2</c:v>
                </c:pt>
                <c:pt idx="177">
                  <c:v>5.1463412074592561E-2</c:v>
                </c:pt>
                <c:pt idx="178">
                  <c:v>5.1835670792836713E-2</c:v>
                </c:pt>
                <c:pt idx="179">
                  <c:v>5.0088974529066771E-2</c:v>
                </c:pt>
                <c:pt idx="180">
                  <c:v>5.2339750039126255E-2</c:v>
                </c:pt>
                <c:pt idx="181">
                  <c:v>5.3422478984778164E-2</c:v>
                </c:pt>
                <c:pt idx="182">
                  <c:v>5.3812246323048055E-2</c:v>
                </c:pt>
                <c:pt idx="183">
                  <c:v>5.3152700405247909E-2</c:v>
                </c:pt>
                <c:pt idx="184">
                  <c:v>5.5411163187047294E-2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26330368"/>
        <c:axId val="-526315680"/>
      </c:lineChart>
      <c:dateAx>
        <c:axId val="-52633036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-526315680"/>
        <c:crosses val="autoZero"/>
        <c:auto val="1"/>
        <c:lblOffset val="100"/>
        <c:baseTimeUnit val="days"/>
      </c:dateAx>
      <c:valAx>
        <c:axId val="-526315680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526330368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DAU</a:t>
            </a:r>
            <a:r>
              <a:rPr lang="en-US" baseline="0"/>
              <a:t> with Collect/DAU with visit</a:t>
            </a:r>
            <a:endParaRPr lang="en-US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5.6157171670557733E-2"/>
          <c:y val="0.14422470970049053"/>
          <c:w val="0.81178346921631572"/>
          <c:h val="0.76990844010822557"/>
        </c:manualLayout>
      </c:layout>
      <c:lineChart>
        <c:grouping val="standard"/>
        <c:varyColors val="0"/>
        <c:ser>
          <c:idx val="0"/>
          <c:order val="0"/>
          <c:tx>
            <c:v>Real Friend</c:v>
          </c:tx>
          <c:marker>
            <c:symbol val="none"/>
          </c:marker>
          <c:dPt>
            <c:idx val="23"/>
            <c:marker>
              <c:symbol val="circle"/>
              <c:size val="5"/>
            </c:marker>
            <c:bubble3D val="0"/>
          </c:dPt>
          <c:dLbls>
            <c:dLbl>
              <c:idx val="23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'disney2017-07-05 17h13'!$A$2:$A$186</c:f>
              <c:numCache>
                <c:formatCode>m/d/yyyy</c:formatCode>
                <c:ptCount val="185"/>
                <c:pt idx="0">
                  <c:v>42736</c:v>
                </c:pt>
                <c:pt idx="1">
                  <c:v>42737</c:v>
                </c:pt>
                <c:pt idx="2">
                  <c:v>42738</c:v>
                </c:pt>
                <c:pt idx="3">
                  <c:v>42739</c:v>
                </c:pt>
                <c:pt idx="4">
                  <c:v>42740</c:v>
                </c:pt>
                <c:pt idx="5">
                  <c:v>42741</c:v>
                </c:pt>
                <c:pt idx="6">
                  <c:v>42742</c:v>
                </c:pt>
                <c:pt idx="7">
                  <c:v>42743</c:v>
                </c:pt>
                <c:pt idx="8">
                  <c:v>42744</c:v>
                </c:pt>
                <c:pt idx="9">
                  <c:v>42745</c:v>
                </c:pt>
                <c:pt idx="10">
                  <c:v>42746</c:v>
                </c:pt>
                <c:pt idx="11">
                  <c:v>42747</c:v>
                </c:pt>
                <c:pt idx="12">
                  <c:v>42748</c:v>
                </c:pt>
                <c:pt idx="13">
                  <c:v>42749</c:v>
                </c:pt>
                <c:pt idx="14">
                  <c:v>42750</c:v>
                </c:pt>
                <c:pt idx="15">
                  <c:v>42751</c:v>
                </c:pt>
                <c:pt idx="16">
                  <c:v>42752</c:v>
                </c:pt>
                <c:pt idx="17">
                  <c:v>42753</c:v>
                </c:pt>
                <c:pt idx="18">
                  <c:v>42754</c:v>
                </c:pt>
                <c:pt idx="19">
                  <c:v>42755</c:v>
                </c:pt>
                <c:pt idx="20">
                  <c:v>42756</c:v>
                </c:pt>
                <c:pt idx="21">
                  <c:v>42757</c:v>
                </c:pt>
                <c:pt idx="22">
                  <c:v>42758</c:v>
                </c:pt>
                <c:pt idx="23">
                  <c:v>42759</c:v>
                </c:pt>
                <c:pt idx="24">
                  <c:v>42760</c:v>
                </c:pt>
                <c:pt idx="25">
                  <c:v>42761</c:v>
                </c:pt>
                <c:pt idx="26">
                  <c:v>42762</c:v>
                </c:pt>
                <c:pt idx="27">
                  <c:v>42763</c:v>
                </c:pt>
                <c:pt idx="28">
                  <c:v>42764</c:v>
                </c:pt>
                <c:pt idx="29">
                  <c:v>42765</c:v>
                </c:pt>
                <c:pt idx="30">
                  <c:v>42766</c:v>
                </c:pt>
                <c:pt idx="31">
                  <c:v>42767</c:v>
                </c:pt>
                <c:pt idx="32">
                  <c:v>42768</c:v>
                </c:pt>
                <c:pt idx="33">
                  <c:v>42769</c:v>
                </c:pt>
                <c:pt idx="34">
                  <c:v>42770</c:v>
                </c:pt>
                <c:pt idx="35">
                  <c:v>42771</c:v>
                </c:pt>
                <c:pt idx="36">
                  <c:v>42772</c:v>
                </c:pt>
                <c:pt idx="37">
                  <c:v>42773</c:v>
                </c:pt>
                <c:pt idx="38">
                  <c:v>42774</c:v>
                </c:pt>
                <c:pt idx="39">
                  <c:v>42775</c:v>
                </c:pt>
                <c:pt idx="40">
                  <c:v>42776</c:v>
                </c:pt>
                <c:pt idx="41">
                  <c:v>42777</c:v>
                </c:pt>
                <c:pt idx="42">
                  <c:v>42778</c:v>
                </c:pt>
                <c:pt idx="43">
                  <c:v>42779</c:v>
                </c:pt>
                <c:pt idx="44">
                  <c:v>42780</c:v>
                </c:pt>
                <c:pt idx="45">
                  <c:v>42781</c:v>
                </c:pt>
                <c:pt idx="46">
                  <c:v>42782</c:v>
                </c:pt>
                <c:pt idx="47">
                  <c:v>42783</c:v>
                </c:pt>
                <c:pt idx="48">
                  <c:v>42784</c:v>
                </c:pt>
                <c:pt idx="49">
                  <c:v>42785</c:v>
                </c:pt>
                <c:pt idx="50">
                  <c:v>42786</c:v>
                </c:pt>
                <c:pt idx="51">
                  <c:v>42787</c:v>
                </c:pt>
                <c:pt idx="52">
                  <c:v>42788</c:v>
                </c:pt>
                <c:pt idx="53">
                  <c:v>42789</c:v>
                </c:pt>
                <c:pt idx="54">
                  <c:v>42790</c:v>
                </c:pt>
                <c:pt idx="55">
                  <c:v>42791</c:v>
                </c:pt>
                <c:pt idx="56">
                  <c:v>42792</c:v>
                </c:pt>
                <c:pt idx="57">
                  <c:v>42793</c:v>
                </c:pt>
                <c:pt idx="58">
                  <c:v>42794</c:v>
                </c:pt>
                <c:pt idx="59">
                  <c:v>42795</c:v>
                </c:pt>
                <c:pt idx="60">
                  <c:v>42796</c:v>
                </c:pt>
                <c:pt idx="61">
                  <c:v>42797</c:v>
                </c:pt>
                <c:pt idx="62">
                  <c:v>42798</c:v>
                </c:pt>
                <c:pt idx="63">
                  <c:v>42799</c:v>
                </c:pt>
                <c:pt idx="64">
                  <c:v>42800</c:v>
                </c:pt>
                <c:pt idx="65">
                  <c:v>42801</c:v>
                </c:pt>
                <c:pt idx="66">
                  <c:v>42802</c:v>
                </c:pt>
                <c:pt idx="67">
                  <c:v>42803</c:v>
                </c:pt>
                <c:pt idx="68">
                  <c:v>42804</c:v>
                </c:pt>
                <c:pt idx="69">
                  <c:v>42805</c:v>
                </c:pt>
                <c:pt idx="70">
                  <c:v>42806</c:v>
                </c:pt>
                <c:pt idx="71">
                  <c:v>42807</c:v>
                </c:pt>
                <c:pt idx="72">
                  <c:v>42808</c:v>
                </c:pt>
                <c:pt idx="73">
                  <c:v>42809</c:v>
                </c:pt>
                <c:pt idx="74">
                  <c:v>42810</c:v>
                </c:pt>
                <c:pt idx="75">
                  <c:v>42811</c:v>
                </c:pt>
                <c:pt idx="76">
                  <c:v>42812</c:v>
                </c:pt>
                <c:pt idx="77">
                  <c:v>42813</c:v>
                </c:pt>
                <c:pt idx="78">
                  <c:v>42814</c:v>
                </c:pt>
                <c:pt idx="79">
                  <c:v>42815</c:v>
                </c:pt>
                <c:pt idx="80">
                  <c:v>42816</c:v>
                </c:pt>
                <c:pt idx="81">
                  <c:v>42817</c:v>
                </c:pt>
                <c:pt idx="82">
                  <c:v>42818</c:v>
                </c:pt>
                <c:pt idx="83">
                  <c:v>42819</c:v>
                </c:pt>
                <c:pt idx="84">
                  <c:v>42820</c:v>
                </c:pt>
                <c:pt idx="85">
                  <c:v>42821</c:v>
                </c:pt>
                <c:pt idx="86">
                  <c:v>42822</c:v>
                </c:pt>
                <c:pt idx="87">
                  <c:v>42823</c:v>
                </c:pt>
                <c:pt idx="88">
                  <c:v>42824</c:v>
                </c:pt>
                <c:pt idx="89">
                  <c:v>42825</c:v>
                </c:pt>
                <c:pt idx="90">
                  <c:v>42826</c:v>
                </c:pt>
                <c:pt idx="91">
                  <c:v>42827</c:v>
                </c:pt>
                <c:pt idx="92">
                  <c:v>42828</c:v>
                </c:pt>
                <c:pt idx="93">
                  <c:v>42829</c:v>
                </c:pt>
                <c:pt idx="94">
                  <c:v>42830</c:v>
                </c:pt>
                <c:pt idx="95">
                  <c:v>42831</c:v>
                </c:pt>
                <c:pt idx="96">
                  <c:v>42832</c:v>
                </c:pt>
                <c:pt idx="97">
                  <c:v>42833</c:v>
                </c:pt>
                <c:pt idx="98">
                  <c:v>42834</c:v>
                </c:pt>
                <c:pt idx="99">
                  <c:v>42835</c:v>
                </c:pt>
                <c:pt idx="100">
                  <c:v>42836</c:v>
                </c:pt>
                <c:pt idx="101">
                  <c:v>42837</c:v>
                </c:pt>
                <c:pt idx="102">
                  <c:v>42838</c:v>
                </c:pt>
                <c:pt idx="103">
                  <c:v>42839</c:v>
                </c:pt>
                <c:pt idx="104">
                  <c:v>42840</c:v>
                </c:pt>
                <c:pt idx="105">
                  <c:v>42841</c:v>
                </c:pt>
                <c:pt idx="106">
                  <c:v>42842</c:v>
                </c:pt>
                <c:pt idx="107">
                  <c:v>42843</c:v>
                </c:pt>
                <c:pt idx="108">
                  <c:v>42844</c:v>
                </c:pt>
                <c:pt idx="109">
                  <c:v>42845</c:v>
                </c:pt>
                <c:pt idx="110">
                  <c:v>42846</c:v>
                </c:pt>
                <c:pt idx="111">
                  <c:v>42847</c:v>
                </c:pt>
                <c:pt idx="112">
                  <c:v>42848</c:v>
                </c:pt>
                <c:pt idx="113">
                  <c:v>42849</c:v>
                </c:pt>
                <c:pt idx="114">
                  <c:v>42850</c:v>
                </c:pt>
                <c:pt idx="115">
                  <c:v>42851</c:v>
                </c:pt>
                <c:pt idx="116">
                  <c:v>42852</c:v>
                </c:pt>
                <c:pt idx="117">
                  <c:v>42853</c:v>
                </c:pt>
                <c:pt idx="118">
                  <c:v>42854</c:v>
                </c:pt>
                <c:pt idx="119">
                  <c:v>42855</c:v>
                </c:pt>
                <c:pt idx="120">
                  <c:v>42856</c:v>
                </c:pt>
                <c:pt idx="121">
                  <c:v>42857</c:v>
                </c:pt>
                <c:pt idx="122">
                  <c:v>42858</c:v>
                </c:pt>
                <c:pt idx="123">
                  <c:v>42859</c:v>
                </c:pt>
                <c:pt idx="124">
                  <c:v>42860</c:v>
                </c:pt>
                <c:pt idx="125">
                  <c:v>42861</c:v>
                </c:pt>
                <c:pt idx="126">
                  <c:v>42862</c:v>
                </c:pt>
                <c:pt idx="127">
                  <c:v>42863</c:v>
                </c:pt>
                <c:pt idx="128">
                  <c:v>42864</c:v>
                </c:pt>
                <c:pt idx="129">
                  <c:v>42865</c:v>
                </c:pt>
                <c:pt idx="130">
                  <c:v>42866</c:v>
                </c:pt>
                <c:pt idx="131">
                  <c:v>42867</c:v>
                </c:pt>
                <c:pt idx="132">
                  <c:v>42868</c:v>
                </c:pt>
                <c:pt idx="133">
                  <c:v>42869</c:v>
                </c:pt>
                <c:pt idx="134">
                  <c:v>42870</c:v>
                </c:pt>
                <c:pt idx="135">
                  <c:v>42871</c:v>
                </c:pt>
                <c:pt idx="136">
                  <c:v>42872</c:v>
                </c:pt>
                <c:pt idx="137">
                  <c:v>42873</c:v>
                </c:pt>
                <c:pt idx="138">
                  <c:v>42874</c:v>
                </c:pt>
                <c:pt idx="139">
                  <c:v>42875</c:v>
                </c:pt>
                <c:pt idx="140">
                  <c:v>42876</c:v>
                </c:pt>
                <c:pt idx="141">
                  <c:v>42877</c:v>
                </c:pt>
                <c:pt idx="142">
                  <c:v>42878</c:v>
                </c:pt>
                <c:pt idx="143">
                  <c:v>42879</c:v>
                </c:pt>
                <c:pt idx="144">
                  <c:v>42880</c:v>
                </c:pt>
                <c:pt idx="145">
                  <c:v>42881</c:v>
                </c:pt>
                <c:pt idx="146">
                  <c:v>42882</c:v>
                </c:pt>
                <c:pt idx="147">
                  <c:v>42883</c:v>
                </c:pt>
                <c:pt idx="148">
                  <c:v>42884</c:v>
                </c:pt>
                <c:pt idx="149">
                  <c:v>42885</c:v>
                </c:pt>
                <c:pt idx="150">
                  <c:v>42886</c:v>
                </c:pt>
                <c:pt idx="151">
                  <c:v>42887</c:v>
                </c:pt>
                <c:pt idx="152">
                  <c:v>42888</c:v>
                </c:pt>
                <c:pt idx="153">
                  <c:v>42889</c:v>
                </c:pt>
                <c:pt idx="154">
                  <c:v>42890</c:v>
                </c:pt>
                <c:pt idx="155">
                  <c:v>42891</c:v>
                </c:pt>
                <c:pt idx="156">
                  <c:v>42892</c:v>
                </c:pt>
                <c:pt idx="157">
                  <c:v>42893</c:v>
                </c:pt>
                <c:pt idx="158">
                  <c:v>42894</c:v>
                </c:pt>
                <c:pt idx="159">
                  <c:v>42895</c:v>
                </c:pt>
                <c:pt idx="160">
                  <c:v>42896</c:v>
                </c:pt>
                <c:pt idx="161">
                  <c:v>42897</c:v>
                </c:pt>
                <c:pt idx="162">
                  <c:v>42898</c:v>
                </c:pt>
                <c:pt idx="163">
                  <c:v>42899</c:v>
                </c:pt>
                <c:pt idx="164">
                  <c:v>42900</c:v>
                </c:pt>
                <c:pt idx="165">
                  <c:v>42901</c:v>
                </c:pt>
                <c:pt idx="166">
                  <c:v>42902</c:v>
                </c:pt>
                <c:pt idx="167">
                  <c:v>42903</c:v>
                </c:pt>
                <c:pt idx="168">
                  <c:v>42904</c:v>
                </c:pt>
                <c:pt idx="169">
                  <c:v>42905</c:v>
                </c:pt>
                <c:pt idx="170">
                  <c:v>42906</c:v>
                </c:pt>
                <c:pt idx="171">
                  <c:v>42907</c:v>
                </c:pt>
                <c:pt idx="172">
                  <c:v>42908</c:v>
                </c:pt>
                <c:pt idx="173">
                  <c:v>42909</c:v>
                </c:pt>
                <c:pt idx="174">
                  <c:v>42910</c:v>
                </c:pt>
                <c:pt idx="175">
                  <c:v>42911</c:v>
                </c:pt>
                <c:pt idx="176">
                  <c:v>42912</c:v>
                </c:pt>
                <c:pt idx="177">
                  <c:v>42913</c:v>
                </c:pt>
                <c:pt idx="178">
                  <c:v>42914</c:v>
                </c:pt>
                <c:pt idx="179">
                  <c:v>42915</c:v>
                </c:pt>
                <c:pt idx="180">
                  <c:v>42916</c:v>
                </c:pt>
                <c:pt idx="181">
                  <c:v>42917</c:v>
                </c:pt>
                <c:pt idx="182">
                  <c:v>42918</c:v>
                </c:pt>
                <c:pt idx="183">
                  <c:v>42919</c:v>
                </c:pt>
                <c:pt idx="184">
                  <c:v>42920</c:v>
                </c:pt>
              </c:numCache>
            </c:numRef>
          </c:cat>
          <c:val>
            <c:numRef>
              <c:f>'disney2017-07-05 17h13'!$I$2:$I$186</c:f>
              <c:numCache>
                <c:formatCode>0.00%</c:formatCode>
                <c:ptCount val="185"/>
                <c:pt idx="0">
                  <c:v>0.92257538712306442</c:v>
                </c:pt>
                <c:pt idx="1">
                  <c:v>0.92375886524822692</c:v>
                </c:pt>
                <c:pt idx="2">
                  <c:v>0.91891891891891897</c:v>
                </c:pt>
                <c:pt idx="3">
                  <c:v>0.92108667529107369</c:v>
                </c:pt>
                <c:pt idx="4">
                  <c:v>0.93698030634573304</c:v>
                </c:pt>
                <c:pt idx="5">
                  <c:v>0.93088363954505682</c:v>
                </c:pt>
                <c:pt idx="6">
                  <c:v>0.93745019920318728</c:v>
                </c:pt>
                <c:pt idx="7">
                  <c:v>0.92763419483101395</c:v>
                </c:pt>
                <c:pt idx="8">
                  <c:v>0.93107876712328763</c:v>
                </c:pt>
                <c:pt idx="9">
                  <c:v>0.9370904325032765</c:v>
                </c:pt>
                <c:pt idx="10">
                  <c:v>0.92357512953367871</c:v>
                </c:pt>
                <c:pt idx="11">
                  <c:v>0.93044619422572183</c:v>
                </c:pt>
                <c:pt idx="12">
                  <c:v>0.93282955499580189</c:v>
                </c:pt>
                <c:pt idx="13">
                  <c:v>0.93023255813953487</c:v>
                </c:pt>
                <c:pt idx="14">
                  <c:v>0.93198804185351269</c:v>
                </c:pt>
                <c:pt idx="15">
                  <c:v>0.9206460674157303</c:v>
                </c:pt>
                <c:pt idx="16">
                  <c:v>0.91876430205949655</c:v>
                </c:pt>
                <c:pt idx="17">
                  <c:v>0.9336053412462908</c:v>
                </c:pt>
                <c:pt idx="18">
                  <c:v>0.9402577118313159</c:v>
                </c:pt>
                <c:pt idx="19">
                  <c:v>0.93586233867813839</c:v>
                </c:pt>
                <c:pt idx="20">
                  <c:v>0.94518402505873145</c:v>
                </c:pt>
                <c:pt idx="21">
                  <c:v>0.93867058391479985</c:v>
                </c:pt>
                <c:pt idx="22">
                  <c:v>0.93143083630598489</c:v>
                </c:pt>
                <c:pt idx="23">
                  <c:v>0.93618677042801557</c:v>
                </c:pt>
                <c:pt idx="24">
                  <c:v>0.91972886193364256</c:v>
                </c:pt>
                <c:pt idx="25">
                  <c:v>0.82377169755810531</c:v>
                </c:pt>
                <c:pt idx="26">
                  <c:v>0.8039155705108596</c:v>
                </c:pt>
                <c:pt idx="27">
                  <c:v>0.82074340527577938</c:v>
                </c:pt>
                <c:pt idx="28">
                  <c:v>0.81057007125890734</c:v>
                </c:pt>
                <c:pt idx="29">
                  <c:v>0.8109467455621302</c:v>
                </c:pt>
                <c:pt idx="30">
                  <c:v>0.81876162636194527</c:v>
                </c:pt>
                <c:pt idx="31">
                  <c:v>0.81628959276018098</c:v>
                </c:pt>
                <c:pt idx="32">
                  <c:v>0.79833926453143533</c:v>
                </c:pt>
                <c:pt idx="33">
                  <c:v>0.80330473466793773</c:v>
                </c:pt>
                <c:pt idx="34">
                  <c:v>0.80727600721587489</c:v>
                </c:pt>
                <c:pt idx="35">
                  <c:v>0.81443914081145585</c:v>
                </c:pt>
                <c:pt idx="36">
                  <c:v>0.80393421476942917</c:v>
                </c:pt>
                <c:pt idx="37">
                  <c:v>0.8340822675423436</c:v>
                </c:pt>
                <c:pt idx="38">
                  <c:v>0.83059548254620119</c:v>
                </c:pt>
                <c:pt idx="39">
                  <c:v>0.82947976878612717</c:v>
                </c:pt>
                <c:pt idx="40">
                  <c:v>0.83372183372183373</c:v>
                </c:pt>
                <c:pt idx="41">
                  <c:v>0.83546920214964859</c:v>
                </c:pt>
                <c:pt idx="42">
                  <c:v>0.84414453635176312</c:v>
                </c:pt>
                <c:pt idx="43">
                  <c:v>0.84027072758037225</c:v>
                </c:pt>
                <c:pt idx="44">
                  <c:v>0.83038614218693607</c:v>
                </c:pt>
                <c:pt idx="45">
                  <c:v>0.82438831886345698</c:v>
                </c:pt>
                <c:pt idx="46">
                  <c:v>0.84163701067615659</c:v>
                </c:pt>
                <c:pt idx="47">
                  <c:v>0.84087537091988129</c:v>
                </c:pt>
                <c:pt idx="48">
                  <c:v>0.84046987495263359</c:v>
                </c:pt>
                <c:pt idx="49">
                  <c:v>0.83269817073170727</c:v>
                </c:pt>
                <c:pt idx="50">
                  <c:v>0.84762938834600077</c:v>
                </c:pt>
                <c:pt idx="51">
                  <c:v>0.82700587084148725</c:v>
                </c:pt>
                <c:pt idx="52">
                  <c:v>0.82472324723247237</c:v>
                </c:pt>
                <c:pt idx="53">
                  <c:v>0.81053051455923419</c:v>
                </c:pt>
                <c:pt idx="54">
                  <c:v>0.81548974943052388</c:v>
                </c:pt>
                <c:pt idx="55">
                  <c:v>0.84489329268292679</c:v>
                </c:pt>
                <c:pt idx="56">
                  <c:v>0.81277860326894502</c:v>
                </c:pt>
                <c:pt idx="57">
                  <c:v>0.81302437075509393</c:v>
                </c:pt>
                <c:pt idx="58">
                  <c:v>0.81946072684642435</c:v>
                </c:pt>
                <c:pt idx="59">
                  <c:v>0.83157894736842108</c:v>
                </c:pt>
                <c:pt idx="60">
                  <c:v>0.81789009225832332</c:v>
                </c:pt>
                <c:pt idx="61">
                  <c:v>0.81905524419535625</c:v>
                </c:pt>
                <c:pt idx="62">
                  <c:v>0.82792334767305431</c:v>
                </c:pt>
                <c:pt idx="63">
                  <c:v>0.82926829268292679</c:v>
                </c:pt>
                <c:pt idx="64">
                  <c:v>0.81337894336754091</c:v>
                </c:pt>
                <c:pt idx="65">
                  <c:v>0.81998530492285082</c:v>
                </c:pt>
                <c:pt idx="66">
                  <c:v>0.8115759672853099</c:v>
                </c:pt>
                <c:pt idx="67">
                  <c:v>0.80330533730696285</c:v>
                </c:pt>
                <c:pt idx="68">
                  <c:v>0.78512188992209098</c:v>
                </c:pt>
                <c:pt idx="69">
                  <c:v>0.79566948730711795</c:v>
                </c:pt>
                <c:pt idx="70">
                  <c:v>0.79164594728990556</c:v>
                </c:pt>
                <c:pt idx="71">
                  <c:v>0.77592794759825323</c:v>
                </c:pt>
                <c:pt idx="72">
                  <c:v>0.79743716116313457</c:v>
                </c:pt>
                <c:pt idx="73">
                  <c:v>0.78779549202858712</c:v>
                </c:pt>
                <c:pt idx="74">
                  <c:v>0.78746045441472534</c:v>
                </c:pt>
                <c:pt idx="75">
                  <c:v>0.77653942602396209</c:v>
                </c:pt>
                <c:pt idx="76">
                  <c:v>0.79217273954116063</c:v>
                </c:pt>
                <c:pt idx="77">
                  <c:v>0.79794871794871791</c:v>
                </c:pt>
                <c:pt idx="78">
                  <c:v>0.79058009579563593</c:v>
                </c:pt>
                <c:pt idx="79">
                  <c:v>0.77967479674796747</c:v>
                </c:pt>
                <c:pt idx="80">
                  <c:v>0.78119054090785545</c:v>
                </c:pt>
                <c:pt idx="81">
                  <c:v>0.78813073394495414</c:v>
                </c:pt>
                <c:pt idx="82">
                  <c:v>0.78604923798358739</c:v>
                </c:pt>
                <c:pt idx="83">
                  <c:v>0.79088004647110077</c:v>
                </c:pt>
                <c:pt idx="84">
                  <c:v>0.79235928842228054</c:v>
                </c:pt>
                <c:pt idx="85">
                  <c:v>0.79499854608897935</c:v>
                </c:pt>
                <c:pt idx="86">
                  <c:v>0.7855311876958132</c:v>
                </c:pt>
                <c:pt idx="87">
                  <c:v>0.78550724637681157</c:v>
                </c:pt>
                <c:pt idx="88">
                  <c:v>0.77758420441347276</c:v>
                </c:pt>
                <c:pt idx="89">
                  <c:v>0.78985056039850565</c:v>
                </c:pt>
                <c:pt idx="90">
                  <c:v>0.79647630619684084</c:v>
                </c:pt>
                <c:pt idx="91">
                  <c:v>0.7843954734961287</c:v>
                </c:pt>
                <c:pt idx="92">
                  <c:v>0.78518971848225216</c:v>
                </c:pt>
                <c:pt idx="93">
                  <c:v>0.81682180851063835</c:v>
                </c:pt>
                <c:pt idx="94">
                  <c:v>0.80076495132127956</c:v>
                </c:pt>
                <c:pt idx="95">
                  <c:v>0.81644026471612674</c:v>
                </c:pt>
                <c:pt idx="96">
                  <c:v>0.80434782608695654</c:v>
                </c:pt>
                <c:pt idx="97">
                  <c:v>0.81781076066790348</c:v>
                </c:pt>
                <c:pt idx="98">
                  <c:v>0.79927272727272725</c:v>
                </c:pt>
                <c:pt idx="99">
                  <c:v>0.81556621172998889</c:v>
                </c:pt>
                <c:pt idx="100">
                  <c:v>0.8136160714285714</c:v>
                </c:pt>
                <c:pt idx="101">
                  <c:v>0.81531853972798851</c:v>
                </c:pt>
                <c:pt idx="102">
                  <c:v>0.81748318924111429</c:v>
                </c:pt>
                <c:pt idx="103">
                  <c:v>0.80822898032200363</c:v>
                </c:pt>
                <c:pt idx="104">
                  <c:v>0.80724749421742481</c:v>
                </c:pt>
                <c:pt idx="105">
                  <c:v>0.81517509727626458</c:v>
                </c:pt>
                <c:pt idx="106">
                  <c:v>0.81414956011730211</c:v>
                </c:pt>
                <c:pt idx="107">
                  <c:v>0.81409523809523809</c:v>
                </c:pt>
                <c:pt idx="108">
                  <c:v>0.82322675486953323</c:v>
                </c:pt>
                <c:pt idx="109">
                  <c:v>0.80589772303098173</c:v>
                </c:pt>
                <c:pt idx="110">
                  <c:v>0.80425364316660097</c:v>
                </c:pt>
                <c:pt idx="111">
                  <c:v>0.82029683112715601</c:v>
                </c:pt>
                <c:pt idx="112">
                  <c:v>0.82355227361057137</c:v>
                </c:pt>
                <c:pt idx="113">
                  <c:v>0.81025433992733142</c:v>
                </c:pt>
                <c:pt idx="114">
                  <c:v>0.78738884397736464</c:v>
                </c:pt>
                <c:pt idx="115">
                  <c:v>0.82312633832976445</c:v>
                </c:pt>
                <c:pt idx="116">
                  <c:v>0.81631863882443934</c:v>
                </c:pt>
                <c:pt idx="117">
                  <c:v>0.82152230971128604</c:v>
                </c:pt>
                <c:pt idx="118">
                  <c:v>0.82397317686504612</c:v>
                </c:pt>
                <c:pt idx="119">
                  <c:v>0.8217461600646726</c:v>
                </c:pt>
                <c:pt idx="120">
                  <c:v>0.82138256762559037</c:v>
                </c:pt>
                <c:pt idx="121">
                  <c:v>0.82734746862829944</c:v>
                </c:pt>
                <c:pt idx="122">
                  <c:v>0.82506527415143605</c:v>
                </c:pt>
                <c:pt idx="123">
                  <c:v>0.83096655978011913</c:v>
                </c:pt>
                <c:pt idx="124">
                  <c:v>0.81635581061692974</c:v>
                </c:pt>
                <c:pt idx="125">
                  <c:v>0.81481481481481477</c:v>
                </c:pt>
                <c:pt idx="126">
                  <c:v>0.81600361663652798</c:v>
                </c:pt>
                <c:pt idx="127">
                  <c:v>0.82234432234432231</c:v>
                </c:pt>
                <c:pt idx="128">
                  <c:v>0.83648088438507595</c:v>
                </c:pt>
                <c:pt idx="129">
                  <c:v>0.83014354066985641</c:v>
                </c:pt>
                <c:pt idx="130">
                  <c:v>0.82276585122316526</c:v>
                </c:pt>
                <c:pt idx="131">
                  <c:v>0.82184466019417479</c:v>
                </c:pt>
                <c:pt idx="132">
                  <c:v>0.82051282051282048</c:v>
                </c:pt>
                <c:pt idx="133">
                  <c:v>0.82843373493975903</c:v>
                </c:pt>
                <c:pt idx="134">
                  <c:v>0.8297771455666193</c:v>
                </c:pt>
                <c:pt idx="135">
                  <c:v>0.83736059479553904</c:v>
                </c:pt>
                <c:pt idx="136">
                  <c:v>0.83848638670973696</c:v>
                </c:pt>
                <c:pt idx="137">
                  <c:v>0.81686626746506985</c:v>
                </c:pt>
                <c:pt idx="138">
                  <c:v>0.82542194092827004</c:v>
                </c:pt>
                <c:pt idx="139">
                  <c:v>0.84034060670569455</c:v>
                </c:pt>
                <c:pt idx="140">
                  <c:v>0.84249263984298328</c:v>
                </c:pt>
                <c:pt idx="141">
                  <c:v>0.8394380331159057</c:v>
                </c:pt>
                <c:pt idx="142">
                  <c:v>0.81520692974013476</c:v>
                </c:pt>
                <c:pt idx="143">
                  <c:v>0.80194089104543453</c:v>
                </c:pt>
                <c:pt idx="144">
                  <c:v>0.80601317957166396</c:v>
                </c:pt>
                <c:pt idx="145">
                  <c:v>0.80837004405286339</c:v>
                </c:pt>
                <c:pt idx="146">
                  <c:v>0.81777579276462709</c:v>
                </c:pt>
                <c:pt idx="147">
                  <c:v>0.81355932203389836</c:v>
                </c:pt>
                <c:pt idx="148">
                  <c:v>0.80719364282726891</c:v>
                </c:pt>
                <c:pt idx="149">
                  <c:v>0.81382527565733676</c:v>
                </c:pt>
                <c:pt idx="150">
                  <c:v>0.80958439355385925</c:v>
                </c:pt>
                <c:pt idx="151">
                  <c:v>0.81304347826086953</c:v>
                </c:pt>
                <c:pt idx="152">
                  <c:v>0.81156879929886061</c:v>
                </c:pt>
                <c:pt idx="153">
                  <c:v>0.81513761467889911</c:v>
                </c:pt>
                <c:pt idx="154">
                  <c:v>0.810126582278481</c:v>
                </c:pt>
                <c:pt idx="155">
                  <c:v>0.79663330300272972</c:v>
                </c:pt>
                <c:pt idx="156">
                  <c:v>0.8</c:v>
                </c:pt>
                <c:pt idx="157">
                  <c:v>0.81022530329289433</c:v>
                </c:pt>
                <c:pt idx="158">
                  <c:v>0.8058035714285714</c:v>
                </c:pt>
                <c:pt idx="159">
                  <c:v>0.81076233183856505</c:v>
                </c:pt>
                <c:pt idx="160">
                  <c:v>0.79628748215135647</c:v>
                </c:pt>
                <c:pt idx="161">
                  <c:v>0.8077609277430865</c:v>
                </c:pt>
                <c:pt idx="162">
                  <c:v>0.81308411214953269</c:v>
                </c:pt>
                <c:pt idx="163">
                  <c:v>0.80393953275309205</c:v>
                </c:pt>
                <c:pt idx="164">
                  <c:v>0.81086142322097376</c:v>
                </c:pt>
                <c:pt idx="165">
                  <c:v>0.82600098863074645</c:v>
                </c:pt>
                <c:pt idx="166">
                  <c:v>0.79421852033316997</c:v>
                </c:pt>
                <c:pt idx="167">
                  <c:v>0.8041131105398458</c:v>
                </c:pt>
                <c:pt idx="168">
                  <c:v>0.80289855072463767</c:v>
                </c:pt>
                <c:pt idx="169">
                  <c:v>0.79357581483230988</c:v>
                </c:pt>
                <c:pt idx="170">
                  <c:v>0.81474654377880185</c:v>
                </c:pt>
                <c:pt idx="171">
                  <c:v>0.80614203454894429</c:v>
                </c:pt>
                <c:pt idx="172">
                  <c:v>0.81813819577735125</c:v>
                </c:pt>
                <c:pt idx="173">
                  <c:v>0.80538922155688619</c:v>
                </c:pt>
                <c:pt idx="174">
                  <c:v>0.8164754953076121</c:v>
                </c:pt>
                <c:pt idx="175">
                  <c:v>0.79277864992150704</c:v>
                </c:pt>
                <c:pt idx="176">
                  <c:v>0.805614632071459</c:v>
                </c:pt>
                <c:pt idx="177">
                  <c:v>0.81864564007421148</c:v>
                </c:pt>
                <c:pt idx="178">
                  <c:v>0.80054520672421625</c:v>
                </c:pt>
                <c:pt idx="179">
                  <c:v>0.79746240601503759</c:v>
                </c:pt>
                <c:pt idx="180">
                  <c:v>0.78612440191387556</c:v>
                </c:pt>
                <c:pt idx="181">
                  <c:v>0.801196502531063</c:v>
                </c:pt>
                <c:pt idx="182">
                  <c:v>0.80930863081789428</c:v>
                </c:pt>
                <c:pt idx="183">
                  <c:v>0.79231799910674405</c:v>
                </c:pt>
                <c:pt idx="184">
                  <c:v>0.80829694323144108</c:v>
                </c:pt>
              </c:numCache>
            </c:numRef>
          </c:val>
          <c:smooth val="0"/>
        </c:ser>
        <c:ser>
          <c:idx val="1"/>
          <c:order val="1"/>
          <c:tx>
            <c:v>All</c:v>
          </c:tx>
          <c:marker>
            <c:symbol val="none"/>
          </c:marker>
          <c:cat>
            <c:numRef>
              <c:f>'disney2017-07-05 17h13'!$A$2:$A$186</c:f>
              <c:numCache>
                <c:formatCode>m/d/yyyy</c:formatCode>
                <c:ptCount val="185"/>
                <c:pt idx="0">
                  <c:v>42736</c:v>
                </c:pt>
                <c:pt idx="1">
                  <c:v>42737</c:v>
                </c:pt>
                <c:pt idx="2">
                  <c:v>42738</c:v>
                </c:pt>
                <c:pt idx="3">
                  <c:v>42739</c:v>
                </c:pt>
                <c:pt idx="4">
                  <c:v>42740</c:v>
                </c:pt>
                <c:pt idx="5">
                  <c:v>42741</c:v>
                </c:pt>
                <c:pt idx="6">
                  <c:v>42742</c:v>
                </c:pt>
                <c:pt idx="7">
                  <c:v>42743</c:v>
                </c:pt>
                <c:pt idx="8">
                  <c:v>42744</c:v>
                </c:pt>
                <c:pt idx="9">
                  <c:v>42745</c:v>
                </c:pt>
                <c:pt idx="10">
                  <c:v>42746</c:v>
                </c:pt>
                <c:pt idx="11">
                  <c:v>42747</c:v>
                </c:pt>
                <c:pt idx="12">
                  <c:v>42748</c:v>
                </c:pt>
                <c:pt idx="13">
                  <c:v>42749</c:v>
                </c:pt>
                <c:pt idx="14">
                  <c:v>42750</c:v>
                </c:pt>
                <c:pt idx="15">
                  <c:v>42751</c:v>
                </c:pt>
                <c:pt idx="16">
                  <c:v>42752</c:v>
                </c:pt>
                <c:pt idx="17">
                  <c:v>42753</c:v>
                </c:pt>
                <c:pt idx="18">
                  <c:v>42754</c:v>
                </c:pt>
                <c:pt idx="19">
                  <c:v>42755</c:v>
                </c:pt>
                <c:pt idx="20">
                  <c:v>42756</c:v>
                </c:pt>
                <c:pt idx="21">
                  <c:v>42757</c:v>
                </c:pt>
                <c:pt idx="22">
                  <c:v>42758</c:v>
                </c:pt>
                <c:pt idx="23">
                  <c:v>42759</c:v>
                </c:pt>
                <c:pt idx="24">
                  <c:v>42760</c:v>
                </c:pt>
                <c:pt idx="25">
                  <c:v>42761</c:v>
                </c:pt>
                <c:pt idx="26">
                  <c:v>42762</c:v>
                </c:pt>
                <c:pt idx="27">
                  <c:v>42763</c:v>
                </c:pt>
                <c:pt idx="28">
                  <c:v>42764</c:v>
                </c:pt>
                <c:pt idx="29">
                  <c:v>42765</c:v>
                </c:pt>
                <c:pt idx="30">
                  <c:v>42766</c:v>
                </c:pt>
                <c:pt idx="31">
                  <c:v>42767</c:v>
                </c:pt>
                <c:pt idx="32">
                  <c:v>42768</c:v>
                </c:pt>
                <c:pt idx="33">
                  <c:v>42769</c:v>
                </c:pt>
                <c:pt idx="34">
                  <c:v>42770</c:v>
                </c:pt>
                <c:pt idx="35">
                  <c:v>42771</c:v>
                </c:pt>
                <c:pt idx="36">
                  <c:v>42772</c:v>
                </c:pt>
                <c:pt idx="37">
                  <c:v>42773</c:v>
                </c:pt>
                <c:pt idx="38">
                  <c:v>42774</c:v>
                </c:pt>
                <c:pt idx="39">
                  <c:v>42775</c:v>
                </c:pt>
                <c:pt idx="40">
                  <c:v>42776</c:v>
                </c:pt>
                <c:pt idx="41">
                  <c:v>42777</c:v>
                </c:pt>
                <c:pt idx="42">
                  <c:v>42778</c:v>
                </c:pt>
                <c:pt idx="43">
                  <c:v>42779</c:v>
                </c:pt>
                <c:pt idx="44">
                  <c:v>42780</c:v>
                </c:pt>
                <c:pt idx="45">
                  <c:v>42781</c:v>
                </c:pt>
                <c:pt idx="46">
                  <c:v>42782</c:v>
                </c:pt>
                <c:pt idx="47">
                  <c:v>42783</c:v>
                </c:pt>
                <c:pt idx="48">
                  <c:v>42784</c:v>
                </c:pt>
                <c:pt idx="49">
                  <c:v>42785</c:v>
                </c:pt>
                <c:pt idx="50">
                  <c:v>42786</c:v>
                </c:pt>
                <c:pt idx="51">
                  <c:v>42787</c:v>
                </c:pt>
                <c:pt idx="52">
                  <c:v>42788</c:v>
                </c:pt>
                <c:pt idx="53">
                  <c:v>42789</c:v>
                </c:pt>
                <c:pt idx="54">
                  <c:v>42790</c:v>
                </c:pt>
                <c:pt idx="55">
                  <c:v>42791</c:v>
                </c:pt>
                <c:pt idx="56">
                  <c:v>42792</c:v>
                </c:pt>
                <c:pt idx="57">
                  <c:v>42793</c:v>
                </c:pt>
                <c:pt idx="58">
                  <c:v>42794</c:v>
                </c:pt>
                <c:pt idx="59">
                  <c:v>42795</c:v>
                </c:pt>
                <c:pt idx="60">
                  <c:v>42796</c:v>
                </c:pt>
                <c:pt idx="61">
                  <c:v>42797</c:v>
                </c:pt>
                <c:pt idx="62">
                  <c:v>42798</c:v>
                </c:pt>
                <c:pt idx="63">
                  <c:v>42799</c:v>
                </c:pt>
                <c:pt idx="64">
                  <c:v>42800</c:v>
                </c:pt>
                <c:pt idx="65">
                  <c:v>42801</c:v>
                </c:pt>
                <c:pt idx="66">
                  <c:v>42802</c:v>
                </c:pt>
                <c:pt idx="67">
                  <c:v>42803</c:v>
                </c:pt>
                <c:pt idx="68">
                  <c:v>42804</c:v>
                </c:pt>
                <c:pt idx="69">
                  <c:v>42805</c:v>
                </c:pt>
                <c:pt idx="70">
                  <c:v>42806</c:v>
                </c:pt>
                <c:pt idx="71">
                  <c:v>42807</c:v>
                </c:pt>
                <c:pt idx="72">
                  <c:v>42808</c:v>
                </c:pt>
                <c:pt idx="73">
                  <c:v>42809</c:v>
                </c:pt>
                <c:pt idx="74">
                  <c:v>42810</c:v>
                </c:pt>
                <c:pt idx="75">
                  <c:v>42811</c:v>
                </c:pt>
                <c:pt idx="76">
                  <c:v>42812</c:v>
                </c:pt>
                <c:pt idx="77">
                  <c:v>42813</c:v>
                </c:pt>
                <c:pt idx="78">
                  <c:v>42814</c:v>
                </c:pt>
                <c:pt idx="79">
                  <c:v>42815</c:v>
                </c:pt>
                <c:pt idx="80">
                  <c:v>42816</c:v>
                </c:pt>
                <c:pt idx="81">
                  <c:v>42817</c:v>
                </c:pt>
                <c:pt idx="82">
                  <c:v>42818</c:v>
                </c:pt>
                <c:pt idx="83">
                  <c:v>42819</c:v>
                </c:pt>
                <c:pt idx="84">
                  <c:v>42820</c:v>
                </c:pt>
                <c:pt idx="85">
                  <c:v>42821</c:v>
                </c:pt>
                <c:pt idx="86">
                  <c:v>42822</c:v>
                </c:pt>
                <c:pt idx="87">
                  <c:v>42823</c:v>
                </c:pt>
                <c:pt idx="88">
                  <c:v>42824</c:v>
                </c:pt>
                <c:pt idx="89">
                  <c:v>42825</c:v>
                </c:pt>
                <c:pt idx="90">
                  <c:v>42826</c:v>
                </c:pt>
                <c:pt idx="91">
                  <c:v>42827</c:v>
                </c:pt>
                <c:pt idx="92">
                  <c:v>42828</c:v>
                </c:pt>
                <c:pt idx="93">
                  <c:v>42829</c:v>
                </c:pt>
                <c:pt idx="94">
                  <c:v>42830</c:v>
                </c:pt>
                <c:pt idx="95">
                  <c:v>42831</c:v>
                </c:pt>
                <c:pt idx="96">
                  <c:v>42832</c:v>
                </c:pt>
                <c:pt idx="97">
                  <c:v>42833</c:v>
                </c:pt>
                <c:pt idx="98">
                  <c:v>42834</c:v>
                </c:pt>
                <c:pt idx="99">
                  <c:v>42835</c:v>
                </c:pt>
                <c:pt idx="100">
                  <c:v>42836</c:v>
                </c:pt>
                <c:pt idx="101">
                  <c:v>42837</c:v>
                </c:pt>
                <c:pt idx="102">
                  <c:v>42838</c:v>
                </c:pt>
                <c:pt idx="103">
                  <c:v>42839</c:v>
                </c:pt>
                <c:pt idx="104">
                  <c:v>42840</c:v>
                </c:pt>
                <c:pt idx="105">
                  <c:v>42841</c:v>
                </c:pt>
                <c:pt idx="106">
                  <c:v>42842</c:v>
                </c:pt>
                <c:pt idx="107">
                  <c:v>42843</c:v>
                </c:pt>
                <c:pt idx="108">
                  <c:v>42844</c:v>
                </c:pt>
                <c:pt idx="109">
                  <c:v>42845</c:v>
                </c:pt>
                <c:pt idx="110">
                  <c:v>42846</c:v>
                </c:pt>
                <c:pt idx="111">
                  <c:v>42847</c:v>
                </c:pt>
                <c:pt idx="112">
                  <c:v>42848</c:v>
                </c:pt>
                <c:pt idx="113">
                  <c:v>42849</c:v>
                </c:pt>
                <c:pt idx="114">
                  <c:v>42850</c:v>
                </c:pt>
                <c:pt idx="115">
                  <c:v>42851</c:v>
                </c:pt>
                <c:pt idx="116">
                  <c:v>42852</c:v>
                </c:pt>
                <c:pt idx="117">
                  <c:v>42853</c:v>
                </c:pt>
                <c:pt idx="118">
                  <c:v>42854</c:v>
                </c:pt>
                <c:pt idx="119">
                  <c:v>42855</c:v>
                </c:pt>
                <c:pt idx="120">
                  <c:v>42856</c:v>
                </c:pt>
                <c:pt idx="121">
                  <c:v>42857</c:v>
                </c:pt>
                <c:pt idx="122">
                  <c:v>42858</c:v>
                </c:pt>
                <c:pt idx="123">
                  <c:v>42859</c:v>
                </c:pt>
                <c:pt idx="124">
                  <c:v>42860</c:v>
                </c:pt>
                <c:pt idx="125">
                  <c:v>42861</c:v>
                </c:pt>
                <c:pt idx="126">
                  <c:v>42862</c:v>
                </c:pt>
                <c:pt idx="127">
                  <c:v>42863</c:v>
                </c:pt>
                <c:pt idx="128">
                  <c:v>42864</c:v>
                </c:pt>
                <c:pt idx="129">
                  <c:v>42865</c:v>
                </c:pt>
                <c:pt idx="130">
                  <c:v>42866</c:v>
                </c:pt>
                <c:pt idx="131">
                  <c:v>42867</c:v>
                </c:pt>
                <c:pt idx="132">
                  <c:v>42868</c:v>
                </c:pt>
                <c:pt idx="133">
                  <c:v>42869</c:v>
                </c:pt>
                <c:pt idx="134">
                  <c:v>42870</c:v>
                </c:pt>
                <c:pt idx="135">
                  <c:v>42871</c:v>
                </c:pt>
                <c:pt idx="136">
                  <c:v>42872</c:v>
                </c:pt>
                <c:pt idx="137">
                  <c:v>42873</c:v>
                </c:pt>
                <c:pt idx="138">
                  <c:v>42874</c:v>
                </c:pt>
                <c:pt idx="139">
                  <c:v>42875</c:v>
                </c:pt>
                <c:pt idx="140">
                  <c:v>42876</c:v>
                </c:pt>
                <c:pt idx="141">
                  <c:v>42877</c:v>
                </c:pt>
                <c:pt idx="142">
                  <c:v>42878</c:v>
                </c:pt>
                <c:pt idx="143">
                  <c:v>42879</c:v>
                </c:pt>
                <c:pt idx="144">
                  <c:v>42880</c:v>
                </c:pt>
                <c:pt idx="145">
                  <c:v>42881</c:v>
                </c:pt>
                <c:pt idx="146">
                  <c:v>42882</c:v>
                </c:pt>
                <c:pt idx="147">
                  <c:v>42883</c:v>
                </c:pt>
                <c:pt idx="148">
                  <c:v>42884</c:v>
                </c:pt>
                <c:pt idx="149">
                  <c:v>42885</c:v>
                </c:pt>
                <c:pt idx="150">
                  <c:v>42886</c:v>
                </c:pt>
                <c:pt idx="151">
                  <c:v>42887</c:v>
                </c:pt>
                <c:pt idx="152">
                  <c:v>42888</c:v>
                </c:pt>
                <c:pt idx="153">
                  <c:v>42889</c:v>
                </c:pt>
                <c:pt idx="154">
                  <c:v>42890</c:v>
                </c:pt>
                <c:pt idx="155">
                  <c:v>42891</c:v>
                </c:pt>
                <c:pt idx="156">
                  <c:v>42892</c:v>
                </c:pt>
                <c:pt idx="157">
                  <c:v>42893</c:v>
                </c:pt>
                <c:pt idx="158">
                  <c:v>42894</c:v>
                </c:pt>
                <c:pt idx="159">
                  <c:v>42895</c:v>
                </c:pt>
                <c:pt idx="160">
                  <c:v>42896</c:v>
                </c:pt>
                <c:pt idx="161">
                  <c:v>42897</c:v>
                </c:pt>
                <c:pt idx="162">
                  <c:v>42898</c:v>
                </c:pt>
                <c:pt idx="163">
                  <c:v>42899</c:v>
                </c:pt>
                <c:pt idx="164">
                  <c:v>42900</c:v>
                </c:pt>
                <c:pt idx="165">
                  <c:v>42901</c:v>
                </c:pt>
                <c:pt idx="166">
                  <c:v>42902</c:v>
                </c:pt>
                <c:pt idx="167">
                  <c:v>42903</c:v>
                </c:pt>
                <c:pt idx="168">
                  <c:v>42904</c:v>
                </c:pt>
                <c:pt idx="169">
                  <c:v>42905</c:v>
                </c:pt>
                <c:pt idx="170">
                  <c:v>42906</c:v>
                </c:pt>
                <c:pt idx="171">
                  <c:v>42907</c:v>
                </c:pt>
                <c:pt idx="172">
                  <c:v>42908</c:v>
                </c:pt>
                <c:pt idx="173">
                  <c:v>42909</c:v>
                </c:pt>
                <c:pt idx="174">
                  <c:v>42910</c:v>
                </c:pt>
                <c:pt idx="175">
                  <c:v>42911</c:v>
                </c:pt>
                <c:pt idx="176">
                  <c:v>42912</c:v>
                </c:pt>
                <c:pt idx="177">
                  <c:v>42913</c:v>
                </c:pt>
                <c:pt idx="178">
                  <c:v>42914</c:v>
                </c:pt>
                <c:pt idx="179">
                  <c:v>42915</c:v>
                </c:pt>
                <c:pt idx="180">
                  <c:v>42916</c:v>
                </c:pt>
                <c:pt idx="181">
                  <c:v>42917</c:v>
                </c:pt>
                <c:pt idx="182">
                  <c:v>42918</c:v>
                </c:pt>
                <c:pt idx="183">
                  <c:v>42919</c:v>
                </c:pt>
                <c:pt idx="184">
                  <c:v>42920</c:v>
                </c:pt>
              </c:numCache>
            </c:numRef>
          </c:cat>
          <c:val>
            <c:numRef>
              <c:f>'disney2017-07-05 17h13'!$J$2:$J$186</c:f>
              <c:numCache>
                <c:formatCode>0.00%</c:formatCode>
                <c:ptCount val="185"/>
                <c:pt idx="0">
                  <c:v>0.68290932291251294</c:v>
                </c:pt>
                <c:pt idx="1">
                  <c:v>0.68180169725103357</c:v>
                </c:pt>
                <c:pt idx="2">
                  <c:v>0.67689274447949532</c:v>
                </c:pt>
                <c:pt idx="3">
                  <c:v>0.71215139442231079</c:v>
                </c:pt>
                <c:pt idx="4">
                  <c:v>0.7208586094260383</c:v>
                </c:pt>
                <c:pt idx="5">
                  <c:v>0.7213145019846765</c:v>
                </c:pt>
                <c:pt idx="6">
                  <c:v>0.73042829922955843</c:v>
                </c:pt>
                <c:pt idx="7">
                  <c:v>0.7178867681404526</c:v>
                </c:pt>
                <c:pt idx="8">
                  <c:v>0.70490160349854225</c:v>
                </c:pt>
                <c:pt idx="9">
                  <c:v>0.72164853402175921</c:v>
                </c:pt>
                <c:pt idx="10">
                  <c:v>0.71756633119853619</c:v>
                </c:pt>
                <c:pt idx="11">
                  <c:v>0.71177376960029004</c:v>
                </c:pt>
                <c:pt idx="12">
                  <c:v>0.71665783430489316</c:v>
                </c:pt>
                <c:pt idx="13">
                  <c:v>0.73925877336831747</c:v>
                </c:pt>
                <c:pt idx="14">
                  <c:v>0.72990880037415229</c:v>
                </c:pt>
                <c:pt idx="15">
                  <c:v>0.72639508520441742</c:v>
                </c:pt>
                <c:pt idx="16">
                  <c:v>0.71262593435164123</c:v>
                </c:pt>
                <c:pt idx="17">
                  <c:v>0.73504554032985969</c:v>
                </c:pt>
                <c:pt idx="18">
                  <c:v>0.73805431419731871</c:v>
                </c:pt>
                <c:pt idx="19">
                  <c:v>0.73478663412170697</c:v>
                </c:pt>
                <c:pt idx="20">
                  <c:v>0.74178846456074177</c:v>
                </c:pt>
                <c:pt idx="21">
                  <c:v>0.73537667855246192</c:v>
                </c:pt>
                <c:pt idx="22">
                  <c:v>0.72122545700744756</c:v>
                </c:pt>
                <c:pt idx="23">
                  <c:v>0.73404900008657259</c:v>
                </c:pt>
                <c:pt idx="24">
                  <c:v>0.72640819312362837</c:v>
                </c:pt>
                <c:pt idx="25">
                  <c:v>0.7113282158641544</c:v>
                </c:pt>
                <c:pt idx="26">
                  <c:v>0.70117395944503735</c:v>
                </c:pt>
                <c:pt idx="27">
                  <c:v>0.72135176651305688</c:v>
                </c:pt>
                <c:pt idx="28">
                  <c:v>0.7131501774965272</c:v>
                </c:pt>
                <c:pt idx="29">
                  <c:v>0.71335398662970817</c:v>
                </c:pt>
                <c:pt idx="30">
                  <c:v>0.71360678511369457</c:v>
                </c:pt>
                <c:pt idx="31">
                  <c:v>0.70301999838069795</c:v>
                </c:pt>
                <c:pt idx="32">
                  <c:v>0.7034646184016996</c:v>
                </c:pt>
                <c:pt idx="33">
                  <c:v>0.70384844108402</c:v>
                </c:pt>
                <c:pt idx="34">
                  <c:v>0.72144367024191658</c:v>
                </c:pt>
                <c:pt idx="35">
                  <c:v>0.70092946965554948</c:v>
                </c:pt>
                <c:pt idx="36">
                  <c:v>0.69539675580885574</c:v>
                </c:pt>
                <c:pt idx="37">
                  <c:v>0.72483588621444206</c:v>
                </c:pt>
                <c:pt idx="38">
                  <c:v>0.72648309000184808</c:v>
                </c:pt>
                <c:pt idx="39">
                  <c:v>0.72082782915015409</c:v>
                </c:pt>
                <c:pt idx="40">
                  <c:v>0.72678117048346058</c:v>
                </c:pt>
                <c:pt idx="41">
                  <c:v>0.72213773625896149</c:v>
                </c:pt>
                <c:pt idx="42">
                  <c:v>0.73339368563992302</c:v>
                </c:pt>
                <c:pt idx="43">
                  <c:v>0.72740033688938799</c:v>
                </c:pt>
                <c:pt idx="44">
                  <c:v>0.73082574199235972</c:v>
                </c:pt>
                <c:pt idx="45">
                  <c:v>0.72184300341296925</c:v>
                </c:pt>
                <c:pt idx="46">
                  <c:v>0.72757224889390948</c:v>
                </c:pt>
                <c:pt idx="47">
                  <c:v>0.73035542747358306</c:v>
                </c:pt>
                <c:pt idx="48">
                  <c:v>0.72840430510060838</c:v>
                </c:pt>
                <c:pt idx="49">
                  <c:v>0.72285281876655316</c:v>
                </c:pt>
                <c:pt idx="50">
                  <c:v>0.72744774477447749</c:v>
                </c:pt>
                <c:pt idx="51">
                  <c:v>0.72241414346677502</c:v>
                </c:pt>
                <c:pt idx="52">
                  <c:v>0.71736069201367936</c:v>
                </c:pt>
                <c:pt idx="53">
                  <c:v>0.7108964938064245</c:v>
                </c:pt>
                <c:pt idx="54">
                  <c:v>0.71538068472151251</c:v>
                </c:pt>
                <c:pt idx="55">
                  <c:v>0.72215220552593307</c:v>
                </c:pt>
                <c:pt idx="56">
                  <c:v>0.70448179271708689</c:v>
                </c:pt>
                <c:pt idx="57">
                  <c:v>0.6953454085930918</c:v>
                </c:pt>
                <c:pt idx="58">
                  <c:v>0.70496796554983721</c:v>
                </c:pt>
                <c:pt idx="59">
                  <c:v>0.71259673258813416</c:v>
                </c:pt>
                <c:pt idx="60">
                  <c:v>0.70157298427015735</c:v>
                </c:pt>
                <c:pt idx="61">
                  <c:v>0.71967032967032962</c:v>
                </c:pt>
                <c:pt idx="62">
                  <c:v>0.72854193294661296</c:v>
                </c:pt>
                <c:pt idx="63">
                  <c:v>0.72438465941614194</c:v>
                </c:pt>
                <c:pt idx="64">
                  <c:v>0.70795905577606011</c:v>
                </c:pt>
                <c:pt idx="65">
                  <c:v>0.7101404378356051</c:v>
                </c:pt>
                <c:pt idx="66">
                  <c:v>0.71488567428838079</c:v>
                </c:pt>
                <c:pt idx="67">
                  <c:v>0.70283367556468168</c:v>
                </c:pt>
                <c:pt idx="68">
                  <c:v>0.69233171950648131</c:v>
                </c:pt>
                <c:pt idx="69">
                  <c:v>0.70648734177215189</c:v>
                </c:pt>
                <c:pt idx="70">
                  <c:v>0.691269506537326</c:v>
                </c:pt>
                <c:pt idx="71">
                  <c:v>0.67673110991296315</c:v>
                </c:pt>
                <c:pt idx="72">
                  <c:v>0.6937491059934201</c:v>
                </c:pt>
                <c:pt idx="73">
                  <c:v>0.68758200200663733</c:v>
                </c:pt>
                <c:pt idx="74">
                  <c:v>0.68183691977904193</c:v>
                </c:pt>
                <c:pt idx="75">
                  <c:v>0.68645088747891736</c:v>
                </c:pt>
                <c:pt idx="76">
                  <c:v>0.68770813290905053</c:v>
                </c:pt>
                <c:pt idx="77">
                  <c:v>0.6880962256325176</c:v>
                </c:pt>
                <c:pt idx="78">
                  <c:v>0.67307547312071181</c:v>
                </c:pt>
                <c:pt idx="79">
                  <c:v>0.68421052631578949</c:v>
                </c:pt>
                <c:pt idx="80">
                  <c:v>0.68940133703898443</c:v>
                </c:pt>
                <c:pt idx="81">
                  <c:v>0.68145849495733124</c:v>
                </c:pt>
                <c:pt idx="82">
                  <c:v>0.68535460161075923</c:v>
                </c:pt>
                <c:pt idx="83">
                  <c:v>0.70535374305079579</c:v>
                </c:pt>
                <c:pt idx="84">
                  <c:v>0.69996272828922845</c:v>
                </c:pt>
                <c:pt idx="85">
                  <c:v>0.6775536343259686</c:v>
                </c:pt>
                <c:pt idx="86">
                  <c:v>0.68704489077378572</c:v>
                </c:pt>
                <c:pt idx="87">
                  <c:v>0.68742348812535703</c:v>
                </c:pt>
                <c:pt idx="88">
                  <c:v>0.68556487092222129</c:v>
                </c:pt>
                <c:pt idx="89">
                  <c:v>0.67665386256935556</c:v>
                </c:pt>
                <c:pt idx="90">
                  <c:v>0.69521672942873169</c:v>
                </c:pt>
                <c:pt idx="91">
                  <c:v>0.6826455358543857</c:v>
                </c:pt>
                <c:pt idx="92">
                  <c:v>0.67605754410001717</c:v>
                </c:pt>
                <c:pt idx="93">
                  <c:v>0.70466971408084611</c:v>
                </c:pt>
                <c:pt idx="94">
                  <c:v>0.69990825688073399</c:v>
                </c:pt>
                <c:pt idx="95">
                  <c:v>0.70822230681385612</c:v>
                </c:pt>
                <c:pt idx="96">
                  <c:v>0.69420841879089756</c:v>
                </c:pt>
                <c:pt idx="97">
                  <c:v>0.71814417466591385</c:v>
                </c:pt>
                <c:pt idx="98">
                  <c:v>0.70399780941949619</c:v>
                </c:pt>
                <c:pt idx="99">
                  <c:v>0.70077720207253891</c:v>
                </c:pt>
                <c:pt idx="100">
                  <c:v>0.70428211586901768</c:v>
                </c:pt>
                <c:pt idx="101">
                  <c:v>0.7009345794392523</c:v>
                </c:pt>
                <c:pt idx="102">
                  <c:v>0.70750000000000002</c:v>
                </c:pt>
                <c:pt idx="103">
                  <c:v>0.69626078619367215</c:v>
                </c:pt>
                <c:pt idx="104">
                  <c:v>0.69277650114896594</c:v>
                </c:pt>
                <c:pt idx="105">
                  <c:v>0.70007217238890607</c:v>
                </c:pt>
                <c:pt idx="106">
                  <c:v>0.70191318658712198</c:v>
                </c:pt>
                <c:pt idx="107">
                  <c:v>0.70475687103594076</c:v>
                </c:pt>
                <c:pt idx="108">
                  <c:v>0.7101868097842915</c:v>
                </c:pt>
                <c:pt idx="109">
                  <c:v>0.70253764346635783</c:v>
                </c:pt>
                <c:pt idx="110">
                  <c:v>0.69225854541582366</c:v>
                </c:pt>
                <c:pt idx="111">
                  <c:v>0.7122384937238494</c:v>
                </c:pt>
                <c:pt idx="112">
                  <c:v>0.71259640102827759</c:v>
                </c:pt>
                <c:pt idx="113">
                  <c:v>0.68714524207011685</c:v>
                </c:pt>
                <c:pt idx="114">
                  <c:v>0.69675331920116035</c:v>
                </c:pt>
                <c:pt idx="115">
                  <c:v>0.69699891527057978</c:v>
                </c:pt>
                <c:pt idx="116">
                  <c:v>0.70585025103689147</c:v>
                </c:pt>
                <c:pt idx="117">
                  <c:v>0.7086687667716719</c:v>
                </c:pt>
                <c:pt idx="118">
                  <c:v>0.71957200178332592</c:v>
                </c:pt>
                <c:pt idx="119">
                  <c:v>0.72343850611719251</c:v>
                </c:pt>
                <c:pt idx="120">
                  <c:v>0.71015523166251926</c:v>
                </c:pt>
                <c:pt idx="121">
                  <c:v>0.71435546875</c:v>
                </c:pt>
                <c:pt idx="122">
                  <c:v>0.71337344958860371</c:v>
                </c:pt>
                <c:pt idx="123">
                  <c:v>0.70447123838231596</c:v>
                </c:pt>
                <c:pt idx="124">
                  <c:v>0.69693411611219835</c:v>
                </c:pt>
                <c:pt idx="125">
                  <c:v>0.70964153275648945</c:v>
                </c:pt>
                <c:pt idx="126">
                  <c:v>0.70177935943060499</c:v>
                </c:pt>
                <c:pt idx="127">
                  <c:v>0.70288646568313018</c:v>
                </c:pt>
                <c:pt idx="128">
                  <c:v>0.7101857783472133</c:v>
                </c:pt>
                <c:pt idx="129">
                  <c:v>0.71078561917443406</c:v>
                </c:pt>
                <c:pt idx="130">
                  <c:v>0.6991782298262158</c:v>
                </c:pt>
                <c:pt idx="131">
                  <c:v>0.7163024297543098</c:v>
                </c:pt>
                <c:pt idx="132">
                  <c:v>0.71761723700887203</c:v>
                </c:pt>
                <c:pt idx="133">
                  <c:v>0.71406250000000004</c:v>
                </c:pt>
                <c:pt idx="134">
                  <c:v>0.70367054610564006</c:v>
                </c:pt>
                <c:pt idx="135">
                  <c:v>0.71263356379635445</c:v>
                </c:pt>
                <c:pt idx="136">
                  <c:v>0.72028752013880282</c:v>
                </c:pt>
                <c:pt idx="137">
                  <c:v>0.71092132505175987</c:v>
                </c:pt>
                <c:pt idx="138">
                  <c:v>0.71400805220047203</c:v>
                </c:pt>
                <c:pt idx="139">
                  <c:v>0.72458774304700957</c:v>
                </c:pt>
                <c:pt idx="140">
                  <c:v>0.71325214035933915</c:v>
                </c:pt>
                <c:pt idx="141">
                  <c:v>0.71056420997512759</c:v>
                </c:pt>
                <c:pt idx="142">
                  <c:v>0.715664821727378</c:v>
                </c:pt>
                <c:pt idx="143">
                  <c:v>0.69686284046692604</c:v>
                </c:pt>
                <c:pt idx="144">
                  <c:v>0.70029405111965615</c:v>
                </c:pt>
                <c:pt idx="145">
                  <c:v>0.7012800574231367</c:v>
                </c:pt>
                <c:pt idx="146">
                  <c:v>0.70888333927934355</c:v>
                </c:pt>
                <c:pt idx="147">
                  <c:v>0.70470423847228691</c:v>
                </c:pt>
                <c:pt idx="148">
                  <c:v>0.70724291454012378</c:v>
                </c:pt>
                <c:pt idx="149">
                  <c:v>0.70418699648246907</c:v>
                </c:pt>
                <c:pt idx="150">
                  <c:v>0.70463078848560701</c:v>
                </c:pt>
                <c:pt idx="151">
                  <c:v>0.70643786709662559</c:v>
                </c:pt>
                <c:pt idx="152">
                  <c:v>0.69925586720091581</c:v>
                </c:pt>
                <c:pt idx="153">
                  <c:v>0.71316685584563</c:v>
                </c:pt>
                <c:pt idx="154">
                  <c:v>0.70238228386086565</c:v>
                </c:pt>
                <c:pt idx="155">
                  <c:v>0.69518777994716896</c:v>
                </c:pt>
                <c:pt idx="156">
                  <c:v>0.70285388127853876</c:v>
                </c:pt>
                <c:pt idx="157">
                  <c:v>0.69806407788973168</c:v>
                </c:pt>
                <c:pt idx="158">
                  <c:v>0.71183819155264727</c:v>
                </c:pt>
                <c:pt idx="159">
                  <c:v>0.70382238498512251</c:v>
                </c:pt>
                <c:pt idx="160">
                  <c:v>0.70022111020598166</c:v>
                </c:pt>
                <c:pt idx="161">
                  <c:v>0.70613587388000454</c:v>
                </c:pt>
                <c:pt idx="162">
                  <c:v>0.70082014554695626</c:v>
                </c:pt>
                <c:pt idx="163">
                  <c:v>0.70592383638928069</c:v>
                </c:pt>
                <c:pt idx="164">
                  <c:v>0.69905100830367739</c:v>
                </c:pt>
                <c:pt idx="165">
                  <c:v>0.71179146686339601</c:v>
                </c:pt>
                <c:pt idx="166">
                  <c:v>0.70263581239945549</c:v>
                </c:pt>
                <c:pt idx="167">
                  <c:v>0.69721975371334266</c:v>
                </c:pt>
                <c:pt idx="168">
                  <c:v>0.70004861448711719</c:v>
                </c:pt>
                <c:pt idx="169">
                  <c:v>0.7062318137730359</c:v>
                </c:pt>
                <c:pt idx="170">
                  <c:v>0.7087495486821519</c:v>
                </c:pt>
                <c:pt idx="171">
                  <c:v>0.70444066974035424</c:v>
                </c:pt>
                <c:pt idx="172">
                  <c:v>0.71086377933704326</c:v>
                </c:pt>
                <c:pt idx="173">
                  <c:v>0.6965673962444684</c:v>
                </c:pt>
                <c:pt idx="174">
                  <c:v>0.71608008954110181</c:v>
                </c:pt>
                <c:pt idx="175">
                  <c:v>0.69600532623169109</c:v>
                </c:pt>
                <c:pt idx="176">
                  <c:v>0.70785056848944239</c:v>
                </c:pt>
                <c:pt idx="177">
                  <c:v>0.69656203288490282</c:v>
                </c:pt>
                <c:pt idx="178">
                  <c:v>0.7070018796992481</c:v>
                </c:pt>
                <c:pt idx="179">
                  <c:v>0.70164168451106357</c:v>
                </c:pt>
                <c:pt idx="180">
                  <c:v>0.69729007169765467</c:v>
                </c:pt>
                <c:pt idx="181">
                  <c:v>0.70243104254324451</c:v>
                </c:pt>
                <c:pt idx="182">
                  <c:v>0.70317774415085554</c:v>
                </c:pt>
                <c:pt idx="183">
                  <c:v>0.70067251795280971</c:v>
                </c:pt>
                <c:pt idx="184">
                  <c:v>0.70659607324067941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26300992"/>
        <c:axId val="-526314048"/>
      </c:lineChart>
      <c:dateAx>
        <c:axId val="-52630099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-526314048"/>
        <c:crosses val="autoZero"/>
        <c:auto val="1"/>
        <c:lblOffset val="100"/>
        <c:baseTimeUnit val="days"/>
      </c:dateAx>
      <c:valAx>
        <c:axId val="-526314048"/>
        <c:scaling>
          <c:orientation val="minMax"/>
          <c:min val="0.60000000000000009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526300992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Parade Starts</a:t>
            </a:r>
            <a:r>
              <a:rPr lang="en-US" baseline="0" dirty="0" smtClean="0"/>
              <a:t> </a:t>
            </a:r>
            <a:r>
              <a:rPr lang="en-US" baseline="0" dirty="0"/>
              <a:t>and Completes per DAU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5.7713910761154855E-2"/>
          <c:y val="0.16697444069491313"/>
          <c:w val="0.77527132545931765"/>
          <c:h val="0.61232720909886262"/>
        </c:manualLayout>
      </c:layout>
      <c:lineChart>
        <c:grouping val="standard"/>
        <c:varyColors val="0"/>
        <c:ser>
          <c:idx val="0"/>
          <c:order val="0"/>
          <c:tx>
            <c:strRef>
              <c:f>Parades!$G$1</c:f>
              <c:strCache>
                <c:ptCount val="1"/>
                <c:pt idx="0">
                  <c:v>DAU Float Starts</c:v>
                </c:pt>
              </c:strCache>
            </c:strRef>
          </c:tx>
          <c:marker>
            <c:symbol val="none"/>
          </c:marker>
          <c:cat>
            <c:numRef>
              <c:f>Parades!$A$3:$A$372</c:f>
              <c:numCache>
                <c:formatCode>m/d/yyyy</c:formatCode>
                <c:ptCount val="370"/>
                <c:pt idx="0">
                  <c:v>42537</c:v>
                </c:pt>
                <c:pt idx="1">
                  <c:v>42538</c:v>
                </c:pt>
                <c:pt idx="2">
                  <c:v>42539</c:v>
                </c:pt>
                <c:pt idx="3">
                  <c:v>42540</c:v>
                </c:pt>
                <c:pt idx="4">
                  <c:v>42541</c:v>
                </c:pt>
                <c:pt idx="5">
                  <c:v>42542</c:v>
                </c:pt>
                <c:pt idx="6">
                  <c:v>42543</c:v>
                </c:pt>
                <c:pt idx="7">
                  <c:v>42544</c:v>
                </c:pt>
                <c:pt idx="8">
                  <c:v>42545</c:v>
                </c:pt>
                <c:pt idx="9">
                  <c:v>42546</c:v>
                </c:pt>
                <c:pt idx="10">
                  <c:v>42547</c:v>
                </c:pt>
                <c:pt idx="11">
                  <c:v>42548</c:v>
                </c:pt>
                <c:pt idx="12">
                  <c:v>42549</c:v>
                </c:pt>
                <c:pt idx="13">
                  <c:v>42550</c:v>
                </c:pt>
                <c:pt idx="14">
                  <c:v>42551</c:v>
                </c:pt>
                <c:pt idx="15">
                  <c:v>42552</c:v>
                </c:pt>
                <c:pt idx="16">
                  <c:v>42553</c:v>
                </c:pt>
                <c:pt idx="17">
                  <c:v>42554</c:v>
                </c:pt>
                <c:pt idx="18">
                  <c:v>42555</c:v>
                </c:pt>
                <c:pt idx="19">
                  <c:v>42556</c:v>
                </c:pt>
                <c:pt idx="20">
                  <c:v>42557</c:v>
                </c:pt>
                <c:pt idx="21">
                  <c:v>42558</c:v>
                </c:pt>
                <c:pt idx="22">
                  <c:v>42559</c:v>
                </c:pt>
                <c:pt idx="23">
                  <c:v>42560</c:v>
                </c:pt>
                <c:pt idx="24">
                  <c:v>42561</c:v>
                </c:pt>
                <c:pt idx="25">
                  <c:v>42562</c:v>
                </c:pt>
                <c:pt idx="26">
                  <c:v>42563</c:v>
                </c:pt>
                <c:pt idx="27">
                  <c:v>42564</c:v>
                </c:pt>
                <c:pt idx="28">
                  <c:v>42565</c:v>
                </c:pt>
                <c:pt idx="29">
                  <c:v>42566</c:v>
                </c:pt>
                <c:pt idx="30">
                  <c:v>42567</c:v>
                </c:pt>
                <c:pt idx="31">
                  <c:v>42568</c:v>
                </c:pt>
                <c:pt idx="32">
                  <c:v>42569</c:v>
                </c:pt>
                <c:pt idx="33">
                  <c:v>42570</c:v>
                </c:pt>
                <c:pt idx="34">
                  <c:v>42571</c:v>
                </c:pt>
                <c:pt idx="35">
                  <c:v>42572</c:v>
                </c:pt>
                <c:pt idx="36">
                  <c:v>42573</c:v>
                </c:pt>
                <c:pt idx="37">
                  <c:v>42574</c:v>
                </c:pt>
                <c:pt idx="38">
                  <c:v>42575</c:v>
                </c:pt>
                <c:pt idx="39">
                  <c:v>42576</c:v>
                </c:pt>
                <c:pt idx="40">
                  <c:v>42577</c:v>
                </c:pt>
                <c:pt idx="41">
                  <c:v>42578</c:v>
                </c:pt>
                <c:pt idx="42">
                  <c:v>42579</c:v>
                </c:pt>
                <c:pt idx="43">
                  <c:v>42580</c:v>
                </c:pt>
                <c:pt idx="44">
                  <c:v>42581</c:v>
                </c:pt>
                <c:pt idx="45">
                  <c:v>42582</c:v>
                </c:pt>
                <c:pt idx="46">
                  <c:v>42583</c:v>
                </c:pt>
                <c:pt idx="47">
                  <c:v>42584</c:v>
                </c:pt>
                <c:pt idx="48">
                  <c:v>42585</c:v>
                </c:pt>
                <c:pt idx="49">
                  <c:v>42586</c:v>
                </c:pt>
                <c:pt idx="50">
                  <c:v>42587</c:v>
                </c:pt>
                <c:pt idx="51">
                  <c:v>42588</c:v>
                </c:pt>
                <c:pt idx="52">
                  <c:v>42589</c:v>
                </c:pt>
                <c:pt idx="53">
                  <c:v>42590</c:v>
                </c:pt>
                <c:pt idx="54">
                  <c:v>42591</c:v>
                </c:pt>
                <c:pt idx="55">
                  <c:v>42592</c:v>
                </c:pt>
                <c:pt idx="56">
                  <c:v>42593</c:v>
                </c:pt>
                <c:pt idx="57">
                  <c:v>42594</c:v>
                </c:pt>
                <c:pt idx="58">
                  <c:v>42595</c:v>
                </c:pt>
                <c:pt idx="59">
                  <c:v>42596</c:v>
                </c:pt>
                <c:pt idx="60">
                  <c:v>42597</c:v>
                </c:pt>
                <c:pt idx="61">
                  <c:v>42598</c:v>
                </c:pt>
                <c:pt idx="62">
                  <c:v>42599</c:v>
                </c:pt>
                <c:pt idx="63">
                  <c:v>42600</c:v>
                </c:pt>
                <c:pt idx="64">
                  <c:v>42601</c:v>
                </c:pt>
                <c:pt idx="65">
                  <c:v>42602</c:v>
                </c:pt>
                <c:pt idx="66">
                  <c:v>42603</c:v>
                </c:pt>
                <c:pt idx="67">
                  <c:v>42604</c:v>
                </c:pt>
                <c:pt idx="68">
                  <c:v>42605</c:v>
                </c:pt>
                <c:pt idx="69">
                  <c:v>42606</c:v>
                </c:pt>
                <c:pt idx="70">
                  <c:v>42607</c:v>
                </c:pt>
                <c:pt idx="71">
                  <c:v>42608</c:v>
                </c:pt>
                <c:pt idx="72">
                  <c:v>42609</c:v>
                </c:pt>
                <c:pt idx="73">
                  <c:v>42610</c:v>
                </c:pt>
                <c:pt idx="74">
                  <c:v>42611</c:v>
                </c:pt>
                <c:pt idx="75">
                  <c:v>42612</c:v>
                </c:pt>
                <c:pt idx="76">
                  <c:v>42613</c:v>
                </c:pt>
                <c:pt idx="77">
                  <c:v>42614</c:v>
                </c:pt>
                <c:pt idx="78">
                  <c:v>42615</c:v>
                </c:pt>
                <c:pt idx="79">
                  <c:v>42616</c:v>
                </c:pt>
                <c:pt idx="80">
                  <c:v>42617</c:v>
                </c:pt>
                <c:pt idx="81">
                  <c:v>42618</c:v>
                </c:pt>
                <c:pt idx="82">
                  <c:v>42619</c:v>
                </c:pt>
                <c:pt idx="83">
                  <c:v>42620</c:v>
                </c:pt>
                <c:pt idx="84">
                  <c:v>42621</c:v>
                </c:pt>
                <c:pt idx="85">
                  <c:v>42622</c:v>
                </c:pt>
                <c:pt idx="86">
                  <c:v>42623</c:v>
                </c:pt>
                <c:pt idx="87">
                  <c:v>42624</c:v>
                </c:pt>
                <c:pt idx="88">
                  <c:v>42625</c:v>
                </c:pt>
                <c:pt idx="89">
                  <c:v>42626</c:v>
                </c:pt>
                <c:pt idx="90">
                  <c:v>42627</c:v>
                </c:pt>
                <c:pt idx="91">
                  <c:v>42628</c:v>
                </c:pt>
                <c:pt idx="92">
                  <c:v>42629</c:v>
                </c:pt>
                <c:pt idx="93">
                  <c:v>42630</c:v>
                </c:pt>
                <c:pt idx="94">
                  <c:v>42631</c:v>
                </c:pt>
                <c:pt idx="95">
                  <c:v>42632</c:v>
                </c:pt>
                <c:pt idx="96">
                  <c:v>42633</c:v>
                </c:pt>
                <c:pt idx="97">
                  <c:v>42634</c:v>
                </c:pt>
                <c:pt idx="98">
                  <c:v>42635</c:v>
                </c:pt>
                <c:pt idx="99">
                  <c:v>42636</c:v>
                </c:pt>
                <c:pt idx="100">
                  <c:v>42637</c:v>
                </c:pt>
                <c:pt idx="101">
                  <c:v>42638</c:v>
                </c:pt>
                <c:pt idx="102">
                  <c:v>42639</c:v>
                </c:pt>
                <c:pt idx="103">
                  <c:v>42640</c:v>
                </c:pt>
                <c:pt idx="104">
                  <c:v>42641</c:v>
                </c:pt>
                <c:pt idx="105">
                  <c:v>42642</c:v>
                </c:pt>
                <c:pt idx="106">
                  <c:v>42643</c:v>
                </c:pt>
                <c:pt idx="107">
                  <c:v>42644</c:v>
                </c:pt>
                <c:pt idx="108">
                  <c:v>42645</c:v>
                </c:pt>
                <c:pt idx="109">
                  <c:v>42646</c:v>
                </c:pt>
                <c:pt idx="110">
                  <c:v>42647</c:v>
                </c:pt>
                <c:pt idx="111">
                  <c:v>42648</c:v>
                </c:pt>
                <c:pt idx="112">
                  <c:v>42649</c:v>
                </c:pt>
                <c:pt idx="113">
                  <c:v>42650</c:v>
                </c:pt>
                <c:pt idx="114">
                  <c:v>42651</c:v>
                </c:pt>
                <c:pt idx="115">
                  <c:v>42652</c:v>
                </c:pt>
                <c:pt idx="116">
                  <c:v>42653</c:v>
                </c:pt>
                <c:pt idx="117">
                  <c:v>42654</c:v>
                </c:pt>
                <c:pt idx="118">
                  <c:v>42655</c:v>
                </c:pt>
                <c:pt idx="119">
                  <c:v>42656</c:v>
                </c:pt>
                <c:pt idx="120">
                  <c:v>42657</c:v>
                </c:pt>
                <c:pt idx="121">
                  <c:v>42658</c:v>
                </c:pt>
                <c:pt idx="122">
                  <c:v>42659</c:v>
                </c:pt>
                <c:pt idx="123">
                  <c:v>42660</c:v>
                </c:pt>
                <c:pt idx="124">
                  <c:v>42661</c:v>
                </c:pt>
                <c:pt idx="125">
                  <c:v>42662</c:v>
                </c:pt>
                <c:pt idx="126">
                  <c:v>42663</c:v>
                </c:pt>
                <c:pt idx="127">
                  <c:v>42664</c:v>
                </c:pt>
                <c:pt idx="128">
                  <c:v>42665</c:v>
                </c:pt>
                <c:pt idx="129">
                  <c:v>42666</c:v>
                </c:pt>
                <c:pt idx="130">
                  <c:v>42667</c:v>
                </c:pt>
                <c:pt idx="131">
                  <c:v>42668</c:v>
                </c:pt>
                <c:pt idx="132">
                  <c:v>42669</c:v>
                </c:pt>
                <c:pt idx="133">
                  <c:v>42670</c:v>
                </c:pt>
                <c:pt idx="134">
                  <c:v>42671</c:v>
                </c:pt>
                <c:pt idx="135">
                  <c:v>42672</c:v>
                </c:pt>
                <c:pt idx="136">
                  <c:v>42673</c:v>
                </c:pt>
                <c:pt idx="137">
                  <c:v>42674</c:v>
                </c:pt>
                <c:pt idx="138">
                  <c:v>42675</c:v>
                </c:pt>
                <c:pt idx="139">
                  <c:v>42676</c:v>
                </c:pt>
                <c:pt idx="140">
                  <c:v>42677</c:v>
                </c:pt>
                <c:pt idx="141">
                  <c:v>42678</c:v>
                </c:pt>
                <c:pt idx="142">
                  <c:v>42679</c:v>
                </c:pt>
                <c:pt idx="143">
                  <c:v>42680</c:v>
                </c:pt>
                <c:pt idx="144">
                  <c:v>42681</c:v>
                </c:pt>
                <c:pt idx="145">
                  <c:v>42682</c:v>
                </c:pt>
                <c:pt idx="146">
                  <c:v>42683</c:v>
                </c:pt>
                <c:pt idx="147">
                  <c:v>42684</c:v>
                </c:pt>
                <c:pt idx="148">
                  <c:v>42685</c:v>
                </c:pt>
                <c:pt idx="149">
                  <c:v>42686</c:v>
                </c:pt>
                <c:pt idx="150">
                  <c:v>42687</c:v>
                </c:pt>
                <c:pt idx="151">
                  <c:v>42688</c:v>
                </c:pt>
                <c:pt idx="152">
                  <c:v>42689</c:v>
                </c:pt>
                <c:pt idx="153">
                  <c:v>42690</c:v>
                </c:pt>
                <c:pt idx="154">
                  <c:v>42691</c:v>
                </c:pt>
                <c:pt idx="155">
                  <c:v>42692</c:v>
                </c:pt>
                <c:pt idx="156">
                  <c:v>42693</c:v>
                </c:pt>
                <c:pt idx="157">
                  <c:v>42694</c:v>
                </c:pt>
                <c:pt idx="158">
                  <c:v>42695</c:v>
                </c:pt>
                <c:pt idx="159">
                  <c:v>42696</c:v>
                </c:pt>
                <c:pt idx="160">
                  <c:v>42697</c:v>
                </c:pt>
                <c:pt idx="161">
                  <c:v>42698</c:v>
                </c:pt>
                <c:pt idx="162">
                  <c:v>42699</c:v>
                </c:pt>
                <c:pt idx="163">
                  <c:v>42700</c:v>
                </c:pt>
                <c:pt idx="164">
                  <c:v>42701</c:v>
                </c:pt>
                <c:pt idx="165">
                  <c:v>42702</c:v>
                </c:pt>
                <c:pt idx="166">
                  <c:v>42703</c:v>
                </c:pt>
                <c:pt idx="167">
                  <c:v>42704</c:v>
                </c:pt>
                <c:pt idx="168">
                  <c:v>42705</c:v>
                </c:pt>
                <c:pt idx="169">
                  <c:v>42706</c:v>
                </c:pt>
                <c:pt idx="170">
                  <c:v>42707</c:v>
                </c:pt>
                <c:pt idx="171">
                  <c:v>42708</c:v>
                </c:pt>
                <c:pt idx="172">
                  <c:v>42709</c:v>
                </c:pt>
                <c:pt idx="173">
                  <c:v>42710</c:v>
                </c:pt>
                <c:pt idx="174">
                  <c:v>42711</c:v>
                </c:pt>
                <c:pt idx="175">
                  <c:v>42712</c:v>
                </c:pt>
                <c:pt idx="176">
                  <c:v>42713</c:v>
                </c:pt>
                <c:pt idx="177">
                  <c:v>42714</c:v>
                </c:pt>
                <c:pt idx="178">
                  <c:v>42715</c:v>
                </c:pt>
                <c:pt idx="179">
                  <c:v>42716</c:v>
                </c:pt>
                <c:pt idx="180">
                  <c:v>42717</c:v>
                </c:pt>
                <c:pt idx="181">
                  <c:v>42718</c:v>
                </c:pt>
                <c:pt idx="182">
                  <c:v>42719</c:v>
                </c:pt>
                <c:pt idx="183">
                  <c:v>42720</c:v>
                </c:pt>
                <c:pt idx="184">
                  <c:v>42721</c:v>
                </c:pt>
                <c:pt idx="185">
                  <c:v>42722</c:v>
                </c:pt>
                <c:pt idx="186">
                  <c:v>42723</c:v>
                </c:pt>
                <c:pt idx="187">
                  <c:v>42724</c:v>
                </c:pt>
                <c:pt idx="188">
                  <c:v>42725</c:v>
                </c:pt>
                <c:pt idx="189">
                  <c:v>42726</c:v>
                </c:pt>
                <c:pt idx="190">
                  <c:v>42727</c:v>
                </c:pt>
                <c:pt idx="191">
                  <c:v>42728</c:v>
                </c:pt>
                <c:pt idx="192">
                  <c:v>42729</c:v>
                </c:pt>
                <c:pt idx="193">
                  <c:v>42730</c:v>
                </c:pt>
                <c:pt idx="194">
                  <c:v>42731</c:v>
                </c:pt>
                <c:pt idx="195">
                  <c:v>42732</c:v>
                </c:pt>
                <c:pt idx="196">
                  <c:v>42733</c:v>
                </c:pt>
                <c:pt idx="197">
                  <c:v>42734</c:v>
                </c:pt>
                <c:pt idx="198">
                  <c:v>42735</c:v>
                </c:pt>
                <c:pt idx="199">
                  <c:v>42736</c:v>
                </c:pt>
                <c:pt idx="200">
                  <c:v>42737</c:v>
                </c:pt>
                <c:pt idx="201">
                  <c:v>42738</c:v>
                </c:pt>
                <c:pt idx="202">
                  <c:v>42739</c:v>
                </c:pt>
                <c:pt idx="203">
                  <c:v>42740</c:v>
                </c:pt>
                <c:pt idx="204">
                  <c:v>42741</c:v>
                </c:pt>
                <c:pt idx="205">
                  <c:v>42742</c:v>
                </c:pt>
                <c:pt idx="206">
                  <c:v>42743</c:v>
                </c:pt>
                <c:pt idx="207">
                  <c:v>42744</c:v>
                </c:pt>
                <c:pt idx="208">
                  <c:v>42745</c:v>
                </c:pt>
                <c:pt idx="209">
                  <c:v>42746</c:v>
                </c:pt>
                <c:pt idx="210">
                  <c:v>42747</c:v>
                </c:pt>
                <c:pt idx="211">
                  <c:v>42748</c:v>
                </c:pt>
                <c:pt idx="212">
                  <c:v>42749</c:v>
                </c:pt>
                <c:pt idx="213">
                  <c:v>42750</c:v>
                </c:pt>
                <c:pt idx="214">
                  <c:v>42751</c:v>
                </c:pt>
                <c:pt idx="215">
                  <c:v>42752</c:v>
                </c:pt>
                <c:pt idx="216">
                  <c:v>42753</c:v>
                </c:pt>
                <c:pt idx="217">
                  <c:v>42754</c:v>
                </c:pt>
                <c:pt idx="218">
                  <c:v>42755</c:v>
                </c:pt>
                <c:pt idx="219">
                  <c:v>42756</c:v>
                </c:pt>
                <c:pt idx="220">
                  <c:v>42757</c:v>
                </c:pt>
                <c:pt idx="221">
                  <c:v>42758</c:v>
                </c:pt>
                <c:pt idx="222">
                  <c:v>42759</c:v>
                </c:pt>
                <c:pt idx="223">
                  <c:v>42760</c:v>
                </c:pt>
                <c:pt idx="224">
                  <c:v>42761</c:v>
                </c:pt>
                <c:pt idx="225">
                  <c:v>42762</c:v>
                </c:pt>
                <c:pt idx="226">
                  <c:v>42763</c:v>
                </c:pt>
                <c:pt idx="227">
                  <c:v>42764</c:v>
                </c:pt>
                <c:pt idx="228">
                  <c:v>42765</c:v>
                </c:pt>
                <c:pt idx="229">
                  <c:v>42766</c:v>
                </c:pt>
                <c:pt idx="230">
                  <c:v>42767</c:v>
                </c:pt>
                <c:pt idx="231">
                  <c:v>42768</c:v>
                </c:pt>
                <c:pt idx="232">
                  <c:v>42769</c:v>
                </c:pt>
                <c:pt idx="233">
                  <c:v>42770</c:v>
                </c:pt>
                <c:pt idx="234">
                  <c:v>42771</c:v>
                </c:pt>
                <c:pt idx="235">
                  <c:v>42772</c:v>
                </c:pt>
                <c:pt idx="236">
                  <c:v>42773</c:v>
                </c:pt>
                <c:pt idx="237">
                  <c:v>42774</c:v>
                </c:pt>
                <c:pt idx="238">
                  <c:v>42775</c:v>
                </c:pt>
                <c:pt idx="239">
                  <c:v>42776</c:v>
                </c:pt>
                <c:pt idx="240">
                  <c:v>42777</c:v>
                </c:pt>
                <c:pt idx="241">
                  <c:v>42778</c:v>
                </c:pt>
                <c:pt idx="242">
                  <c:v>42779</c:v>
                </c:pt>
                <c:pt idx="243">
                  <c:v>42780</c:v>
                </c:pt>
                <c:pt idx="244">
                  <c:v>42781</c:v>
                </c:pt>
                <c:pt idx="245">
                  <c:v>42782</c:v>
                </c:pt>
                <c:pt idx="246">
                  <c:v>42783</c:v>
                </c:pt>
                <c:pt idx="247">
                  <c:v>42784</c:v>
                </c:pt>
                <c:pt idx="248">
                  <c:v>42785</c:v>
                </c:pt>
                <c:pt idx="249">
                  <c:v>42786</c:v>
                </c:pt>
                <c:pt idx="250">
                  <c:v>42787</c:v>
                </c:pt>
                <c:pt idx="251">
                  <c:v>42788</c:v>
                </c:pt>
                <c:pt idx="252">
                  <c:v>42789</c:v>
                </c:pt>
                <c:pt idx="253">
                  <c:v>42790</c:v>
                </c:pt>
                <c:pt idx="254">
                  <c:v>42791</c:v>
                </c:pt>
                <c:pt idx="255">
                  <c:v>42792</c:v>
                </c:pt>
                <c:pt idx="256">
                  <c:v>42793</c:v>
                </c:pt>
                <c:pt idx="257">
                  <c:v>42794</c:v>
                </c:pt>
                <c:pt idx="258">
                  <c:v>42795</c:v>
                </c:pt>
                <c:pt idx="259">
                  <c:v>42796</c:v>
                </c:pt>
                <c:pt idx="260">
                  <c:v>42797</c:v>
                </c:pt>
                <c:pt idx="261">
                  <c:v>42798</c:v>
                </c:pt>
                <c:pt idx="262">
                  <c:v>42799</c:v>
                </c:pt>
                <c:pt idx="263">
                  <c:v>42800</c:v>
                </c:pt>
                <c:pt idx="264">
                  <c:v>42801</c:v>
                </c:pt>
                <c:pt idx="265">
                  <c:v>42802</c:v>
                </c:pt>
                <c:pt idx="266">
                  <c:v>42803</c:v>
                </c:pt>
                <c:pt idx="267">
                  <c:v>42804</c:v>
                </c:pt>
                <c:pt idx="268">
                  <c:v>42805</c:v>
                </c:pt>
                <c:pt idx="269">
                  <c:v>42806</c:v>
                </c:pt>
                <c:pt idx="270">
                  <c:v>42807</c:v>
                </c:pt>
                <c:pt idx="271">
                  <c:v>42808</c:v>
                </c:pt>
                <c:pt idx="272">
                  <c:v>42809</c:v>
                </c:pt>
                <c:pt idx="273">
                  <c:v>42810</c:v>
                </c:pt>
                <c:pt idx="274">
                  <c:v>42811</c:v>
                </c:pt>
                <c:pt idx="275">
                  <c:v>42812</c:v>
                </c:pt>
                <c:pt idx="276">
                  <c:v>42813</c:v>
                </c:pt>
                <c:pt idx="277">
                  <c:v>42814</c:v>
                </c:pt>
                <c:pt idx="278">
                  <c:v>42815</c:v>
                </c:pt>
                <c:pt idx="279">
                  <c:v>42816</c:v>
                </c:pt>
                <c:pt idx="280">
                  <c:v>42817</c:v>
                </c:pt>
                <c:pt idx="281">
                  <c:v>42818</c:v>
                </c:pt>
                <c:pt idx="282">
                  <c:v>42819</c:v>
                </c:pt>
                <c:pt idx="283">
                  <c:v>42820</c:v>
                </c:pt>
                <c:pt idx="284">
                  <c:v>42821</c:v>
                </c:pt>
                <c:pt idx="285">
                  <c:v>42822</c:v>
                </c:pt>
                <c:pt idx="286">
                  <c:v>42823</c:v>
                </c:pt>
                <c:pt idx="287">
                  <c:v>42824</c:v>
                </c:pt>
                <c:pt idx="288">
                  <c:v>42825</c:v>
                </c:pt>
                <c:pt idx="289">
                  <c:v>42826</c:v>
                </c:pt>
                <c:pt idx="290">
                  <c:v>42827</c:v>
                </c:pt>
                <c:pt idx="291">
                  <c:v>42828</c:v>
                </c:pt>
                <c:pt idx="292">
                  <c:v>42829</c:v>
                </c:pt>
                <c:pt idx="293">
                  <c:v>42830</c:v>
                </c:pt>
                <c:pt idx="294">
                  <c:v>42831</c:v>
                </c:pt>
                <c:pt idx="295">
                  <c:v>42832</c:v>
                </c:pt>
                <c:pt idx="296">
                  <c:v>42833</c:v>
                </c:pt>
                <c:pt idx="297">
                  <c:v>42834</c:v>
                </c:pt>
                <c:pt idx="298">
                  <c:v>42835</c:v>
                </c:pt>
                <c:pt idx="299">
                  <c:v>42836</c:v>
                </c:pt>
                <c:pt idx="300">
                  <c:v>42837</c:v>
                </c:pt>
                <c:pt idx="301">
                  <c:v>42838</c:v>
                </c:pt>
                <c:pt idx="302">
                  <c:v>42839</c:v>
                </c:pt>
                <c:pt idx="303">
                  <c:v>42840</c:v>
                </c:pt>
                <c:pt idx="304">
                  <c:v>42841</c:v>
                </c:pt>
                <c:pt idx="305">
                  <c:v>42842</c:v>
                </c:pt>
                <c:pt idx="306">
                  <c:v>42843</c:v>
                </c:pt>
                <c:pt idx="307">
                  <c:v>42844</c:v>
                </c:pt>
                <c:pt idx="308">
                  <c:v>42845</c:v>
                </c:pt>
                <c:pt idx="309">
                  <c:v>42846</c:v>
                </c:pt>
                <c:pt idx="310">
                  <c:v>42847</c:v>
                </c:pt>
                <c:pt idx="311">
                  <c:v>42848</c:v>
                </c:pt>
                <c:pt idx="312">
                  <c:v>42849</c:v>
                </c:pt>
                <c:pt idx="313">
                  <c:v>42850</c:v>
                </c:pt>
                <c:pt idx="314">
                  <c:v>42851</c:v>
                </c:pt>
                <c:pt idx="315">
                  <c:v>42852</c:v>
                </c:pt>
                <c:pt idx="316">
                  <c:v>42853</c:v>
                </c:pt>
                <c:pt idx="317">
                  <c:v>42854</c:v>
                </c:pt>
                <c:pt idx="318">
                  <c:v>42855</c:v>
                </c:pt>
                <c:pt idx="319">
                  <c:v>42856</c:v>
                </c:pt>
                <c:pt idx="320">
                  <c:v>42857</c:v>
                </c:pt>
                <c:pt idx="321">
                  <c:v>42858</c:v>
                </c:pt>
                <c:pt idx="322">
                  <c:v>42859</c:v>
                </c:pt>
                <c:pt idx="323">
                  <c:v>42860</c:v>
                </c:pt>
                <c:pt idx="324">
                  <c:v>42861</c:v>
                </c:pt>
                <c:pt idx="325">
                  <c:v>42862</c:v>
                </c:pt>
                <c:pt idx="326">
                  <c:v>42863</c:v>
                </c:pt>
                <c:pt idx="327">
                  <c:v>42864</c:v>
                </c:pt>
                <c:pt idx="328">
                  <c:v>42865</c:v>
                </c:pt>
                <c:pt idx="329">
                  <c:v>42866</c:v>
                </c:pt>
                <c:pt idx="330">
                  <c:v>42867</c:v>
                </c:pt>
                <c:pt idx="331">
                  <c:v>42868</c:v>
                </c:pt>
                <c:pt idx="332">
                  <c:v>42869</c:v>
                </c:pt>
                <c:pt idx="333">
                  <c:v>42870</c:v>
                </c:pt>
                <c:pt idx="334">
                  <c:v>42871</c:v>
                </c:pt>
                <c:pt idx="335">
                  <c:v>42872</c:v>
                </c:pt>
                <c:pt idx="336">
                  <c:v>42873</c:v>
                </c:pt>
                <c:pt idx="337">
                  <c:v>42874</c:v>
                </c:pt>
                <c:pt idx="338">
                  <c:v>42875</c:v>
                </c:pt>
                <c:pt idx="339">
                  <c:v>42876</c:v>
                </c:pt>
                <c:pt idx="340">
                  <c:v>42877</c:v>
                </c:pt>
                <c:pt idx="341">
                  <c:v>42878</c:v>
                </c:pt>
                <c:pt idx="342">
                  <c:v>42879</c:v>
                </c:pt>
                <c:pt idx="343">
                  <c:v>42880</c:v>
                </c:pt>
                <c:pt idx="344">
                  <c:v>42881</c:v>
                </c:pt>
                <c:pt idx="345">
                  <c:v>42882</c:v>
                </c:pt>
                <c:pt idx="346">
                  <c:v>42883</c:v>
                </c:pt>
                <c:pt idx="347">
                  <c:v>42884</c:v>
                </c:pt>
                <c:pt idx="348">
                  <c:v>42885</c:v>
                </c:pt>
                <c:pt idx="349">
                  <c:v>42886</c:v>
                </c:pt>
                <c:pt idx="350">
                  <c:v>42887</c:v>
                </c:pt>
                <c:pt idx="351">
                  <c:v>42888</c:v>
                </c:pt>
                <c:pt idx="352">
                  <c:v>42889</c:v>
                </c:pt>
                <c:pt idx="353">
                  <c:v>42890</c:v>
                </c:pt>
                <c:pt idx="354">
                  <c:v>42891</c:v>
                </c:pt>
                <c:pt idx="355">
                  <c:v>42892</c:v>
                </c:pt>
                <c:pt idx="356">
                  <c:v>42893</c:v>
                </c:pt>
                <c:pt idx="357">
                  <c:v>42894</c:v>
                </c:pt>
                <c:pt idx="358">
                  <c:v>42895</c:v>
                </c:pt>
                <c:pt idx="359">
                  <c:v>42896</c:v>
                </c:pt>
                <c:pt idx="360">
                  <c:v>42897</c:v>
                </c:pt>
                <c:pt idx="361">
                  <c:v>42898</c:v>
                </c:pt>
                <c:pt idx="362">
                  <c:v>42899</c:v>
                </c:pt>
                <c:pt idx="363">
                  <c:v>42900</c:v>
                </c:pt>
                <c:pt idx="364">
                  <c:v>42901</c:v>
                </c:pt>
                <c:pt idx="365">
                  <c:v>42902</c:v>
                </c:pt>
                <c:pt idx="366">
                  <c:v>42903</c:v>
                </c:pt>
                <c:pt idx="367">
                  <c:v>42904</c:v>
                </c:pt>
                <c:pt idx="368">
                  <c:v>42905</c:v>
                </c:pt>
                <c:pt idx="369">
                  <c:v>42906</c:v>
                </c:pt>
              </c:numCache>
            </c:numRef>
          </c:cat>
          <c:val>
            <c:numRef>
              <c:f>Parades!$G$3:$G$372</c:f>
              <c:numCache>
                <c:formatCode>General</c:formatCode>
                <c:ptCount val="370"/>
                <c:pt idx="0">
                  <c:v>0.32786546291583768</c:v>
                </c:pt>
                <c:pt idx="1">
                  <c:v>0.40649442183437728</c:v>
                </c:pt>
                <c:pt idx="2">
                  <c:v>0.40500642590184099</c:v>
                </c:pt>
                <c:pt idx="3">
                  <c:v>0.41821598291530121</c:v>
                </c:pt>
                <c:pt idx="4">
                  <c:v>0.44144419477269026</c:v>
                </c:pt>
                <c:pt idx="5">
                  <c:v>0.46468806682974723</c:v>
                </c:pt>
                <c:pt idx="6">
                  <c:v>0.47751548598129534</c:v>
                </c:pt>
                <c:pt idx="7">
                  <c:v>0.48233598922297111</c:v>
                </c:pt>
                <c:pt idx="8">
                  <c:v>0.47846791221214863</c:v>
                </c:pt>
                <c:pt idx="9">
                  <c:v>0.4712663551603854</c:v>
                </c:pt>
                <c:pt idx="10">
                  <c:v>0.47825768025348897</c:v>
                </c:pt>
                <c:pt idx="11">
                  <c:v>0.4902164956722741</c:v>
                </c:pt>
                <c:pt idx="12">
                  <c:v>0.50106702273831416</c:v>
                </c:pt>
                <c:pt idx="13">
                  <c:v>0.50124464966197302</c:v>
                </c:pt>
                <c:pt idx="14">
                  <c:v>0.50347540342776165</c:v>
                </c:pt>
                <c:pt idx="15">
                  <c:v>0.49570021839917239</c:v>
                </c:pt>
                <c:pt idx="16">
                  <c:v>0.48820305325548669</c:v>
                </c:pt>
                <c:pt idx="17">
                  <c:v>0.49402129126654448</c:v>
                </c:pt>
                <c:pt idx="18">
                  <c:v>0.50366104241160115</c:v>
                </c:pt>
                <c:pt idx="19">
                  <c:v>0.50953227038231952</c:v>
                </c:pt>
                <c:pt idx="20">
                  <c:v>0.50681449824867164</c:v>
                </c:pt>
                <c:pt idx="21">
                  <c:v>0.49088973699145122</c:v>
                </c:pt>
                <c:pt idx="22">
                  <c:v>0.45224154046453063</c:v>
                </c:pt>
                <c:pt idx="23">
                  <c:v>0.43703841593453951</c:v>
                </c:pt>
                <c:pt idx="24">
                  <c:v>0.43145106600099464</c:v>
                </c:pt>
                <c:pt idx="25">
                  <c:v>0.44735982420606718</c:v>
                </c:pt>
                <c:pt idx="26">
                  <c:v>0.45437965046787343</c:v>
                </c:pt>
                <c:pt idx="27">
                  <c:v>0.45694586444318624</c:v>
                </c:pt>
                <c:pt idx="28">
                  <c:v>0.46495050611600502</c:v>
                </c:pt>
                <c:pt idx="29">
                  <c:v>0.4743800422822706</c:v>
                </c:pt>
                <c:pt idx="30">
                  <c:v>0.46504521171522095</c:v>
                </c:pt>
                <c:pt idx="31">
                  <c:v>0.47151390769804841</c:v>
                </c:pt>
                <c:pt idx="32">
                  <c:v>0.48433309020261078</c:v>
                </c:pt>
                <c:pt idx="33">
                  <c:v>0.48559032526029144</c:v>
                </c:pt>
                <c:pt idx="34">
                  <c:v>0.48234953952701481</c:v>
                </c:pt>
                <c:pt idx="35">
                  <c:v>0.48008354702045825</c:v>
                </c:pt>
                <c:pt idx="36">
                  <c:v>0.47441178169621834</c:v>
                </c:pt>
                <c:pt idx="37">
                  <c:v>0.47260765888796119</c:v>
                </c:pt>
                <c:pt idx="38">
                  <c:v>0.47861658150639452</c:v>
                </c:pt>
                <c:pt idx="39">
                  <c:v>0.48700660154946346</c:v>
                </c:pt>
                <c:pt idx="40">
                  <c:v>0.4897093700647025</c:v>
                </c:pt>
                <c:pt idx="41">
                  <c:v>0.4919170150528373</c:v>
                </c:pt>
                <c:pt idx="42">
                  <c:v>0.48451592870437227</c:v>
                </c:pt>
                <c:pt idx="43">
                  <c:v>0.46243157229145049</c:v>
                </c:pt>
                <c:pt idx="44">
                  <c:v>0.44879841812915877</c:v>
                </c:pt>
                <c:pt idx="45">
                  <c:v>0.46207970658715736</c:v>
                </c:pt>
                <c:pt idx="46">
                  <c:v>0.47801501284255099</c:v>
                </c:pt>
                <c:pt idx="47">
                  <c:v>0.48561797492754843</c:v>
                </c:pt>
                <c:pt idx="48">
                  <c:v>0.48847979699265553</c:v>
                </c:pt>
                <c:pt idx="49">
                  <c:v>0.49298168787147412</c:v>
                </c:pt>
                <c:pt idx="50">
                  <c:v>0.49276260631549468</c:v>
                </c:pt>
                <c:pt idx="51">
                  <c:v>0.48807073960549069</c:v>
                </c:pt>
                <c:pt idx="52">
                  <c:v>0.49269915223708544</c:v>
                </c:pt>
                <c:pt idx="53">
                  <c:v>0.50299178827344526</c:v>
                </c:pt>
                <c:pt idx="54">
                  <c:v>0.50718383270584044</c:v>
                </c:pt>
                <c:pt idx="55">
                  <c:v>0.5080272156498743</c:v>
                </c:pt>
                <c:pt idx="56">
                  <c:v>0.50727121245340934</c:v>
                </c:pt>
                <c:pt idx="57">
                  <c:v>0.50323940774128195</c:v>
                </c:pt>
                <c:pt idx="58">
                  <c:v>0.49436120073357609</c:v>
                </c:pt>
                <c:pt idx="59">
                  <c:v>0.49929698646720566</c:v>
                </c:pt>
                <c:pt idx="60">
                  <c:v>0.50862046246369708</c:v>
                </c:pt>
                <c:pt idx="61">
                  <c:v>0.50814135488490175</c:v>
                </c:pt>
                <c:pt idx="62">
                  <c:v>0.50502974792547362</c:v>
                </c:pt>
                <c:pt idx="63">
                  <c:v>0.49994112399643176</c:v>
                </c:pt>
                <c:pt idx="64">
                  <c:v>0.50608751251856809</c:v>
                </c:pt>
                <c:pt idx="65">
                  <c:v>0.51608791100886542</c:v>
                </c:pt>
                <c:pt idx="66">
                  <c:v>0.5325898822340227</c:v>
                </c:pt>
                <c:pt idx="67">
                  <c:v>0.54427744463415817</c:v>
                </c:pt>
                <c:pt idx="68">
                  <c:v>0.53454433241961008</c:v>
                </c:pt>
                <c:pt idx="69">
                  <c:v>0.52704043594120453</c:v>
                </c:pt>
                <c:pt idx="70">
                  <c:v>0.52057233309083994</c:v>
                </c:pt>
                <c:pt idx="71">
                  <c:v>0.50940857764765501</c:v>
                </c:pt>
                <c:pt idx="72">
                  <c:v>0.49251675777112758</c:v>
                </c:pt>
                <c:pt idx="73">
                  <c:v>0.49513907736417601</c:v>
                </c:pt>
                <c:pt idx="74">
                  <c:v>0.5122174793162213</c:v>
                </c:pt>
                <c:pt idx="75">
                  <c:v>0.51523170792092832</c:v>
                </c:pt>
                <c:pt idx="76">
                  <c:v>0.51761947874972813</c:v>
                </c:pt>
                <c:pt idx="77">
                  <c:v>0.51970767097386572</c:v>
                </c:pt>
                <c:pt idx="78">
                  <c:v>0.50594714434774846</c:v>
                </c:pt>
                <c:pt idx="79">
                  <c:v>0.48419544576833751</c:v>
                </c:pt>
                <c:pt idx="80">
                  <c:v>0.48677130955471148</c:v>
                </c:pt>
                <c:pt idx="81">
                  <c:v>0.50286634258378859</c:v>
                </c:pt>
                <c:pt idx="82">
                  <c:v>0.51145737152840298</c:v>
                </c:pt>
                <c:pt idx="83">
                  <c:v>0.50875275838385159</c:v>
                </c:pt>
                <c:pt idx="84">
                  <c:v>0.50623959015580999</c:v>
                </c:pt>
                <c:pt idx="85">
                  <c:v>0.51013651377842117</c:v>
                </c:pt>
                <c:pt idx="86">
                  <c:v>0.49912820308336986</c:v>
                </c:pt>
                <c:pt idx="87">
                  <c:v>0.50685339636947502</c:v>
                </c:pt>
                <c:pt idx="88">
                  <c:v>0.53773687311974694</c:v>
                </c:pt>
                <c:pt idx="89">
                  <c:v>0.54372572889283566</c:v>
                </c:pt>
                <c:pt idx="90">
                  <c:v>0.53680440300218824</c:v>
                </c:pt>
                <c:pt idx="91">
                  <c:v>0.52260743908911644</c:v>
                </c:pt>
                <c:pt idx="92">
                  <c:v>0.51132154699877796</c:v>
                </c:pt>
                <c:pt idx="93">
                  <c:v>0.49503964909354486</c:v>
                </c:pt>
                <c:pt idx="94">
                  <c:v>0.50512852405369757</c:v>
                </c:pt>
                <c:pt idx="95">
                  <c:v>0.53228272865943427</c:v>
                </c:pt>
                <c:pt idx="96">
                  <c:v>0.54321777000637328</c:v>
                </c:pt>
                <c:pt idx="97">
                  <c:v>0.54467400001928135</c:v>
                </c:pt>
                <c:pt idx="98">
                  <c:v>0.5452696027708035</c:v>
                </c:pt>
                <c:pt idx="99">
                  <c:v>0.55751907095013642</c:v>
                </c:pt>
                <c:pt idx="100">
                  <c:v>0.54433693461659283</c:v>
                </c:pt>
                <c:pt idx="101">
                  <c:v>0.5596115894255167</c:v>
                </c:pt>
                <c:pt idx="102">
                  <c:v>0.58711617699225438</c:v>
                </c:pt>
                <c:pt idx="103">
                  <c:v>0.57343456991041308</c:v>
                </c:pt>
                <c:pt idx="104">
                  <c:v>0.5662530725764594</c:v>
                </c:pt>
                <c:pt idx="105">
                  <c:v>0.5590017909881273</c:v>
                </c:pt>
                <c:pt idx="106">
                  <c:v>0.53701005025125625</c:v>
                </c:pt>
                <c:pt idx="107">
                  <c:v>0.50895649034121682</c:v>
                </c:pt>
                <c:pt idx="108">
                  <c:v>0.52862291281828389</c:v>
                </c:pt>
                <c:pt idx="109">
                  <c:v>0.55574702773216111</c:v>
                </c:pt>
                <c:pt idx="110">
                  <c:v>0.55993144996609623</c:v>
                </c:pt>
                <c:pt idx="111">
                  <c:v>0.56011567407314078</c:v>
                </c:pt>
                <c:pt idx="112">
                  <c:v>0.556298883757116</c:v>
                </c:pt>
                <c:pt idx="113">
                  <c:v>0.54388409949567007</c:v>
                </c:pt>
                <c:pt idx="114">
                  <c:v>0.52766068648949582</c:v>
                </c:pt>
                <c:pt idx="115">
                  <c:v>0.53615421893137682</c:v>
                </c:pt>
                <c:pt idx="116">
                  <c:v>0.55166183337429342</c:v>
                </c:pt>
                <c:pt idx="117">
                  <c:v>0.55367493346165131</c:v>
                </c:pt>
                <c:pt idx="118">
                  <c:v>0.53716938617534127</c:v>
                </c:pt>
                <c:pt idx="119">
                  <c:v>0.50808507132472958</c:v>
                </c:pt>
                <c:pt idx="120">
                  <c:v>0.50301536423066806</c:v>
                </c:pt>
                <c:pt idx="121">
                  <c:v>0.4896839995812583</c:v>
                </c:pt>
                <c:pt idx="122">
                  <c:v>0.5087793975222803</c:v>
                </c:pt>
                <c:pt idx="123">
                  <c:v>0.55217175477786051</c:v>
                </c:pt>
                <c:pt idx="124">
                  <c:v>0.55955843413849382</c:v>
                </c:pt>
                <c:pt idx="125">
                  <c:v>0.55916568118098831</c:v>
                </c:pt>
                <c:pt idx="126">
                  <c:v>0.55599182301728012</c:v>
                </c:pt>
                <c:pt idx="127">
                  <c:v>0.54894647144105568</c:v>
                </c:pt>
                <c:pt idx="128">
                  <c:v>0.52972278944600526</c:v>
                </c:pt>
                <c:pt idx="129">
                  <c:v>0.5392299286900829</c:v>
                </c:pt>
                <c:pt idx="130">
                  <c:v>0.57181713178583404</c:v>
                </c:pt>
                <c:pt idx="131">
                  <c:v>0.57283089217098737</c:v>
                </c:pt>
                <c:pt idx="132">
                  <c:v>0.56946337772809685</c:v>
                </c:pt>
                <c:pt idx="133">
                  <c:v>0.569365306839556</c:v>
                </c:pt>
                <c:pt idx="134">
                  <c:v>0.55424203323821619</c:v>
                </c:pt>
                <c:pt idx="135">
                  <c:v>0.5344436242549192</c:v>
                </c:pt>
                <c:pt idx="136">
                  <c:v>0.54032252869713093</c:v>
                </c:pt>
                <c:pt idx="137">
                  <c:v>0.5661669513659483</c:v>
                </c:pt>
                <c:pt idx="138">
                  <c:v>0.56908786546807411</c:v>
                </c:pt>
                <c:pt idx="139">
                  <c:v>0.56950887718441523</c:v>
                </c:pt>
                <c:pt idx="140">
                  <c:v>0.5736083942866449</c:v>
                </c:pt>
                <c:pt idx="141">
                  <c:v>0.54704235724806594</c:v>
                </c:pt>
                <c:pt idx="142">
                  <c:v>0.52725045195288067</c:v>
                </c:pt>
                <c:pt idx="143">
                  <c:v>0.53751323461682921</c:v>
                </c:pt>
                <c:pt idx="144">
                  <c:v>0.56222445110660435</c:v>
                </c:pt>
                <c:pt idx="145">
                  <c:v>0.49571795551905939</c:v>
                </c:pt>
                <c:pt idx="146">
                  <c:v>0.50448674345050748</c:v>
                </c:pt>
                <c:pt idx="147">
                  <c:v>0.56112024435668995</c:v>
                </c:pt>
                <c:pt idx="148">
                  <c:v>0.56863287722104783</c:v>
                </c:pt>
                <c:pt idx="149">
                  <c:v>0.54831601510802641</c:v>
                </c:pt>
                <c:pt idx="150">
                  <c:v>0.5548538445520329</c:v>
                </c:pt>
                <c:pt idx="151">
                  <c:v>0.57917021423476078</c:v>
                </c:pt>
                <c:pt idx="152">
                  <c:v>0.58737374273788412</c:v>
                </c:pt>
                <c:pt idx="153">
                  <c:v>0.58813749973470675</c:v>
                </c:pt>
                <c:pt idx="154">
                  <c:v>0.58785000123784703</c:v>
                </c:pt>
                <c:pt idx="155">
                  <c:v>0.57575862140357903</c:v>
                </c:pt>
                <c:pt idx="156">
                  <c:v>0.54803388119145113</c:v>
                </c:pt>
                <c:pt idx="157">
                  <c:v>0.55288051253733594</c:v>
                </c:pt>
                <c:pt idx="158">
                  <c:v>0.57731734817374036</c:v>
                </c:pt>
                <c:pt idx="159">
                  <c:v>0.5757507035429702</c:v>
                </c:pt>
                <c:pt idx="160">
                  <c:v>0.56982329262468445</c:v>
                </c:pt>
                <c:pt idx="161">
                  <c:v>0.56087403209013365</c:v>
                </c:pt>
                <c:pt idx="162">
                  <c:v>0.54096744878855374</c:v>
                </c:pt>
                <c:pt idx="163">
                  <c:v>0.52255951871303552</c:v>
                </c:pt>
                <c:pt idx="164">
                  <c:v>0.52753435341246813</c:v>
                </c:pt>
                <c:pt idx="165">
                  <c:v>0.5551146376809073</c:v>
                </c:pt>
                <c:pt idx="166">
                  <c:v>0.55982844788114394</c:v>
                </c:pt>
                <c:pt idx="167">
                  <c:v>0.55690583495479817</c:v>
                </c:pt>
                <c:pt idx="168">
                  <c:v>0.53830617212025922</c:v>
                </c:pt>
                <c:pt idx="169">
                  <c:v>0.51288866677049938</c:v>
                </c:pt>
                <c:pt idx="170">
                  <c:v>0.48615207943977845</c:v>
                </c:pt>
                <c:pt idx="171">
                  <c:v>0.49299165247779203</c:v>
                </c:pt>
                <c:pt idx="172">
                  <c:v>0.52416583362365832</c:v>
                </c:pt>
                <c:pt idx="173">
                  <c:v>0.52330076936336678</c:v>
                </c:pt>
                <c:pt idx="174">
                  <c:v>0.51659588234889209</c:v>
                </c:pt>
                <c:pt idx="175">
                  <c:v>0.49516708562779815</c:v>
                </c:pt>
                <c:pt idx="176">
                  <c:v>0.44370613938866793</c:v>
                </c:pt>
                <c:pt idx="177">
                  <c:v>0.41327197586097392</c:v>
                </c:pt>
                <c:pt idx="178">
                  <c:v>0.42248759723291113</c:v>
                </c:pt>
                <c:pt idx="179">
                  <c:v>0.45091064110279999</c:v>
                </c:pt>
                <c:pt idx="180">
                  <c:v>0.45238327183388732</c:v>
                </c:pt>
                <c:pt idx="181">
                  <c:v>0.45222521467557592</c:v>
                </c:pt>
                <c:pt idx="182">
                  <c:v>0.47094328857505807</c:v>
                </c:pt>
                <c:pt idx="183">
                  <c:v>0.50581080989974858</c:v>
                </c:pt>
                <c:pt idx="184">
                  <c:v>0.50650935233439531</c:v>
                </c:pt>
                <c:pt idx="185">
                  <c:v>0.52030498345102982</c:v>
                </c:pt>
                <c:pt idx="186">
                  <c:v>0.55240952066617788</c:v>
                </c:pt>
                <c:pt idx="187">
                  <c:v>0.55919465783592726</c:v>
                </c:pt>
                <c:pt idx="188">
                  <c:v>0.55778372701859225</c:v>
                </c:pt>
                <c:pt idx="189">
                  <c:v>0.53912841407744705</c:v>
                </c:pt>
                <c:pt idx="190">
                  <c:v>0.49760267271459396</c:v>
                </c:pt>
                <c:pt idx="191">
                  <c:v>0.47273313446016973</c:v>
                </c:pt>
                <c:pt idx="192">
                  <c:v>0.45962707383649004</c:v>
                </c:pt>
                <c:pt idx="193">
                  <c:v>0.47996064744325501</c:v>
                </c:pt>
                <c:pt idx="194">
                  <c:v>0.49152579660689644</c:v>
                </c:pt>
                <c:pt idx="195">
                  <c:v>0.50021809118288507</c:v>
                </c:pt>
                <c:pt idx="196">
                  <c:v>0.50474923011125861</c:v>
                </c:pt>
                <c:pt idx="197">
                  <c:v>0.50190533335118381</c:v>
                </c:pt>
                <c:pt idx="198">
                  <c:v>0.48665135350852073</c:v>
                </c:pt>
                <c:pt idx="199">
                  <c:v>0.48761778084030305</c:v>
                </c:pt>
                <c:pt idx="200">
                  <c:v>0.50283692637939637</c:v>
                </c:pt>
                <c:pt idx="201">
                  <c:v>0.51458193930567586</c:v>
                </c:pt>
                <c:pt idx="202">
                  <c:v>0.51193479452611057</c:v>
                </c:pt>
                <c:pt idx="203">
                  <c:v>0.5236031863134204</c:v>
                </c:pt>
                <c:pt idx="204">
                  <c:v>0.53141100330772928</c:v>
                </c:pt>
                <c:pt idx="205">
                  <c:v>0.51899284126079914</c:v>
                </c:pt>
                <c:pt idx="206">
                  <c:v>0.52967926888641548</c:v>
                </c:pt>
                <c:pt idx="207">
                  <c:v>0.55002176966393712</c:v>
                </c:pt>
                <c:pt idx="208">
                  <c:v>0.55738713899387604</c:v>
                </c:pt>
                <c:pt idx="209">
                  <c:v>0.58126052758777258</c:v>
                </c:pt>
                <c:pt idx="210">
                  <c:v>0.58623064909770017</c:v>
                </c:pt>
                <c:pt idx="211">
                  <c:v>0.57559784349311416</c:v>
                </c:pt>
                <c:pt idx="212">
                  <c:v>0.55664025635458225</c:v>
                </c:pt>
                <c:pt idx="213">
                  <c:v>0.56766283156835928</c:v>
                </c:pt>
                <c:pt idx="214">
                  <c:v>0.64011877664743244</c:v>
                </c:pt>
                <c:pt idx="215">
                  <c:v>0.67134328903169271</c:v>
                </c:pt>
                <c:pt idx="216">
                  <c:v>0.66613500131899772</c:v>
                </c:pt>
                <c:pt idx="217">
                  <c:v>0.6612596710906653</c:v>
                </c:pt>
                <c:pt idx="218">
                  <c:v>0.64822600014954368</c:v>
                </c:pt>
                <c:pt idx="219">
                  <c:v>0.63356254593347738</c:v>
                </c:pt>
                <c:pt idx="220">
                  <c:v>0.64263131216225122</c:v>
                </c:pt>
                <c:pt idx="221">
                  <c:v>0.65515490173949908</c:v>
                </c:pt>
                <c:pt idx="222">
                  <c:v>0.64574079603132684</c:v>
                </c:pt>
                <c:pt idx="223">
                  <c:v>0.61834125943175966</c:v>
                </c:pt>
                <c:pt idx="224">
                  <c:v>0.57530060743834999</c:v>
                </c:pt>
                <c:pt idx="225">
                  <c:v>0.50212021025759013</c:v>
                </c:pt>
                <c:pt idx="226">
                  <c:v>0.49313737137167718</c:v>
                </c:pt>
                <c:pt idx="227">
                  <c:v>0.49881928641964707</c:v>
                </c:pt>
                <c:pt idx="228">
                  <c:v>0.52854957440410033</c:v>
                </c:pt>
                <c:pt idx="229">
                  <c:v>0.5198230895223247</c:v>
                </c:pt>
                <c:pt idx="230">
                  <c:v>0.50296583363900715</c:v>
                </c:pt>
                <c:pt idx="231">
                  <c:v>0.50432082285328872</c:v>
                </c:pt>
                <c:pt idx="232">
                  <c:v>0.52893771859216054</c:v>
                </c:pt>
                <c:pt idx="233">
                  <c:v>0.52527630461507402</c:v>
                </c:pt>
                <c:pt idx="234">
                  <c:v>0.53511247688893249</c:v>
                </c:pt>
                <c:pt idx="235">
                  <c:v>0.55941282724659303</c:v>
                </c:pt>
                <c:pt idx="236">
                  <c:v>0.55250788993659095</c:v>
                </c:pt>
                <c:pt idx="237">
                  <c:v>0.54650446307286837</c:v>
                </c:pt>
                <c:pt idx="238">
                  <c:v>0.52399425433430302</c:v>
                </c:pt>
                <c:pt idx="239">
                  <c:v>0.53414066815921846</c:v>
                </c:pt>
                <c:pt idx="240">
                  <c:v>0.52511514494716882</c:v>
                </c:pt>
                <c:pt idx="241">
                  <c:v>0.54315260476064087</c:v>
                </c:pt>
                <c:pt idx="242">
                  <c:v>0.58585896328125608</c:v>
                </c:pt>
                <c:pt idx="243">
                  <c:v>0.58768430777682057</c:v>
                </c:pt>
                <c:pt idx="244">
                  <c:v>0.56903733224080355</c:v>
                </c:pt>
                <c:pt idx="245">
                  <c:v>0.56743501790833117</c:v>
                </c:pt>
                <c:pt idx="246">
                  <c:v>0.53426217058128123</c:v>
                </c:pt>
                <c:pt idx="247">
                  <c:v>0.49868243012369301</c:v>
                </c:pt>
                <c:pt idx="248">
                  <c:v>0.50942550856663893</c:v>
                </c:pt>
                <c:pt idx="249">
                  <c:v>0.53524496319976211</c:v>
                </c:pt>
                <c:pt idx="250">
                  <c:v>0.53999094872314524</c:v>
                </c:pt>
                <c:pt idx="251">
                  <c:v>0.53754098335574696</c:v>
                </c:pt>
                <c:pt idx="252">
                  <c:v>0.5203931300956246</c:v>
                </c:pt>
                <c:pt idx="253">
                  <c:v>0.53267954106623239</c:v>
                </c:pt>
                <c:pt idx="254">
                  <c:v>0.52848330547785849</c:v>
                </c:pt>
                <c:pt idx="255">
                  <c:v>0.54668555175150468</c:v>
                </c:pt>
                <c:pt idx="256">
                  <c:v>0.57447508351741194</c:v>
                </c:pt>
                <c:pt idx="257">
                  <c:v>0.57770177795536704</c:v>
                </c:pt>
                <c:pt idx="258">
                  <c:v>0.57355520931372939</c:v>
                </c:pt>
                <c:pt idx="259">
                  <c:v>0.55905215727187196</c:v>
                </c:pt>
                <c:pt idx="260">
                  <c:v>0.53649363375398085</c:v>
                </c:pt>
                <c:pt idx="261">
                  <c:v>0.5094849262974579</c:v>
                </c:pt>
                <c:pt idx="262">
                  <c:v>0.51845915407134624</c:v>
                </c:pt>
                <c:pt idx="263">
                  <c:v>0.54914997720121461</c:v>
                </c:pt>
                <c:pt idx="264">
                  <c:v>0.54825734449262031</c:v>
                </c:pt>
                <c:pt idx="265">
                  <c:v>0.5453625449625239</c:v>
                </c:pt>
                <c:pt idx="266">
                  <c:v>0.56719933218054974</c:v>
                </c:pt>
                <c:pt idx="267">
                  <c:v>0.56440528814370627</c:v>
                </c:pt>
                <c:pt idx="268">
                  <c:v>0.54303406219053796</c:v>
                </c:pt>
                <c:pt idx="269">
                  <c:v>0.55622181469489285</c:v>
                </c:pt>
                <c:pt idx="270">
                  <c:v>0.67738082051957926</c:v>
                </c:pt>
                <c:pt idx="271">
                  <c:v>0.69713901260890754</c:v>
                </c:pt>
                <c:pt idx="272">
                  <c:v>0.68168219684765918</c:v>
                </c:pt>
                <c:pt idx="273">
                  <c:v>0.63839114371875039</c:v>
                </c:pt>
                <c:pt idx="274">
                  <c:v>0.55233706169123231</c:v>
                </c:pt>
                <c:pt idx="275">
                  <c:v>0.51242578350076406</c:v>
                </c:pt>
                <c:pt idx="276">
                  <c:v>0.51545287623474723</c:v>
                </c:pt>
                <c:pt idx="277">
                  <c:v>0.55568058057489711</c:v>
                </c:pt>
                <c:pt idx="278">
                  <c:v>0.56415834701330025</c:v>
                </c:pt>
                <c:pt idx="279">
                  <c:v>0.56509489078607644</c:v>
                </c:pt>
                <c:pt idx="280">
                  <c:v>0.58405021115710576</c:v>
                </c:pt>
                <c:pt idx="281">
                  <c:v>0.59927823781519129</c:v>
                </c:pt>
                <c:pt idx="282">
                  <c:v>0.58224482640059094</c:v>
                </c:pt>
                <c:pt idx="283">
                  <c:v>0.59175421620127178</c:v>
                </c:pt>
                <c:pt idx="284">
                  <c:v>0.62208639903512264</c:v>
                </c:pt>
                <c:pt idx="285">
                  <c:v>0.62885044593850326</c:v>
                </c:pt>
                <c:pt idx="286">
                  <c:v>0.62574051738242087</c:v>
                </c:pt>
                <c:pt idx="287">
                  <c:v>0.62396898744943263</c:v>
                </c:pt>
                <c:pt idx="288">
                  <c:v>0.61120877575416632</c:v>
                </c:pt>
                <c:pt idx="289">
                  <c:v>0.59206691214365992</c:v>
                </c:pt>
                <c:pt idx="290">
                  <c:v>0.5955295120707117</c:v>
                </c:pt>
                <c:pt idx="291">
                  <c:v>0.61208486249802796</c:v>
                </c:pt>
                <c:pt idx="292">
                  <c:v>0.5977325064547292</c:v>
                </c:pt>
                <c:pt idx="293">
                  <c:v>0.5995399015251921</c:v>
                </c:pt>
                <c:pt idx="294">
                  <c:v>0.59370843476296831</c:v>
                </c:pt>
                <c:pt idx="295">
                  <c:v>0.57738233952027374</c:v>
                </c:pt>
                <c:pt idx="296">
                  <c:v>0.55626325223511919</c:v>
                </c:pt>
                <c:pt idx="297">
                  <c:v>0.56140132323770231</c:v>
                </c:pt>
                <c:pt idx="298">
                  <c:v>0.58028617307202413</c:v>
                </c:pt>
                <c:pt idx="299">
                  <c:v>0.57885107149288673</c:v>
                </c:pt>
                <c:pt idx="300">
                  <c:v>0.57650651079477988</c:v>
                </c:pt>
                <c:pt idx="301">
                  <c:v>0.5997523949286272</c:v>
                </c:pt>
                <c:pt idx="302">
                  <c:v>0.61083555784353138</c:v>
                </c:pt>
                <c:pt idx="303">
                  <c:v>0.60990853746004969</c:v>
                </c:pt>
                <c:pt idx="304">
                  <c:v>0.61521091963614527</c:v>
                </c:pt>
                <c:pt idx="305">
                  <c:v>0.63361177711571215</c:v>
                </c:pt>
                <c:pt idx="306">
                  <c:v>0.64975705908737025</c:v>
                </c:pt>
                <c:pt idx="307">
                  <c:v>0.65531272461527823</c:v>
                </c:pt>
                <c:pt idx="308">
                  <c:v>0.65915133744148935</c:v>
                </c:pt>
                <c:pt idx="309">
                  <c:v>0.64948314758072667</c:v>
                </c:pt>
                <c:pt idx="310">
                  <c:v>0.63218428585942499</c:v>
                </c:pt>
                <c:pt idx="311">
                  <c:v>0.63910496423281049</c:v>
                </c:pt>
                <c:pt idx="312">
                  <c:v>0.6602716391075929</c:v>
                </c:pt>
                <c:pt idx="313">
                  <c:v>0.66011121362178582</c:v>
                </c:pt>
                <c:pt idx="314">
                  <c:v>0.6459232100272877</c:v>
                </c:pt>
                <c:pt idx="315">
                  <c:v>0.67726672375506181</c:v>
                </c:pt>
                <c:pt idx="316">
                  <c:v>0.64055401452013416</c:v>
                </c:pt>
                <c:pt idx="317">
                  <c:v>0.61601352240470719</c:v>
                </c:pt>
                <c:pt idx="318">
                  <c:v>0.61959959180003876</c:v>
                </c:pt>
                <c:pt idx="319">
                  <c:v>0.63299351103506396</c:v>
                </c:pt>
                <c:pt idx="320">
                  <c:v>0.64783805597511024</c:v>
                </c:pt>
                <c:pt idx="321">
                  <c:v>0.65045538936380265</c:v>
                </c:pt>
                <c:pt idx="322">
                  <c:v>0.64827636717918324</c:v>
                </c:pt>
                <c:pt idx="323">
                  <c:v>0.637176018107248</c:v>
                </c:pt>
                <c:pt idx="324">
                  <c:v>0.6134909221494258</c:v>
                </c:pt>
                <c:pt idx="325">
                  <c:v>0.61599670603812273</c:v>
                </c:pt>
                <c:pt idx="326">
                  <c:v>0.64157366481089761</c:v>
                </c:pt>
                <c:pt idx="327">
                  <c:v>0.64581972112938424</c:v>
                </c:pt>
                <c:pt idx="328">
                  <c:v>0.64220654153242751</c:v>
                </c:pt>
                <c:pt idx="329">
                  <c:v>0.63154913622203346</c:v>
                </c:pt>
                <c:pt idx="330">
                  <c:v>0.59631421874144619</c:v>
                </c:pt>
                <c:pt idx="331">
                  <c:v>0.56362263445924377</c:v>
                </c:pt>
                <c:pt idx="332">
                  <c:v>0.56680966385533382</c:v>
                </c:pt>
                <c:pt idx="333">
                  <c:v>0.60296943803303382</c:v>
                </c:pt>
                <c:pt idx="334">
                  <c:v>0.60543649872492022</c:v>
                </c:pt>
                <c:pt idx="335">
                  <c:v>0.60536413286083324</c:v>
                </c:pt>
                <c:pt idx="336">
                  <c:v>0.62605170359861662</c:v>
                </c:pt>
                <c:pt idx="337">
                  <c:v>0.61245814421678579</c:v>
                </c:pt>
                <c:pt idx="338">
                  <c:v>0.60481526516405393</c:v>
                </c:pt>
                <c:pt idx="339">
                  <c:v>0.60461236281872788</c:v>
                </c:pt>
                <c:pt idx="340">
                  <c:v>0.6261054041597548</c:v>
                </c:pt>
                <c:pt idx="341">
                  <c:v>0.62066138904871171</c:v>
                </c:pt>
                <c:pt idx="342">
                  <c:v>0.61051786256891083</c:v>
                </c:pt>
                <c:pt idx="343">
                  <c:v>0.62852370083688924</c:v>
                </c:pt>
                <c:pt idx="344">
                  <c:v>0.63466769721851379</c:v>
                </c:pt>
                <c:pt idx="345">
                  <c:v>0.63028098040796576</c:v>
                </c:pt>
                <c:pt idx="346">
                  <c:v>0.63345916810336289</c:v>
                </c:pt>
                <c:pt idx="347">
                  <c:v>0.6430377947341277</c:v>
                </c:pt>
                <c:pt idx="348">
                  <c:v>0.64243424686913064</c:v>
                </c:pt>
                <c:pt idx="349">
                  <c:v>0.6452280393435188</c:v>
                </c:pt>
                <c:pt idx="350">
                  <c:v>0.63538441476805385</c:v>
                </c:pt>
                <c:pt idx="351">
                  <c:v>0.63453196250988575</c:v>
                </c:pt>
                <c:pt idx="352">
                  <c:v>0.63194408620044096</c:v>
                </c:pt>
                <c:pt idx="353">
                  <c:v>0.63721287002136207</c:v>
                </c:pt>
                <c:pt idx="354">
                  <c:v>0.65140347623784078</c:v>
                </c:pt>
                <c:pt idx="355">
                  <c:v>0.65416089318392667</c:v>
                </c:pt>
                <c:pt idx="356">
                  <c:v>0.65216102479044291</c:v>
                </c:pt>
                <c:pt idx="357">
                  <c:v>0.64614979748617951</c:v>
                </c:pt>
                <c:pt idx="358">
                  <c:v>0.62471162363052801</c:v>
                </c:pt>
                <c:pt idx="359">
                  <c:v>0.61706593781102537</c:v>
                </c:pt>
                <c:pt idx="360">
                  <c:v>0.62265844196966025</c:v>
                </c:pt>
                <c:pt idx="361">
                  <c:v>0.63928217372484952</c:v>
                </c:pt>
                <c:pt idx="362">
                  <c:v>0.63997111726530154</c:v>
                </c:pt>
                <c:pt idx="363">
                  <c:v>0.6331156654293596</c:v>
                </c:pt>
                <c:pt idx="364">
                  <c:v>0.63150027202763592</c:v>
                </c:pt>
                <c:pt idx="365">
                  <c:v>0.62322816002244941</c:v>
                </c:pt>
                <c:pt idx="366">
                  <c:v>0.61567454868002613</c:v>
                </c:pt>
                <c:pt idx="367">
                  <c:v>0.62335117079655067</c:v>
                </c:pt>
                <c:pt idx="368">
                  <c:v>0.64026949180130643</c:v>
                </c:pt>
                <c:pt idx="369">
                  <c:v>0.64377694486969683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Parades!$H$1</c:f>
              <c:strCache>
                <c:ptCount val="1"/>
                <c:pt idx="0">
                  <c:v>DAU Float Complete</c:v>
                </c:pt>
              </c:strCache>
            </c:strRef>
          </c:tx>
          <c:marker>
            <c:symbol val="none"/>
          </c:marker>
          <c:dPt>
            <c:idx val="42"/>
            <c:marker>
              <c:symbol val="circle"/>
              <c:size val="5"/>
            </c:marker>
            <c:bubble3D val="0"/>
          </c:dPt>
          <c:dLbls>
            <c:dLbl>
              <c:idx val="42"/>
              <c:layout>
                <c:manualLayout>
                  <c:x val="2.5462668816039986E-17"/>
                  <c:y val="-1.5354955630546181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Parades!$A$3:$A$372</c:f>
              <c:numCache>
                <c:formatCode>m/d/yyyy</c:formatCode>
                <c:ptCount val="370"/>
                <c:pt idx="0">
                  <c:v>42537</c:v>
                </c:pt>
                <c:pt idx="1">
                  <c:v>42538</c:v>
                </c:pt>
                <c:pt idx="2">
                  <c:v>42539</c:v>
                </c:pt>
                <c:pt idx="3">
                  <c:v>42540</c:v>
                </c:pt>
                <c:pt idx="4">
                  <c:v>42541</c:v>
                </c:pt>
                <c:pt idx="5">
                  <c:v>42542</c:v>
                </c:pt>
                <c:pt idx="6">
                  <c:v>42543</c:v>
                </c:pt>
                <c:pt idx="7">
                  <c:v>42544</c:v>
                </c:pt>
                <c:pt idx="8">
                  <c:v>42545</c:v>
                </c:pt>
                <c:pt idx="9">
                  <c:v>42546</c:v>
                </c:pt>
                <c:pt idx="10">
                  <c:v>42547</c:v>
                </c:pt>
                <c:pt idx="11">
                  <c:v>42548</c:v>
                </c:pt>
                <c:pt idx="12">
                  <c:v>42549</c:v>
                </c:pt>
                <c:pt idx="13">
                  <c:v>42550</c:v>
                </c:pt>
                <c:pt idx="14">
                  <c:v>42551</c:v>
                </c:pt>
                <c:pt idx="15">
                  <c:v>42552</c:v>
                </c:pt>
                <c:pt idx="16">
                  <c:v>42553</c:v>
                </c:pt>
                <c:pt idx="17">
                  <c:v>42554</c:v>
                </c:pt>
                <c:pt idx="18">
                  <c:v>42555</c:v>
                </c:pt>
                <c:pt idx="19">
                  <c:v>42556</c:v>
                </c:pt>
                <c:pt idx="20">
                  <c:v>42557</c:v>
                </c:pt>
                <c:pt idx="21">
                  <c:v>42558</c:v>
                </c:pt>
                <c:pt idx="22">
                  <c:v>42559</c:v>
                </c:pt>
                <c:pt idx="23">
                  <c:v>42560</c:v>
                </c:pt>
                <c:pt idx="24">
                  <c:v>42561</c:v>
                </c:pt>
                <c:pt idx="25">
                  <c:v>42562</c:v>
                </c:pt>
                <c:pt idx="26">
                  <c:v>42563</c:v>
                </c:pt>
                <c:pt idx="27">
                  <c:v>42564</c:v>
                </c:pt>
                <c:pt idx="28">
                  <c:v>42565</c:v>
                </c:pt>
                <c:pt idx="29">
                  <c:v>42566</c:v>
                </c:pt>
                <c:pt idx="30">
                  <c:v>42567</c:v>
                </c:pt>
                <c:pt idx="31">
                  <c:v>42568</c:v>
                </c:pt>
                <c:pt idx="32">
                  <c:v>42569</c:v>
                </c:pt>
                <c:pt idx="33">
                  <c:v>42570</c:v>
                </c:pt>
                <c:pt idx="34">
                  <c:v>42571</c:v>
                </c:pt>
                <c:pt idx="35">
                  <c:v>42572</c:v>
                </c:pt>
                <c:pt idx="36">
                  <c:v>42573</c:v>
                </c:pt>
                <c:pt idx="37">
                  <c:v>42574</c:v>
                </c:pt>
                <c:pt idx="38">
                  <c:v>42575</c:v>
                </c:pt>
                <c:pt idx="39">
                  <c:v>42576</c:v>
                </c:pt>
                <c:pt idx="40">
                  <c:v>42577</c:v>
                </c:pt>
                <c:pt idx="41">
                  <c:v>42578</c:v>
                </c:pt>
                <c:pt idx="42">
                  <c:v>42579</c:v>
                </c:pt>
                <c:pt idx="43">
                  <c:v>42580</c:v>
                </c:pt>
                <c:pt idx="44">
                  <c:v>42581</c:v>
                </c:pt>
                <c:pt idx="45">
                  <c:v>42582</c:v>
                </c:pt>
                <c:pt idx="46">
                  <c:v>42583</c:v>
                </c:pt>
                <c:pt idx="47">
                  <c:v>42584</c:v>
                </c:pt>
                <c:pt idx="48">
                  <c:v>42585</c:v>
                </c:pt>
                <c:pt idx="49">
                  <c:v>42586</c:v>
                </c:pt>
                <c:pt idx="50">
                  <c:v>42587</c:v>
                </c:pt>
                <c:pt idx="51">
                  <c:v>42588</c:v>
                </c:pt>
                <c:pt idx="52">
                  <c:v>42589</c:v>
                </c:pt>
                <c:pt idx="53">
                  <c:v>42590</c:v>
                </c:pt>
                <c:pt idx="54">
                  <c:v>42591</c:v>
                </c:pt>
                <c:pt idx="55">
                  <c:v>42592</c:v>
                </c:pt>
                <c:pt idx="56">
                  <c:v>42593</c:v>
                </c:pt>
                <c:pt idx="57">
                  <c:v>42594</c:v>
                </c:pt>
                <c:pt idx="58">
                  <c:v>42595</c:v>
                </c:pt>
                <c:pt idx="59">
                  <c:v>42596</c:v>
                </c:pt>
                <c:pt idx="60">
                  <c:v>42597</c:v>
                </c:pt>
                <c:pt idx="61">
                  <c:v>42598</c:v>
                </c:pt>
                <c:pt idx="62">
                  <c:v>42599</c:v>
                </c:pt>
                <c:pt idx="63">
                  <c:v>42600</c:v>
                </c:pt>
                <c:pt idx="64">
                  <c:v>42601</c:v>
                </c:pt>
                <c:pt idx="65">
                  <c:v>42602</c:v>
                </c:pt>
                <c:pt idx="66">
                  <c:v>42603</c:v>
                </c:pt>
                <c:pt idx="67">
                  <c:v>42604</c:v>
                </c:pt>
                <c:pt idx="68">
                  <c:v>42605</c:v>
                </c:pt>
                <c:pt idx="69">
                  <c:v>42606</c:v>
                </c:pt>
                <c:pt idx="70">
                  <c:v>42607</c:v>
                </c:pt>
                <c:pt idx="71">
                  <c:v>42608</c:v>
                </c:pt>
                <c:pt idx="72">
                  <c:v>42609</c:v>
                </c:pt>
                <c:pt idx="73">
                  <c:v>42610</c:v>
                </c:pt>
                <c:pt idx="74">
                  <c:v>42611</c:v>
                </c:pt>
                <c:pt idx="75">
                  <c:v>42612</c:v>
                </c:pt>
                <c:pt idx="76">
                  <c:v>42613</c:v>
                </c:pt>
                <c:pt idx="77">
                  <c:v>42614</c:v>
                </c:pt>
                <c:pt idx="78">
                  <c:v>42615</c:v>
                </c:pt>
                <c:pt idx="79">
                  <c:v>42616</c:v>
                </c:pt>
                <c:pt idx="80">
                  <c:v>42617</c:v>
                </c:pt>
                <c:pt idx="81">
                  <c:v>42618</c:v>
                </c:pt>
                <c:pt idx="82">
                  <c:v>42619</c:v>
                </c:pt>
                <c:pt idx="83">
                  <c:v>42620</c:v>
                </c:pt>
                <c:pt idx="84">
                  <c:v>42621</c:v>
                </c:pt>
                <c:pt idx="85">
                  <c:v>42622</c:v>
                </c:pt>
                <c:pt idx="86">
                  <c:v>42623</c:v>
                </c:pt>
                <c:pt idx="87">
                  <c:v>42624</c:v>
                </c:pt>
                <c:pt idx="88">
                  <c:v>42625</c:v>
                </c:pt>
                <c:pt idx="89">
                  <c:v>42626</c:v>
                </c:pt>
                <c:pt idx="90">
                  <c:v>42627</c:v>
                </c:pt>
                <c:pt idx="91">
                  <c:v>42628</c:v>
                </c:pt>
                <c:pt idx="92">
                  <c:v>42629</c:v>
                </c:pt>
                <c:pt idx="93">
                  <c:v>42630</c:v>
                </c:pt>
                <c:pt idx="94">
                  <c:v>42631</c:v>
                </c:pt>
                <c:pt idx="95">
                  <c:v>42632</c:v>
                </c:pt>
                <c:pt idx="96">
                  <c:v>42633</c:v>
                </c:pt>
                <c:pt idx="97">
                  <c:v>42634</c:v>
                </c:pt>
                <c:pt idx="98">
                  <c:v>42635</c:v>
                </c:pt>
                <c:pt idx="99">
                  <c:v>42636</c:v>
                </c:pt>
                <c:pt idx="100">
                  <c:v>42637</c:v>
                </c:pt>
                <c:pt idx="101">
                  <c:v>42638</c:v>
                </c:pt>
                <c:pt idx="102">
                  <c:v>42639</c:v>
                </c:pt>
                <c:pt idx="103">
                  <c:v>42640</c:v>
                </c:pt>
                <c:pt idx="104">
                  <c:v>42641</c:v>
                </c:pt>
                <c:pt idx="105">
                  <c:v>42642</c:v>
                </c:pt>
                <c:pt idx="106">
                  <c:v>42643</c:v>
                </c:pt>
                <c:pt idx="107">
                  <c:v>42644</c:v>
                </c:pt>
                <c:pt idx="108">
                  <c:v>42645</c:v>
                </c:pt>
                <c:pt idx="109">
                  <c:v>42646</c:v>
                </c:pt>
                <c:pt idx="110">
                  <c:v>42647</c:v>
                </c:pt>
                <c:pt idx="111">
                  <c:v>42648</c:v>
                </c:pt>
                <c:pt idx="112">
                  <c:v>42649</c:v>
                </c:pt>
                <c:pt idx="113">
                  <c:v>42650</c:v>
                </c:pt>
                <c:pt idx="114">
                  <c:v>42651</c:v>
                </c:pt>
                <c:pt idx="115">
                  <c:v>42652</c:v>
                </c:pt>
                <c:pt idx="116">
                  <c:v>42653</c:v>
                </c:pt>
                <c:pt idx="117">
                  <c:v>42654</c:v>
                </c:pt>
                <c:pt idx="118">
                  <c:v>42655</c:v>
                </c:pt>
                <c:pt idx="119">
                  <c:v>42656</c:v>
                </c:pt>
                <c:pt idx="120">
                  <c:v>42657</c:v>
                </c:pt>
                <c:pt idx="121">
                  <c:v>42658</c:v>
                </c:pt>
                <c:pt idx="122">
                  <c:v>42659</c:v>
                </c:pt>
                <c:pt idx="123">
                  <c:v>42660</c:v>
                </c:pt>
                <c:pt idx="124">
                  <c:v>42661</c:v>
                </c:pt>
                <c:pt idx="125">
                  <c:v>42662</c:v>
                </c:pt>
                <c:pt idx="126">
                  <c:v>42663</c:v>
                </c:pt>
                <c:pt idx="127">
                  <c:v>42664</c:v>
                </c:pt>
                <c:pt idx="128">
                  <c:v>42665</c:v>
                </c:pt>
                <c:pt idx="129">
                  <c:v>42666</c:v>
                </c:pt>
                <c:pt idx="130">
                  <c:v>42667</c:v>
                </c:pt>
                <c:pt idx="131">
                  <c:v>42668</c:v>
                </c:pt>
                <c:pt idx="132">
                  <c:v>42669</c:v>
                </c:pt>
                <c:pt idx="133">
                  <c:v>42670</c:v>
                </c:pt>
                <c:pt idx="134">
                  <c:v>42671</c:v>
                </c:pt>
                <c:pt idx="135">
                  <c:v>42672</c:v>
                </c:pt>
                <c:pt idx="136">
                  <c:v>42673</c:v>
                </c:pt>
                <c:pt idx="137">
                  <c:v>42674</c:v>
                </c:pt>
                <c:pt idx="138">
                  <c:v>42675</c:v>
                </c:pt>
                <c:pt idx="139">
                  <c:v>42676</c:v>
                </c:pt>
                <c:pt idx="140">
                  <c:v>42677</c:v>
                </c:pt>
                <c:pt idx="141">
                  <c:v>42678</c:v>
                </c:pt>
                <c:pt idx="142">
                  <c:v>42679</c:v>
                </c:pt>
                <c:pt idx="143">
                  <c:v>42680</c:v>
                </c:pt>
                <c:pt idx="144">
                  <c:v>42681</c:v>
                </c:pt>
                <c:pt idx="145">
                  <c:v>42682</c:v>
                </c:pt>
                <c:pt idx="146">
                  <c:v>42683</c:v>
                </c:pt>
                <c:pt idx="147">
                  <c:v>42684</c:v>
                </c:pt>
                <c:pt idx="148">
                  <c:v>42685</c:v>
                </c:pt>
                <c:pt idx="149">
                  <c:v>42686</c:v>
                </c:pt>
                <c:pt idx="150">
                  <c:v>42687</c:v>
                </c:pt>
                <c:pt idx="151">
                  <c:v>42688</c:v>
                </c:pt>
                <c:pt idx="152">
                  <c:v>42689</c:v>
                </c:pt>
                <c:pt idx="153">
                  <c:v>42690</c:v>
                </c:pt>
                <c:pt idx="154">
                  <c:v>42691</c:v>
                </c:pt>
                <c:pt idx="155">
                  <c:v>42692</c:v>
                </c:pt>
                <c:pt idx="156">
                  <c:v>42693</c:v>
                </c:pt>
                <c:pt idx="157">
                  <c:v>42694</c:v>
                </c:pt>
                <c:pt idx="158">
                  <c:v>42695</c:v>
                </c:pt>
                <c:pt idx="159">
                  <c:v>42696</c:v>
                </c:pt>
                <c:pt idx="160">
                  <c:v>42697</c:v>
                </c:pt>
                <c:pt idx="161">
                  <c:v>42698</c:v>
                </c:pt>
                <c:pt idx="162">
                  <c:v>42699</c:v>
                </c:pt>
                <c:pt idx="163">
                  <c:v>42700</c:v>
                </c:pt>
                <c:pt idx="164">
                  <c:v>42701</c:v>
                </c:pt>
                <c:pt idx="165">
                  <c:v>42702</c:v>
                </c:pt>
                <c:pt idx="166">
                  <c:v>42703</c:v>
                </c:pt>
                <c:pt idx="167">
                  <c:v>42704</c:v>
                </c:pt>
                <c:pt idx="168">
                  <c:v>42705</c:v>
                </c:pt>
                <c:pt idx="169">
                  <c:v>42706</c:v>
                </c:pt>
                <c:pt idx="170">
                  <c:v>42707</c:v>
                </c:pt>
                <c:pt idx="171">
                  <c:v>42708</c:v>
                </c:pt>
                <c:pt idx="172">
                  <c:v>42709</c:v>
                </c:pt>
                <c:pt idx="173">
                  <c:v>42710</c:v>
                </c:pt>
                <c:pt idx="174">
                  <c:v>42711</c:v>
                </c:pt>
                <c:pt idx="175">
                  <c:v>42712</c:v>
                </c:pt>
                <c:pt idx="176">
                  <c:v>42713</c:v>
                </c:pt>
                <c:pt idx="177">
                  <c:v>42714</c:v>
                </c:pt>
                <c:pt idx="178">
                  <c:v>42715</c:v>
                </c:pt>
                <c:pt idx="179">
                  <c:v>42716</c:v>
                </c:pt>
                <c:pt idx="180">
                  <c:v>42717</c:v>
                </c:pt>
                <c:pt idx="181">
                  <c:v>42718</c:v>
                </c:pt>
                <c:pt idx="182">
                  <c:v>42719</c:v>
                </c:pt>
                <c:pt idx="183">
                  <c:v>42720</c:v>
                </c:pt>
                <c:pt idx="184">
                  <c:v>42721</c:v>
                </c:pt>
                <c:pt idx="185">
                  <c:v>42722</c:v>
                </c:pt>
                <c:pt idx="186">
                  <c:v>42723</c:v>
                </c:pt>
                <c:pt idx="187">
                  <c:v>42724</c:v>
                </c:pt>
                <c:pt idx="188">
                  <c:v>42725</c:v>
                </c:pt>
                <c:pt idx="189">
                  <c:v>42726</c:v>
                </c:pt>
                <c:pt idx="190">
                  <c:v>42727</c:v>
                </c:pt>
                <c:pt idx="191">
                  <c:v>42728</c:v>
                </c:pt>
                <c:pt idx="192">
                  <c:v>42729</c:v>
                </c:pt>
                <c:pt idx="193">
                  <c:v>42730</c:v>
                </c:pt>
                <c:pt idx="194">
                  <c:v>42731</c:v>
                </c:pt>
                <c:pt idx="195">
                  <c:v>42732</c:v>
                </c:pt>
                <c:pt idx="196">
                  <c:v>42733</c:v>
                </c:pt>
                <c:pt idx="197">
                  <c:v>42734</c:v>
                </c:pt>
                <c:pt idx="198">
                  <c:v>42735</c:v>
                </c:pt>
                <c:pt idx="199">
                  <c:v>42736</c:v>
                </c:pt>
                <c:pt idx="200">
                  <c:v>42737</c:v>
                </c:pt>
                <c:pt idx="201">
                  <c:v>42738</c:v>
                </c:pt>
                <c:pt idx="202">
                  <c:v>42739</c:v>
                </c:pt>
                <c:pt idx="203">
                  <c:v>42740</c:v>
                </c:pt>
                <c:pt idx="204">
                  <c:v>42741</c:v>
                </c:pt>
                <c:pt idx="205">
                  <c:v>42742</c:v>
                </c:pt>
                <c:pt idx="206">
                  <c:v>42743</c:v>
                </c:pt>
                <c:pt idx="207">
                  <c:v>42744</c:v>
                </c:pt>
                <c:pt idx="208">
                  <c:v>42745</c:v>
                </c:pt>
                <c:pt idx="209">
                  <c:v>42746</c:v>
                </c:pt>
                <c:pt idx="210">
                  <c:v>42747</c:v>
                </c:pt>
                <c:pt idx="211">
                  <c:v>42748</c:v>
                </c:pt>
                <c:pt idx="212">
                  <c:v>42749</c:v>
                </c:pt>
                <c:pt idx="213">
                  <c:v>42750</c:v>
                </c:pt>
                <c:pt idx="214">
                  <c:v>42751</c:v>
                </c:pt>
                <c:pt idx="215">
                  <c:v>42752</c:v>
                </c:pt>
                <c:pt idx="216">
                  <c:v>42753</c:v>
                </c:pt>
                <c:pt idx="217">
                  <c:v>42754</c:v>
                </c:pt>
                <c:pt idx="218">
                  <c:v>42755</c:v>
                </c:pt>
                <c:pt idx="219">
                  <c:v>42756</c:v>
                </c:pt>
                <c:pt idx="220">
                  <c:v>42757</c:v>
                </c:pt>
                <c:pt idx="221">
                  <c:v>42758</c:v>
                </c:pt>
                <c:pt idx="222">
                  <c:v>42759</c:v>
                </c:pt>
                <c:pt idx="223">
                  <c:v>42760</c:v>
                </c:pt>
                <c:pt idx="224">
                  <c:v>42761</c:v>
                </c:pt>
                <c:pt idx="225">
                  <c:v>42762</c:v>
                </c:pt>
                <c:pt idx="226">
                  <c:v>42763</c:v>
                </c:pt>
                <c:pt idx="227">
                  <c:v>42764</c:v>
                </c:pt>
                <c:pt idx="228">
                  <c:v>42765</c:v>
                </c:pt>
                <c:pt idx="229">
                  <c:v>42766</c:v>
                </c:pt>
                <c:pt idx="230">
                  <c:v>42767</c:v>
                </c:pt>
                <c:pt idx="231">
                  <c:v>42768</c:v>
                </c:pt>
                <c:pt idx="232">
                  <c:v>42769</c:v>
                </c:pt>
                <c:pt idx="233">
                  <c:v>42770</c:v>
                </c:pt>
                <c:pt idx="234">
                  <c:v>42771</c:v>
                </c:pt>
                <c:pt idx="235">
                  <c:v>42772</c:v>
                </c:pt>
                <c:pt idx="236">
                  <c:v>42773</c:v>
                </c:pt>
                <c:pt idx="237">
                  <c:v>42774</c:v>
                </c:pt>
                <c:pt idx="238">
                  <c:v>42775</c:v>
                </c:pt>
                <c:pt idx="239">
                  <c:v>42776</c:v>
                </c:pt>
                <c:pt idx="240">
                  <c:v>42777</c:v>
                </c:pt>
                <c:pt idx="241">
                  <c:v>42778</c:v>
                </c:pt>
                <c:pt idx="242">
                  <c:v>42779</c:v>
                </c:pt>
                <c:pt idx="243">
                  <c:v>42780</c:v>
                </c:pt>
                <c:pt idx="244">
                  <c:v>42781</c:v>
                </c:pt>
                <c:pt idx="245">
                  <c:v>42782</c:v>
                </c:pt>
                <c:pt idx="246">
                  <c:v>42783</c:v>
                </c:pt>
                <c:pt idx="247">
                  <c:v>42784</c:v>
                </c:pt>
                <c:pt idx="248">
                  <c:v>42785</c:v>
                </c:pt>
                <c:pt idx="249">
                  <c:v>42786</c:v>
                </c:pt>
                <c:pt idx="250">
                  <c:v>42787</c:v>
                </c:pt>
                <c:pt idx="251">
                  <c:v>42788</c:v>
                </c:pt>
                <c:pt idx="252">
                  <c:v>42789</c:v>
                </c:pt>
                <c:pt idx="253">
                  <c:v>42790</c:v>
                </c:pt>
                <c:pt idx="254">
                  <c:v>42791</c:v>
                </c:pt>
                <c:pt idx="255">
                  <c:v>42792</c:v>
                </c:pt>
                <c:pt idx="256">
                  <c:v>42793</c:v>
                </c:pt>
                <c:pt idx="257">
                  <c:v>42794</c:v>
                </c:pt>
                <c:pt idx="258">
                  <c:v>42795</c:v>
                </c:pt>
                <c:pt idx="259">
                  <c:v>42796</c:v>
                </c:pt>
                <c:pt idx="260">
                  <c:v>42797</c:v>
                </c:pt>
                <c:pt idx="261">
                  <c:v>42798</c:v>
                </c:pt>
                <c:pt idx="262">
                  <c:v>42799</c:v>
                </c:pt>
                <c:pt idx="263">
                  <c:v>42800</c:v>
                </c:pt>
                <c:pt idx="264">
                  <c:v>42801</c:v>
                </c:pt>
                <c:pt idx="265">
                  <c:v>42802</c:v>
                </c:pt>
                <c:pt idx="266">
                  <c:v>42803</c:v>
                </c:pt>
                <c:pt idx="267">
                  <c:v>42804</c:v>
                </c:pt>
                <c:pt idx="268">
                  <c:v>42805</c:v>
                </c:pt>
                <c:pt idx="269">
                  <c:v>42806</c:v>
                </c:pt>
                <c:pt idx="270">
                  <c:v>42807</c:v>
                </c:pt>
                <c:pt idx="271">
                  <c:v>42808</c:v>
                </c:pt>
                <c:pt idx="272">
                  <c:v>42809</c:v>
                </c:pt>
                <c:pt idx="273">
                  <c:v>42810</c:v>
                </c:pt>
                <c:pt idx="274">
                  <c:v>42811</c:v>
                </c:pt>
                <c:pt idx="275">
                  <c:v>42812</c:v>
                </c:pt>
                <c:pt idx="276">
                  <c:v>42813</c:v>
                </c:pt>
                <c:pt idx="277">
                  <c:v>42814</c:v>
                </c:pt>
                <c:pt idx="278">
                  <c:v>42815</c:v>
                </c:pt>
                <c:pt idx="279">
                  <c:v>42816</c:v>
                </c:pt>
                <c:pt idx="280">
                  <c:v>42817</c:v>
                </c:pt>
                <c:pt idx="281">
                  <c:v>42818</c:v>
                </c:pt>
                <c:pt idx="282">
                  <c:v>42819</c:v>
                </c:pt>
                <c:pt idx="283">
                  <c:v>42820</c:v>
                </c:pt>
                <c:pt idx="284">
                  <c:v>42821</c:v>
                </c:pt>
                <c:pt idx="285">
                  <c:v>42822</c:v>
                </c:pt>
                <c:pt idx="286">
                  <c:v>42823</c:v>
                </c:pt>
                <c:pt idx="287">
                  <c:v>42824</c:v>
                </c:pt>
                <c:pt idx="288">
                  <c:v>42825</c:v>
                </c:pt>
                <c:pt idx="289">
                  <c:v>42826</c:v>
                </c:pt>
                <c:pt idx="290">
                  <c:v>42827</c:v>
                </c:pt>
                <c:pt idx="291">
                  <c:v>42828</c:v>
                </c:pt>
                <c:pt idx="292">
                  <c:v>42829</c:v>
                </c:pt>
                <c:pt idx="293">
                  <c:v>42830</c:v>
                </c:pt>
                <c:pt idx="294">
                  <c:v>42831</c:v>
                </c:pt>
                <c:pt idx="295">
                  <c:v>42832</c:v>
                </c:pt>
                <c:pt idx="296">
                  <c:v>42833</c:v>
                </c:pt>
                <c:pt idx="297">
                  <c:v>42834</c:v>
                </c:pt>
                <c:pt idx="298">
                  <c:v>42835</c:v>
                </c:pt>
                <c:pt idx="299">
                  <c:v>42836</c:v>
                </c:pt>
                <c:pt idx="300">
                  <c:v>42837</c:v>
                </c:pt>
                <c:pt idx="301">
                  <c:v>42838</c:v>
                </c:pt>
                <c:pt idx="302">
                  <c:v>42839</c:v>
                </c:pt>
                <c:pt idx="303">
                  <c:v>42840</c:v>
                </c:pt>
                <c:pt idx="304">
                  <c:v>42841</c:v>
                </c:pt>
                <c:pt idx="305">
                  <c:v>42842</c:v>
                </c:pt>
                <c:pt idx="306">
                  <c:v>42843</c:v>
                </c:pt>
                <c:pt idx="307">
                  <c:v>42844</c:v>
                </c:pt>
                <c:pt idx="308">
                  <c:v>42845</c:v>
                </c:pt>
                <c:pt idx="309">
                  <c:v>42846</c:v>
                </c:pt>
                <c:pt idx="310">
                  <c:v>42847</c:v>
                </c:pt>
                <c:pt idx="311">
                  <c:v>42848</c:v>
                </c:pt>
                <c:pt idx="312">
                  <c:v>42849</c:v>
                </c:pt>
                <c:pt idx="313">
                  <c:v>42850</c:v>
                </c:pt>
                <c:pt idx="314">
                  <c:v>42851</c:v>
                </c:pt>
                <c:pt idx="315">
                  <c:v>42852</c:v>
                </c:pt>
                <c:pt idx="316">
                  <c:v>42853</c:v>
                </c:pt>
                <c:pt idx="317">
                  <c:v>42854</c:v>
                </c:pt>
                <c:pt idx="318">
                  <c:v>42855</c:v>
                </c:pt>
                <c:pt idx="319">
                  <c:v>42856</c:v>
                </c:pt>
                <c:pt idx="320">
                  <c:v>42857</c:v>
                </c:pt>
                <c:pt idx="321">
                  <c:v>42858</c:v>
                </c:pt>
                <c:pt idx="322">
                  <c:v>42859</c:v>
                </c:pt>
                <c:pt idx="323">
                  <c:v>42860</c:v>
                </c:pt>
                <c:pt idx="324">
                  <c:v>42861</c:v>
                </c:pt>
                <c:pt idx="325">
                  <c:v>42862</c:v>
                </c:pt>
                <c:pt idx="326">
                  <c:v>42863</c:v>
                </c:pt>
                <c:pt idx="327">
                  <c:v>42864</c:v>
                </c:pt>
                <c:pt idx="328">
                  <c:v>42865</c:v>
                </c:pt>
                <c:pt idx="329">
                  <c:v>42866</c:v>
                </c:pt>
                <c:pt idx="330">
                  <c:v>42867</c:v>
                </c:pt>
                <c:pt idx="331">
                  <c:v>42868</c:v>
                </c:pt>
                <c:pt idx="332">
                  <c:v>42869</c:v>
                </c:pt>
                <c:pt idx="333">
                  <c:v>42870</c:v>
                </c:pt>
                <c:pt idx="334">
                  <c:v>42871</c:v>
                </c:pt>
                <c:pt idx="335">
                  <c:v>42872</c:v>
                </c:pt>
                <c:pt idx="336">
                  <c:v>42873</c:v>
                </c:pt>
                <c:pt idx="337">
                  <c:v>42874</c:v>
                </c:pt>
                <c:pt idx="338">
                  <c:v>42875</c:v>
                </c:pt>
                <c:pt idx="339">
                  <c:v>42876</c:v>
                </c:pt>
                <c:pt idx="340">
                  <c:v>42877</c:v>
                </c:pt>
                <c:pt idx="341">
                  <c:v>42878</c:v>
                </c:pt>
                <c:pt idx="342">
                  <c:v>42879</c:v>
                </c:pt>
                <c:pt idx="343">
                  <c:v>42880</c:v>
                </c:pt>
                <c:pt idx="344">
                  <c:v>42881</c:v>
                </c:pt>
                <c:pt idx="345">
                  <c:v>42882</c:v>
                </c:pt>
                <c:pt idx="346">
                  <c:v>42883</c:v>
                </c:pt>
                <c:pt idx="347">
                  <c:v>42884</c:v>
                </c:pt>
                <c:pt idx="348">
                  <c:v>42885</c:v>
                </c:pt>
                <c:pt idx="349">
                  <c:v>42886</c:v>
                </c:pt>
                <c:pt idx="350">
                  <c:v>42887</c:v>
                </c:pt>
                <c:pt idx="351">
                  <c:v>42888</c:v>
                </c:pt>
                <c:pt idx="352">
                  <c:v>42889</c:v>
                </c:pt>
                <c:pt idx="353">
                  <c:v>42890</c:v>
                </c:pt>
                <c:pt idx="354">
                  <c:v>42891</c:v>
                </c:pt>
                <c:pt idx="355">
                  <c:v>42892</c:v>
                </c:pt>
                <c:pt idx="356">
                  <c:v>42893</c:v>
                </c:pt>
                <c:pt idx="357">
                  <c:v>42894</c:v>
                </c:pt>
                <c:pt idx="358">
                  <c:v>42895</c:v>
                </c:pt>
                <c:pt idx="359">
                  <c:v>42896</c:v>
                </c:pt>
                <c:pt idx="360">
                  <c:v>42897</c:v>
                </c:pt>
                <c:pt idx="361">
                  <c:v>42898</c:v>
                </c:pt>
                <c:pt idx="362">
                  <c:v>42899</c:v>
                </c:pt>
                <c:pt idx="363">
                  <c:v>42900</c:v>
                </c:pt>
                <c:pt idx="364">
                  <c:v>42901</c:v>
                </c:pt>
                <c:pt idx="365">
                  <c:v>42902</c:v>
                </c:pt>
                <c:pt idx="366">
                  <c:v>42903</c:v>
                </c:pt>
                <c:pt idx="367">
                  <c:v>42904</c:v>
                </c:pt>
                <c:pt idx="368">
                  <c:v>42905</c:v>
                </c:pt>
                <c:pt idx="369">
                  <c:v>42906</c:v>
                </c:pt>
              </c:numCache>
            </c:numRef>
          </c:cat>
          <c:val>
            <c:numRef>
              <c:f>Parades!$H$3:$H$372</c:f>
              <c:numCache>
                <c:formatCode>General</c:formatCode>
                <c:ptCount val="370"/>
                <c:pt idx="0">
                  <c:v>8.0235275065932546E-2</c:v>
                </c:pt>
                <c:pt idx="1">
                  <c:v>0.12688818438113625</c:v>
                </c:pt>
                <c:pt idx="2">
                  <c:v>0.11860892385081637</c:v>
                </c:pt>
                <c:pt idx="3">
                  <c:v>0.11803320742132638</c:v>
                </c:pt>
                <c:pt idx="4">
                  <c:v>0.1274084386061046</c:v>
                </c:pt>
                <c:pt idx="5">
                  <c:v>0.13937979465162331</c:v>
                </c:pt>
                <c:pt idx="6">
                  <c:v>0.14187211099368555</c:v>
                </c:pt>
                <c:pt idx="7">
                  <c:v>0.14203112321821637</c:v>
                </c:pt>
                <c:pt idx="8">
                  <c:v>0.13654983804614923</c:v>
                </c:pt>
                <c:pt idx="9">
                  <c:v>0.13616801167644266</c:v>
                </c:pt>
                <c:pt idx="10">
                  <c:v>0.13907662921768496</c:v>
                </c:pt>
                <c:pt idx="11">
                  <c:v>0.14803666353116182</c:v>
                </c:pt>
                <c:pt idx="12">
                  <c:v>0.16057649032973387</c:v>
                </c:pt>
                <c:pt idx="13">
                  <c:v>0.1587522801018596</c:v>
                </c:pt>
                <c:pt idx="14">
                  <c:v>0.15615036464250376</c:v>
                </c:pt>
                <c:pt idx="15">
                  <c:v>0.15035365339668186</c:v>
                </c:pt>
                <c:pt idx="16">
                  <c:v>0.14586621723006682</c:v>
                </c:pt>
                <c:pt idx="17">
                  <c:v>0.14886915946433948</c:v>
                </c:pt>
                <c:pt idx="18">
                  <c:v>0.15594116259435836</c:v>
                </c:pt>
                <c:pt idx="19">
                  <c:v>0.16337183023955362</c:v>
                </c:pt>
                <c:pt idx="20">
                  <c:v>0.16201062075976905</c:v>
                </c:pt>
                <c:pt idx="21">
                  <c:v>0.15476637310040206</c:v>
                </c:pt>
                <c:pt idx="22">
                  <c:v>0.13857084278497475</c:v>
                </c:pt>
                <c:pt idx="23">
                  <c:v>0.1329470022243715</c:v>
                </c:pt>
                <c:pt idx="24">
                  <c:v>0.13304441616988846</c:v>
                </c:pt>
                <c:pt idx="25">
                  <c:v>0.13980577863885041</c:v>
                </c:pt>
                <c:pt idx="26">
                  <c:v>0.14034048693292558</c:v>
                </c:pt>
                <c:pt idx="27">
                  <c:v>0.14194782641754344</c:v>
                </c:pt>
                <c:pt idx="28">
                  <c:v>0.14584803246966446</c:v>
                </c:pt>
                <c:pt idx="29">
                  <c:v>0.12581101769051323</c:v>
                </c:pt>
                <c:pt idx="30">
                  <c:v>0.11680790534654911</c:v>
                </c:pt>
                <c:pt idx="31">
                  <c:v>0.12006427103203579</c:v>
                </c:pt>
                <c:pt idx="32">
                  <c:v>0.12339078896197647</c:v>
                </c:pt>
                <c:pt idx="33">
                  <c:v>0.12113130173765474</c:v>
                </c:pt>
                <c:pt idx="34">
                  <c:v>0.11973846580142608</c:v>
                </c:pt>
                <c:pt idx="35">
                  <c:v>0.11804936172584871</c:v>
                </c:pt>
                <c:pt idx="36">
                  <c:v>0.1164918189472726</c:v>
                </c:pt>
                <c:pt idx="37">
                  <c:v>0.11803737458075655</c:v>
                </c:pt>
                <c:pt idx="38">
                  <c:v>0.12210591577675503</c:v>
                </c:pt>
                <c:pt idx="39">
                  <c:v>0.12432828921889695</c:v>
                </c:pt>
                <c:pt idx="40">
                  <c:v>0.12389273758308407</c:v>
                </c:pt>
                <c:pt idx="41">
                  <c:v>0.12487157917018703</c:v>
                </c:pt>
                <c:pt idx="42">
                  <c:v>0.11838447532378291</c:v>
                </c:pt>
                <c:pt idx="43">
                  <c:v>0.19530062777073268</c:v>
                </c:pt>
                <c:pt idx="44">
                  <c:v>0.35978208252311683</c:v>
                </c:pt>
                <c:pt idx="45">
                  <c:v>0.40108696712436553</c:v>
                </c:pt>
                <c:pt idx="46">
                  <c:v>0.44324388900319239</c:v>
                </c:pt>
                <c:pt idx="47">
                  <c:v>0.4660589498534437</c:v>
                </c:pt>
                <c:pt idx="48">
                  <c:v>0.47258672037792226</c:v>
                </c:pt>
                <c:pt idx="49">
                  <c:v>0.48099590166674466</c:v>
                </c:pt>
                <c:pt idx="50">
                  <c:v>0.48529725650101857</c:v>
                </c:pt>
                <c:pt idx="51">
                  <c:v>0.48159077574375064</c:v>
                </c:pt>
                <c:pt idx="52">
                  <c:v>0.48539144277514557</c:v>
                </c:pt>
                <c:pt idx="53">
                  <c:v>0.49666474885367085</c:v>
                </c:pt>
                <c:pt idx="54">
                  <c:v>0.50231945158166669</c:v>
                </c:pt>
                <c:pt idx="55">
                  <c:v>0.50307095508717237</c:v>
                </c:pt>
                <c:pt idx="56">
                  <c:v>0.50255821091865815</c:v>
                </c:pt>
                <c:pt idx="57">
                  <c:v>0.49869354694556356</c:v>
                </c:pt>
                <c:pt idx="58">
                  <c:v>0.48837428435322633</c:v>
                </c:pt>
                <c:pt idx="59">
                  <c:v>0.49435254442474813</c:v>
                </c:pt>
                <c:pt idx="60">
                  <c:v>0.50466205995055946</c:v>
                </c:pt>
                <c:pt idx="61">
                  <c:v>0.50531653125871656</c:v>
                </c:pt>
                <c:pt idx="62">
                  <c:v>0.50194642526723321</c:v>
                </c:pt>
                <c:pt idx="63">
                  <c:v>0.49817841213202496</c:v>
                </c:pt>
                <c:pt idx="64">
                  <c:v>0.4948079956337354</c:v>
                </c:pt>
                <c:pt idx="65">
                  <c:v>0.50350865503310516</c:v>
                </c:pt>
                <c:pt idx="66">
                  <c:v>0.52152292663338851</c:v>
                </c:pt>
                <c:pt idx="67">
                  <c:v>0.54256285485468991</c:v>
                </c:pt>
                <c:pt idx="68">
                  <c:v>0.53553685601009127</c:v>
                </c:pt>
                <c:pt idx="69">
                  <c:v>0.52747579666477407</c:v>
                </c:pt>
                <c:pt idx="70">
                  <c:v>0.52167634812299168</c:v>
                </c:pt>
                <c:pt idx="71">
                  <c:v>0.50916064768057867</c:v>
                </c:pt>
                <c:pt idx="72">
                  <c:v>0.4897960634342946</c:v>
                </c:pt>
                <c:pt idx="73">
                  <c:v>0.49258335247082402</c:v>
                </c:pt>
                <c:pt idx="74">
                  <c:v>0.51110622068396061</c:v>
                </c:pt>
                <c:pt idx="75">
                  <c:v>0.51323639177885738</c:v>
                </c:pt>
                <c:pt idx="76">
                  <c:v>0.51612849252368942</c:v>
                </c:pt>
                <c:pt idx="77">
                  <c:v>0.51805846960961288</c:v>
                </c:pt>
                <c:pt idx="78">
                  <c:v>0.50405372982202279</c:v>
                </c:pt>
                <c:pt idx="79">
                  <c:v>0.48117352886215398</c:v>
                </c:pt>
                <c:pt idx="80">
                  <c:v>0.48485538762543989</c:v>
                </c:pt>
                <c:pt idx="81">
                  <c:v>0.5024675470938702</c:v>
                </c:pt>
                <c:pt idx="82">
                  <c:v>0.51083287677530831</c:v>
                </c:pt>
                <c:pt idx="83">
                  <c:v>0.50849495651036303</c:v>
                </c:pt>
                <c:pt idx="84">
                  <c:v>0.50600054029156305</c:v>
                </c:pt>
                <c:pt idx="85">
                  <c:v>0.49933783502852697</c:v>
                </c:pt>
                <c:pt idx="86">
                  <c:v>0.48936081517542873</c:v>
                </c:pt>
                <c:pt idx="87">
                  <c:v>0.50135676374827176</c:v>
                </c:pt>
                <c:pt idx="88">
                  <c:v>0.53347625841267876</c:v>
                </c:pt>
                <c:pt idx="89">
                  <c:v>0.54120280795023945</c:v>
                </c:pt>
                <c:pt idx="90">
                  <c:v>0.53877113950225242</c:v>
                </c:pt>
                <c:pt idx="91">
                  <c:v>0.52536581397240856</c:v>
                </c:pt>
                <c:pt idx="92">
                  <c:v>0.50744256374431096</c:v>
                </c:pt>
                <c:pt idx="93">
                  <c:v>0.48868195376253837</c:v>
                </c:pt>
                <c:pt idx="94">
                  <c:v>0.49822976138129416</c:v>
                </c:pt>
                <c:pt idx="95">
                  <c:v>0.52801433057195013</c:v>
                </c:pt>
                <c:pt idx="96">
                  <c:v>0.54117096726749792</c:v>
                </c:pt>
                <c:pt idx="97">
                  <c:v>0.5387334059598754</c:v>
                </c:pt>
                <c:pt idx="98">
                  <c:v>0.53745817047313738</c:v>
                </c:pt>
                <c:pt idx="99">
                  <c:v>0.54704749131729102</c:v>
                </c:pt>
                <c:pt idx="100">
                  <c:v>0.5322305972521002</c:v>
                </c:pt>
                <c:pt idx="101">
                  <c:v>0.54970975833676705</c:v>
                </c:pt>
                <c:pt idx="102">
                  <c:v>0.58601494556213474</c:v>
                </c:pt>
                <c:pt idx="103">
                  <c:v>0.5739419236120461</c:v>
                </c:pt>
                <c:pt idx="104">
                  <c:v>0.56592206672999523</c:v>
                </c:pt>
                <c:pt idx="105">
                  <c:v>0.55883573910877582</c:v>
                </c:pt>
                <c:pt idx="106">
                  <c:v>0.53557015848473133</c:v>
                </c:pt>
                <c:pt idx="107">
                  <c:v>0.50132334356382013</c:v>
                </c:pt>
                <c:pt idx="108">
                  <c:v>0.52252707450469049</c:v>
                </c:pt>
                <c:pt idx="109">
                  <c:v>0.55127198204578476</c:v>
                </c:pt>
                <c:pt idx="110">
                  <c:v>0.55633784927199781</c:v>
                </c:pt>
                <c:pt idx="111">
                  <c:v>0.55714507883199893</c:v>
                </c:pt>
                <c:pt idx="112">
                  <c:v>0.55384840185533668</c:v>
                </c:pt>
                <c:pt idx="113">
                  <c:v>0.54153081940473113</c:v>
                </c:pt>
                <c:pt idx="114">
                  <c:v>0.52258567863080829</c:v>
                </c:pt>
                <c:pt idx="115">
                  <c:v>0.5321082823365002</c:v>
                </c:pt>
                <c:pt idx="116">
                  <c:v>0.54996510199066106</c:v>
                </c:pt>
                <c:pt idx="117">
                  <c:v>0.55237511455777211</c:v>
                </c:pt>
                <c:pt idx="118">
                  <c:v>0.53315718479118923</c:v>
                </c:pt>
                <c:pt idx="119">
                  <c:v>0.50249992705327862</c:v>
                </c:pt>
                <c:pt idx="120">
                  <c:v>0.49670534516746068</c:v>
                </c:pt>
                <c:pt idx="121">
                  <c:v>0.47923789014012891</c:v>
                </c:pt>
                <c:pt idx="122">
                  <c:v>0.49975750798295587</c:v>
                </c:pt>
                <c:pt idx="123">
                  <c:v>0.54726069330685856</c:v>
                </c:pt>
                <c:pt idx="124">
                  <c:v>0.55521327370501361</c:v>
                </c:pt>
                <c:pt idx="125">
                  <c:v>0.5543356940698122</c:v>
                </c:pt>
                <c:pt idx="126">
                  <c:v>0.5517809415438355</c:v>
                </c:pt>
                <c:pt idx="127">
                  <c:v>0.54474106266929612</c:v>
                </c:pt>
                <c:pt idx="128">
                  <c:v>0.52499759160203474</c:v>
                </c:pt>
                <c:pt idx="129">
                  <c:v>0.53493017439032864</c:v>
                </c:pt>
                <c:pt idx="130">
                  <c:v>0.56871106835710583</c:v>
                </c:pt>
                <c:pt idx="131">
                  <c:v>0.56981508854351826</c:v>
                </c:pt>
                <c:pt idx="132">
                  <c:v>0.56722432760336439</c:v>
                </c:pt>
                <c:pt idx="133">
                  <c:v>0.56757566779889901</c:v>
                </c:pt>
                <c:pt idx="134">
                  <c:v>0.55181300892439034</c:v>
                </c:pt>
                <c:pt idx="135">
                  <c:v>0.52980810816962964</c:v>
                </c:pt>
                <c:pt idx="136">
                  <c:v>0.53693749114286082</c:v>
                </c:pt>
                <c:pt idx="137">
                  <c:v>0.56345260582385248</c:v>
                </c:pt>
                <c:pt idx="138">
                  <c:v>0.5669074988602234</c:v>
                </c:pt>
                <c:pt idx="139">
                  <c:v>0.56687537060936899</c:v>
                </c:pt>
                <c:pt idx="140">
                  <c:v>0.56981786488319697</c:v>
                </c:pt>
                <c:pt idx="141">
                  <c:v>0.54373543165210425</c:v>
                </c:pt>
                <c:pt idx="142">
                  <c:v>0.52019691134205226</c:v>
                </c:pt>
                <c:pt idx="143">
                  <c:v>0.53322037527680111</c:v>
                </c:pt>
                <c:pt idx="144">
                  <c:v>0.56318152426299861</c:v>
                </c:pt>
                <c:pt idx="145">
                  <c:v>0.51716269588945529</c:v>
                </c:pt>
                <c:pt idx="146">
                  <c:v>0.50203296555487664</c:v>
                </c:pt>
                <c:pt idx="147">
                  <c:v>0.52922732742402934</c:v>
                </c:pt>
                <c:pt idx="148">
                  <c:v>0.54685446780551905</c:v>
                </c:pt>
                <c:pt idx="149">
                  <c:v>0.52959766378974105</c:v>
                </c:pt>
                <c:pt idx="150">
                  <c:v>0.54133153730022388</c:v>
                </c:pt>
                <c:pt idx="151">
                  <c:v>0.57177121150704235</c:v>
                </c:pt>
                <c:pt idx="152">
                  <c:v>0.57972484502175536</c:v>
                </c:pt>
                <c:pt idx="153">
                  <c:v>0.58069160187615398</c:v>
                </c:pt>
                <c:pt idx="154">
                  <c:v>0.5812876438112955</c:v>
                </c:pt>
                <c:pt idx="155">
                  <c:v>0.56932836902436834</c:v>
                </c:pt>
                <c:pt idx="156">
                  <c:v>0.53879107934192916</c:v>
                </c:pt>
                <c:pt idx="157">
                  <c:v>0.54494427850706562</c:v>
                </c:pt>
                <c:pt idx="158">
                  <c:v>0.57413307403997671</c:v>
                </c:pt>
                <c:pt idx="159">
                  <c:v>0.57416150391544429</c:v>
                </c:pt>
                <c:pt idx="160">
                  <c:v>0.56593436583202561</c:v>
                </c:pt>
                <c:pt idx="161">
                  <c:v>0.55856242544594525</c:v>
                </c:pt>
                <c:pt idx="162">
                  <c:v>0.5397922161334846</c:v>
                </c:pt>
                <c:pt idx="163">
                  <c:v>0.51858056532478636</c:v>
                </c:pt>
                <c:pt idx="164">
                  <c:v>0.52298513721509821</c:v>
                </c:pt>
                <c:pt idx="165">
                  <c:v>0.55484672353173481</c:v>
                </c:pt>
                <c:pt idx="166">
                  <c:v>0.5583735077140114</c:v>
                </c:pt>
                <c:pt idx="167">
                  <c:v>0.55743909029136429</c:v>
                </c:pt>
                <c:pt idx="168">
                  <c:v>0.5350194518389314</c:v>
                </c:pt>
                <c:pt idx="169">
                  <c:v>0.51204488312826368</c:v>
                </c:pt>
                <c:pt idx="170">
                  <c:v>0.4796478993299601</c:v>
                </c:pt>
                <c:pt idx="171">
                  <c:v>0.48869035092753788</c:v>
                </c:pt>
                <c:pt idx="172">
                  <c:v>0.52257269357964564</c:v>
                </c:pt>
                <c:pt idx="173">
                  <c:v>0.52160866246161097</c:v>
                </c:pt>
                <c:pt idx="174">
                  <c:v>0.51500925817576082</c:v>
                </c:pt>
                <c:pt idx="175">
                  <c:v>0.48793593538952529</c:v>
                </c:pt>
                <c:pt idx="176">
                  <c:v>0.43288923187309813</c:v>
                </c:pt>
                <c:pt idx="177">
                  <c:v>0.39736032703039037</c:v>
                </c:pt>
                <c:pt idx="178">
                  <c:v>0.40749774989238619</c:v>
                </c:pt>
                <c:pt idx="179">
                  <c:v>0.44216963287765454</c:v>
                </c:pt>
                <c:pt idx="180">
                  <c:v>0.44346248612995431</c:v>
                </c:pt>
                <c:pt idx="181">
                  <c:v>0.4409449836211139</c:v>
                </c:pt>
                <c:pt idx="182">
                  <c:v>0.46213264606989507</c:v>
                </c:pt>
                <c:pt idx="183">
                  <c:v>0.50028383234340346</c:v>
                </c:pt>
                <c:pt idx="184">
                  <c:v>0.49840306547630914</c:v>
                </c:pt>
                <c:pt idx="185">
                  <c:v>0.51199699840540291</c:v>
                </c:pt>
                <c:pt idx="186">
                  <c:v>0.54826489393085276</c:v>
                </c:pt>
                <c:pt idx="187">
                  <c:v>0.55286258048030434</c:v>
                </c:pt>
                <c:pt idx="188">
                  <c:v>0.55292638554038664</c:v>
                </c:pt>
                <c:pt idx="189">
                  <c:v>0.5326174665043325</c:v>
                </c:pt>
                <c:pt idx="190">
                  <c:v>0.49052691296999368</c:v>
                </c:pt>
                <c:pt idx="191">
                  <c:v>0.46521141354662437</c:v>
                </c:pt>
                <c:pt idx="192">
                  <c:v>0.44766587888807358</c:v>
                </c:pt>
                <c:pt idx="193">
                  <c:v>0.47133316648769802</c:v>
                </c:pt>
                <c:pt idx="194">
                  <c:v>0.48118710957981592</c:v>
                </c:pt>
                <c:pt idx="195">
                  <c:v>0.49084200301784436</c:v>
                </c:pt>
                <c:pt idx="196">
                  <c:v>0.49623480595617547</c:v>
                </c:pt>
                <c:pt idx="197">
                  <c:v>0.49350141971980466</c:v>
                </c:pt>
                <c:pt idx="198">
                  <c:v>0.48221825515295896</c:v>
                </c:pt>
                <c:pt idx="199">
                  <c:v>0.47680037070427811</c:v>
                </c:pt>
                <c:pt idx="200">
                  <c:v>0.49161215433825145</c:v>
                </c:pt>
                <c:pt idx="201">
                  <c:v>0.50555479020703775</c:v>
                </c:pt>
                <c:pt idx="202">
                  <c:v>0.50362802525785755</c:v>
                </c:pt>
                <c:pt idx="203">
                  <c:v>0.51884853004545206</c:v>
                </c:pt>
                <c:pt idx="204">
                  <c:v>0.5287852516138295</c:v>
                </c:pt>
                <c:pt idx="205">
                  <c:v>0.51485169307988543</c:v>
                </c:pt>
                <c:pt idx="206">
                  <c:v>0.52418981466127357</c:v>
                </c:pt>
                <c:pt idx="207">
                  <c:v>0.54701162543448922</c:v>
                </c:pt>
                <c:pt idx="208">
                  <c:v>0.5502555191099503</c:v>
                </c:pt>
                <c:pt idx="209">
                  <c:v>0.56757429730640219</c:v>
                </c:pt>
                <c:pt idx="210">
                  <c:v>0.58002084285909394</c:v>
                </c:pt>
                <c:pt idx="211">
                  <c:v>0.57357092867394988</c:v>
                </c:pt>
                <c:pt idx="212">
                  <c:v>0.55050102959061886</c:v>
                </c:pt>
                <c:pt idx="213">
                  <c:v>0.56162339937387684</c:v>
                </c:pt>
                <c:pt idx="214">
                  <c:v>0.59339663984030233</c:v>
                </c:pt>
                <c:pt idx="215">
                  <c:v>0.64582420524804052</c:v>
                </c:pt>
                <c:pt idx="216">
                  <c:v>0.65136527696664082</c:v>
                </c:pt>
                <c:pt idx="217">
                  <c:v>0.64962822420939992</c:v>
                </c:pt>
                <c:pt idx="218">
                  <c:v>0.63882763872082182</c:v>
                </c:pt>
                <c:pt idx="219">
                  <c:v>0.62021582367365946</c:v>
                </c:pt>
                <c:pt idx="220">
                  <c:v>0.63061626005550031</c:v>
                </c:pt>
                <c:pt idx="221">
                  <c:v>0.64964328525284198</c:v>
                </c:pt>
                <c:pt idx="222">
                  <c:v>0.64657832081639532</c:v>
                </c:pt>
                <c:pt idx="223">
                  <c:v>0.61969598282133409</c:v>
                </c:pt>
                <c:pt idx="224">
                  <c:v>0.5863086322994161</c:v>
                </c:pt>
                <c:pt idx="225">
                  <c:v>0.5046801115986187</c:v>
                </c:pt>
                <c:pt idx="226">
                  <c:v>0.49365556177836611</c:v>
                </c:pt>
                <c:pt idx="227">
                  <c:v>0.49987910396832752</c:v>
                </c:pt>
                <c:pt idx="228">
                  <c:v>0.52796357027473251</c:v>
                </c:pt>
                <c:pt idx="229">
                  <c:v>0.5029446031228767</c:v>
                </c:pt>
                <c:pt idx="230">
                  <c:v>0.4937849863642888</c:v>
                </c:pt>
                <c:pt idx="231">
                  <c:v>0.49660549239005547</c:v>
                </c:pt>
                <c:pt idx="232">
                  <c:v>0.52809394696830625</c:v>
                </c:pt>
                <c:pt idx="233">
                  <c:v>0.52468004489764408</c:v>
                </c:pt>
                <c:pt idx="234">
                  <c:v>0.53557621173430781</c:v>
                </c:pt>
                <c:pt idx="235">
                  <c:v>0.55845941864555149</c:v>
                </c:pt>
                <c:pt idx="236">
                  <c:v>0.55225971368733373</c:v>
                </c:pt>
                <c:pt idx="237">
                  <c:v>0.54680274814377061</c:v>
                </c:pt>
                <c:pt idx="238">
                  <c:v>0.52899339016062008</c:v>
                </c:pt>
                <c:pt idx="239">
                  <c:v>0.53454191259849393</c:v>
                </c:pt>
                <c:pt idx="240">
                  <c:v>0.51849021089706115</c:v>
                </c:pt>
                <c:pt idx="241">
                  <c:v>0.53696336330730665</c:v>
                </c:pt>
                <c:pt idx="242">
                  <c:v>0.58493262651502764</c:v>
                </c:pt>
                <c:pt idx="243">
                  <c:v>0.58761251981971863</c:v>
                </c:pt>
                <c:pt idx="244">
                  <c:v>0.56934615814369249</c:v>
                </c:pt>
                <c:pt idx="245">
                  <c:v>0.56635930596883766</c:v>
                </c:pt>
                <c:pt idx="246">
                  <c:v>0.53405080617300682</c:v>
                </c:pt>
                <c:pt idx="247">
                  <c:v>0.49529146449805234</c:v>
                </c:pt>
                <c:pt idx="248">
                  <c:v>0.50700330313273745</c:v>
                </c:pt>
                <c:pt idx="249">
                  <c:v>0.53451639283324659</c:v>
                </c:pt>
                <c:pt idx="250">
                  <c:v>0.53957952704792755</c:v>
                </c:pt>
                <c:pt idx="251">
                  <c:v>0.5374400070989368</c:v>
                </c:pt>
                <c:pt idx="252">
                  <c:v>0.519664098856636</c:v>
                </c:pt>
                <c:pt idx="253">
                  <c:v>0.52935115322670812</c:v>
                </c:pt>
                <c:pt idx="254">
                  <c:v>0.51951182197897994</c:v>
                </c:pt>
                <c:pt idx="255">
                  <c:v>0.53978612351772359</c:v>
                </c:pt>
                <c:pt idx="256">
                  <c:v>0.57154437451966766</c:v>
                </c:pt>
                <c:pt idx="257">
                  <c:v>0.57642911303592725</c:v>
                </c:pt>
                <c:pt idx="258">
                  <c:v>0.57392060868258499</c:v>
                </c:pt>
                <c:pt idx="259">
                  <c:v>0.56115630540390038</c:v>
                </c:pt>
                <c:pt idx="260">
                  <c:v>0.53884446510342399</c:v>
                </c:pt>
                <c:pt idx="261">
                  <c:v>0.50816695839664017</c:v>
                </c:pt>
                <c:pt idx="262">
                  <c:v>0.51656341668396089</c:v>
                </c:pt>
                <c:pt idx="263">
                  <c:v>0.54958169888140429</c:v>
                </c:pt>
                <c:pt idx="264">
                  <c:v>0.54774829225093202</c:v>
                </c:pt>
                <c:pt idx="265">
                  <c:v>0.54317438207905755</c:v>
                </c:pt>
                <c:pt idx="266">
                  <c:v>0.5650496314126201</c:v>
                </c:pt>
                <c:pt idx="267">
                  <c:v>0.56106189007794449</c:v>
                </c:pt>
                <c:pt idx="268">
                  <c:v>0.5322453751120424</c:v>
                </c:pt>
                <c:pt idx="269">
                  <c:v>0.54670526023954802</c:v>
                </c:pt>
                <c:pt idx="270">
                  <c:v>0.62028150767423174</c:v>
                </c:pt>
                <c:pt idx="271">
                  <c:v>0.68954866656272784</c:v>
                </c:pt>
                <c:pt idx="272">
                  <c:v>0.67938091273112211</c:v>
                </c:pt>
                <c:pt idx="273">
                  <c:v>0.6309238782783515</c:v>
                </c:pt>
                <c:pt idx="274">
                  <c:v>0.54385939892844448</c:v>
                </c:pt>
                <c:pt idx="275">
                  <c:v>0.49612272388282608</c:v>
                </c:pt>
                <c:pt idx="276">
                  <c:v>0.49989447995351538</c:v>
                </c:pt>
                <c:pt idx="277">
                  <c:v>0.54598506237773503</c:v>
                </c:pt>
                <c:pt idx="278">
                  <c:v>0.55485317766089315</c:v>
                </c:pt>
                <c:pt idx="279">
                  <c:v>0.55708524151448335</c:v>
                </c:pt>
                <c:pt idx="280">
                  <c:v>0.58047077361185384</c:v>
                </c:pt>
                <c:pt idx="281">
                  <c:v>0.60062067374517603</c:v>
                </c:pt>
                <c:pt idx="282">
                  <c:v>0.57955093486206577</c:v>
                </c:pt>
                <c:pt idx="283">
                  <c:v>0.59102156483273427</c:v>
                </c:pt>
                <c:pt idx="284">
                  <c:v>0.62283155920130695</c:v>
                </c:pt>
                <c:pt idx="285">
                  <c:v>0.62577422928352511</c:v>
                </c:pt>
                <c:pt idx="286">
                  <c:v>0.62591807667771338</c:v>
                </c:pt>
                <c:pt idx="287">
                  <c:v>0.62486298995877865</c:v>
                </c:pt>
                <c:pt idx="288">
                  <c:v>0.61036367471920527</c:v>
                </c:pt>
                <c:pt idx="289">
                  <c:v>0.58863437381633932</c:v>
                </c:pt>
                <c:pt idx="290">
                  <c:v>0.59396723153539654</c:v>
                </c:pt>
                <c:pt idx="291">
                  <c:v>0.60898644507033506</c:v>
                </c:pt>
                <c:pt idx="292">
                  <c:v>0.59241192267878906</c:v>
                </c:pt>
                <c:pt idx="293">
                  <c:v>0.59793848414720407</c:v>
                </c:pt>
                <c:pt idx="294">
                  <c:v>0.59271853729403856</c:v>
                </c:pt>
                <c:pt idx="295">
                  <c:v>0.57799773100554408</c:v>
                </c:pt>
                <c:pt idx="296">
                  <c:v>0.55354586093077141</c:v>
                </c:pt>
                <c:pt idx="297">
                  <c:v>0.55994885561705232</c:v>
                </c:pt>
                <c:pt idx="298">
                  <c:v>0.58037490447063134</c:v>
                </c:pt>
                <c:pt idx="299">
                  <c:v>0.57834972087160097</c:v>
                </c:pt>
                <c:pt idx="300">
                  <c:v>0.5735637868128014</c:v>
                </c:pt>
                <c:pt idx="301">
                  <c:v>0.59154225510630642</c:v>
                </c:pt>
                <c:pt idx="302">
                  <c:v>0.60113110197848851</c:v>
                </c:pt>
                <c:pt idx="303">
                  <c:v>0.60018275294212153</c:v>
                </c:pt>
                <c:pt idx="304">
                  <c:v>0.60679638655785828</c:v>
                </c:pt>
                <c:pt idx="305">
                  <c:v>0.62672134254951872</c:v>
                </c:pt>
                <c:pt idx="306">
                  <c:v>0.6437446652755755</c:v>
                </c:pt>
                <c:pt idx="307">
                  <c:v>0.65154595459425646</c:v>
                </c:pt>
                <c:pt idx="308">
                  <c:v>0.65389320321627376</c:v>
                </c:pt>
                <c:pt idx="309">
                  <c:v>0.64599971226456965</c:v>
                </c:pt>
                <c:pt idx="310">
                  <c:v>0.628673196794301</c:v>
                </c:pt>
                <c:pt idx="311">
                  <c:v>0.63487245144818039</c:v>
                </c:pt>
                <c:pt idx="312">
                  <c:v>0.65928451890091166</c:v>
                </c:pt>
                <c:pt idx="313">
                  <c:v>0.65949144245071645</c:v>
                </c:pt>
                <c:pt idx="314">
                  <c:v>0.64545604797771117</c:v>
                </c:pt>
                <c:pt idx="315">
                  <c:v>0.66963719841120095</c:v>
                </c:pt>
                <c:pt idx="316">
                  <c:v>0.64060456329021942</c:v>
                </c:pt>
                <c:pt idx="317">
                  <c:v>0.61224755149228949</c:v>
                </c:pt>
                <c:pt idx="318">
                  <c:v>0.61965479658613598</c:v>
                </c:pt>
                <c:pt idx="319">
                  <c:v>0.63216506473829859</c:v>
                </c:pt>
                <c:pt idx="320">
                  <c:v>0.64858153296918586</c:v>
                </c:pt>
                <c:pt idx="321">
                  <c:v>0.64952371967019229</c:v>
                </c:pt>
                <c:pt idx="322">
                  <c:v>0.64680303115466964</c:v>
                </c:pt>
                <c:pt idx="323">
                  <c:v>0.63695988836132811</c:v>
                </c:pt>
                <c:pt idx="324">
                  <c:v>0.61069251811681147</c:v>
                </c:pt>
                <c:pt idx="325">
                  <c:v>0.61489064530973736</c:v>
                </c:pt>
                <c:pt idx="326">
                  <c:v>0.63906402317747946</c:v>
                </c:pt>
                <c:pt idx="327">
                  <c:v>0.6435015917589979</c:v>
                </c:pt>
                <c:pt idx="328">
                  <c:v>0.6410526684409581</c:v>
                </c:pt>
                <c:pt idx="329">
                  <c:v>0.62876398872041328</c:v>
                </c:pt>
                <c:pt idx="330">
                  <c:v>0.59259824519785076</c:v>
                </c:pt>
                <c:pt idx="331">
                  <c:v>0.55541456807230327</c:v>
                </c:pt>
                <c:pt idx="332">
                  <c:v>0.56161133121065554</c:v>
                </c:pt>
                <c:pt idx="333">
                  <c:v>0.59851528098348317</c:v>
                </c:pt>
                <c:pt idx="334">
                  <c:v>0.60019130311666036</c:v>
                </c:pt>
                <c:pt idx="335">
                  <c:v>0.59748859440896396</c:v>
                </c:pt>
                <c:pt idx="336">
                  <c:v>0.61740898245661668</c:v>
                </c:pt>
                <c:pt idx="337">
                  <c:v>0.60747771573087395</c:v>
                </c:pt>
                <c:pt idx="338">
                  <c:v>0.59955819647147124</c:v>
                </c:pt>
                <c:pt idx="339">
                  <c:v>0.60023302024302083</c:v>
                </c:pt>
                <c:pt idx="340">
                  <c:v>0.62579469129814103</c:v>
                </c:pt>
                <c:pt idx="341">
                  <c:v>0.62103918700652305</c:v>
                </c:pt>
                <c:pt idx="342">
                  <c:v>0.61266157118481634</c:v>
                </c:pt>
                <c:pt idx="343">
                  <c:v>0.62065264132843767</c:v>
                </c:pt>
                <c:pt idx="344">
                  <c:v>0.62696867189303673</c:v>
                </c:pt>
                <c:pt idx="345">
                  <c:v>0.62147430729124675</c:v>
                </c:pt>
                <c:pt idx="346">
                  <c:v>0.62576706365720103</c:v>
                </c:pt>
                <c:pt idx="347">
                  <c:v>0.63874654518044405</c:v>
                </c:pt>
                <c:pt idx="348">
                  <c:v>0.63737968818035884</c:v>
                </c:pt>
                <c:pt idx="349">
                  <c:v>0.64288370185229338</c:v>
                </c:pt>
                <c:pt idx="350">
                  <c:v>0.63179170651134486</c:v>
                </c:pt>
                <c:pt idx="351">
                  <c:v>0.62897911793905337</c:v>
                </c:pt>
                <c:pt idx="352">
                  <c:v>0.62356866497483043</c:v>
                </c:pt>
                <c:pt idx="353">
                  <c:v>0.63452570457675905</c:v>
                </c:pt>
                <c:pt idx="354">
                  <c:v>0.64934841613702643</c:v>
                </c:pt>
                <c:pt idx="355">
                  <c:v>0.65291772172293727</c:v>
                </c:pt>
                <c:pt idx="356">
                  <c:v>0.64968163780045651</c:v>
                </c:pt>
                <c:pt idx="357">
                  <c:v>0.64709265442985908</c:v>
                </c:pt>
                <c:pt idx="358">
                  <c:v>0.62838768561334502</c:v>
                </c:pt>
                <c:pt idx="359">
                  <c:v>0.61124515287826198</c:v>
                </c:pt>
                <c:pt idx="360">
                  <c:v>0.62180673542404996</c:v>
                </c:pt>
                <c:pt idx="361">
                  <c:v>0.63897673801644816</c:v>
                </c:pt>
                <c:pt idx="362">
                  <c:v>0.63843606635336247</c:v>
                </c:pt>
                <c:pt idx="363">
                  <c:v>0.63322607668499842</c:v>
                </c:pt>
                <c:pt idx="364">
                  <c:v>0.62813381998989359</c:v>
                </c:pt>
                <c:pt idx="365">
                  <c:v>0.61757721381342412</c:v>
                </c:pt>
                <c:pt idx="366">
                  <c:v>0.60540357532133493</c:v>
                </c:pt>
                <c:pt idx="367">
                  <c:v>0.61693479668700368</c:v>
                </c:pt>
                <c:pt idx="368">
                  <c:v>0.63889832487632958</c:v>
                </c:pt>
                <c:pt idx="369">
                  <c:v>0.64044941843073078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26328192"/>
        <c:axId val="-526318400"/>
      </c:lineChart>
      <c:dateAx>
        <c:axId val="-52632819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-526318400"/>
        <c:crosses val="autoZero"/>
        <c:auto val="1"/>
        <c:lblOffset val="100"/>
        <c:baseTimeUnit val="days"/>
      </c:dateAx>
      <c:valAx>
        <c:axId val="-526318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26328192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Merlin Collect Spell Usage per Day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2036970596699491E-2"/>
          <c:y val="0.17183278117426437"/>
          <c:w val="0.75470483868309524"/>
          <c:h val="0.7258633923199781"/>
        </c:manualLayout>
      </c:layout>
      <c:lineChart>
        <c:grouping val="standard"/>
        <c:varyColors val="0"/>
        <c:ser>
          <c:idx val="0"/>
          <c:order val="0"/>
          <c:tx>
            <c:strRef>
              <c:f>'disney2017-07-31 12h20'!$I$1</c:f>
              <c:strCache>
                <c:ptCount val="1"/>
                <c:pt idx="0">
                  <c:v>0 Collect</c:v>
                </c:pt>
              </c:strCache>
            </c:strRef>
          </c:tx>
          <c:marker>
            <c:symbol val="none"/>
          </c:marker>
          <c:dPt>
            <c:idx val="0"/>
            <c:marker>
              <c:symbol val="circle"/>
              <c:size val="5"/>
            </c:marker>
            <c:bubble3D val="0"/>
          </c:dPt>
          <c:dPt>
            <c:idx val="33"/>
            <c:marker>
              <c:symbol val="circle"/>
              <c:size val="8"/>
            </c:marker>
            <c:bubble3D val="0"/>
          </c:dPt>
          <c:dPt>
            <c:idx val="75"/>
            <c:marker>
              <c:symbol val="circle"/>
              <c:size val="7"/>
            </c:marker>
            <c:bubble3D val="0"/>
          </c:dPt>
          <c:dLbls>
            <c:dLbl>
              <c:idx val="33"/>
              <c:layout>
                <c:manualLayout>
                  <c:x val="-1.2858614466827133E-3"/>
                  <c:y val="-3.929273084479371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5"/>
              <c:layout>
                <c:manualLayout>
                  <c:x val="-3.857280617164993E-3"/>
                  <c:y val="-3.9292730844793761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'disney2017-07-31 12h20'!$A$2:$A$114</c:f>
              <c:numCache>
                <c:formatCode>m/d/yyyy</c:formatCode>
                <c:ptCount val="113"/>
                <c:pt idx="0">
                  <c:v>42803</c:v>
                </c:pt>
                <c:pt idx="1">
                  <c:v>42804</c:v>
                </c:pt>
                <c:pt idx="2">
                  <c:v>42805</c:v>
                </c:pt>
                <c:pt idx="3">
                  <c:v>42806</c:v>
                </c:pt>
                <c:pt idx="4">
                  <c:v>42807</c:v>
                </c:pt>
                <c:pt idx="5">
                  <c:v>42808</c:v>
                </c:pt>
                <c:pt idx="6">
                  <c:v>42809</c:v>
                </c:pt>
                <c:pt idx="7">
                  <c:v>42810</c:v>
                </c:pt>
                <c:pt idx="8">
                  <c:v>42811</c:v>
                </c:pt>
                <c:pt idx="9">
                  <c:v>42812</c:v>
                </c:pt>
                <c:pt idx="10">
                  <c:v>42813</c:v>
                </c:pt>
                <c:pt idx="11">
                  <c:v>42814</c:v>
                </c:pt>
                <c:pt idx="12">
                  <c:v>42815</c:v>
                </c:pt>
                <c:pt idx="13">
                  <c:v>42816</c:v>
                </c:pt>
                <c:pt idx="14">
                  <c:v>42817</c:v>
                </c:pt>
                <c:pt idx="15">
                  <c:v>42818</c:v>
                </c:pt>
                <c:pt idx="16">
                  <c:v>42819</c:v>
                </c:pt>
                <c:pt idx="17">
                  <c:v>42820</c:v>
                </c:pt>
                <c:pt idx="18">
                  <c:v>42821</c:v>
                </c:pt>
                <c:pt idx="19">
                  <c:v>42822</c:v>
                </c:pt>
                <c:pt idx="20">
                  <c:v>42823</c:v>
                </c:pt>
                <c:pt idx="21">
                  <c:v>42824</c:v>
                </c:pt>
                <c:pt idx="22">
                  <c:v>42825</c:v>
                </c:pt>
                <c:pt idx="23">
                  <c:v>42826</c:v>
                </c:pt>
                <c:pt idx="24">
                  <c:v>42827</c:v>
                </c:pt>
                <c:pt idx="25">
                  <c:v>42828</c:v>
                </c:pt>
                <c:pt idx="26">
                  <c:v>42829</c:v>
                </c:pt>
                <c:pt idx="27">
                  <c:v>42830</c:v>
                </c:pt>
                <c:pt idx="28">
                  <c:v>42831</c:v>
                </c:pt>
                <c:pt idx="29">
                  <c:v>42832</c:v>
                </c:pt>
                <c:pt idx="30">
                  <c:v>42833</c:v>
                </c:pt>
                <c:pt idx="31">
                  <c:v>42834</c:v>
                </c:pt>
                <c:pt idx="32">
                  <c:v>42835</c:v>
                </c:pt>
                <c:pt idx="33">
                  <c:v>42836</c:v>
                </c:pt>
                <c:pt idx="34">
                  <c:v>42837</c:v>
                </c:pt>
                <c:pt idx="35">
                  <c:v>42838</c:v>
                </c:pt>
                <c:pt idx="36">
                  <c:v>42839</c:v>
                </c:pt>
                <c:pt idx="37">
                  <c:v>42840</c:v>
                </c:pt>
                <c:pt idx="38">
                  <c:v>42841</c:v>
                </c:pt>
                <c:pt idx="39">
                  <c:v>42842</c:v>
                </c:pt>
                <c:pt idx="40">
                  <c:v>42843</c:v>
                </c:pt>
                <c:pt idx="41">
                  <c:v>42844</c:v>
                </c:pt>
                <c:pt idx="42">
                  <c:v>42845</c:v>
                </c:pt>
                <c:pt idx="43">
                  <c:v>42846</c:v>
                </c:pt>
                <c:pt idx="44">
                  <c:v>42847</c:v>
                </c:pt>
                <c:pt idx="45">
                  <c:v>42848</c:v>
                </c:pt>
                <c:pt idx="46">
                  <c:v>42849</c:v>
                </c:pt>
                <c:pt idx="47">
                  <c:v>42850</c:v>
                </c:pt>
                <c:pt idx="48">
                  <c:v>42851</c:v>
                </c:pt>
                <c:pt idx="49">
                  <c:v>42852</c:v>
                </c:pt>
                <c:pt idx="50">
                  <c:v>42853</c:v>
                </c:pt>
                <c:pt idx="51">
                  <c:v>42854</c:v>
                </c:pt>
                <c:pt idx="52">
                  <c:v>42855</c:v>
                </c:pt>
                <c:pt idx="53">
                  <c:v>42856</c:v>
                </c:pt>
                <c:pt idx="54">
                  <c:v>42857</c:v>
                </c:pt>
                <c:pt idx="55">
                  <c:v>42858</c:v>
                </c:pt>
                <c:pt idx="56">
                  <c:v>42859</c:v>
                </c:pt>
                <c:pt idx="57">
                  <c:v>42860</c:v>
                </c:pt>
                <c:pt idx="58">
                  <c:v>42861</c:v>
                </c:pt>
                <c:pt idx="59">
                  <c:v>42862</c:v>
                </c:pt>
                <c:pt idx="60">
                  <c:v>42863</c:v>
                </c:pt>
                <c:pt idx="61">
                  <c:v>42864</c:v>
                </c:pt>
                <c:pt idx="62">
                  <c:v>42865</c:v>
                </c:pt>
                <c:pt idx="63">
                  <c:v>42866</c:v>
                </c:pt>
                <c:pt idx="64">
                  <c:v>42867</c:v>
                </c:pt>
                <c:pt idx="65">
                  <c:v>42868</c:v>
                </c:pt>
                <c:pt idx="66">
                  <c:v>42869</c:v>
                </c:pt>
                <c:pt idx="67">
                  <c:v>42870</c:v>
                </c:pt>
                <c:pt idx="68">
                  <c:v>42871</c:v>
                </c:pt>
                <c:pt idx="69">
                  <c:v>42872</c:v>
                </c:pt>
                <c:pt idx="70">
                  <c:v>42873</c:v>
                </c:pt>
                <c:pt idx="71">
                  <c:v>42874</c:v>
                </c:pt>
                <c:pt idx="72">
                  <c:v>42875</c:v>
                </c:pt>
                <c:pt idx="73">
                  <c:v>42876</c:v>
                </c:pt>
                <c:pt idx="74">
                  <c:v>42877</c:v>
                </c:pt>
                <c:pt idx="75">
                  <c:v>42878</c:v>
                </c:pt>
                <c:pt idx="76">
                  <c:v>42879</c:v>
                </c:pt>
                <c:pt idx="77">
                  <c:v>42880</c:v>
                </c:pt>
                <c:pt idx="78">
                  <c:v>42881</c:v>
                </c:pt>
                <c:pt idx="79">
                  <c:v>42882</c:v>
                </c:pt>
                <c:pt idx="80">
                  <c:v>42883</c:v>
                </c:pt>
                <c:pt idx="81">
                  <c:v>42884</c:v>
                </c:pt>
                <c:pt idx="82">
                  <c:v>42885</c:v>
                </c:pt>
                <c:pt idx="83">
                  <c:v>42886</c:v>
                </c:pt>
                <c:pt idx="84">
                  <c:v>42887</c:v>
                </c:pt>
                <c:pt idx="85">
                  <c:v>42888</c:v>
                </c:pt>
                <c:pt idx="86">
                  <c:v>42889</c:v>
                </c:pt>
                <c:pt idx="87">
                  <c:v>42890</c:v>
                </c:pt>
                <c:pt idx="88">
                  <c:v>42891</c:v>
                </c:pt>
                <c:pt idx="89">
                  <c:v>42892</c:v>
                </c:pt>
                <c:pt idx="90">
                  <c:v>42893</c:v>
                </c:pt>
                <c:pt idx="91">
                  <c:v>42894</c:v>
                </c:pt>
                <c:pt idx="92">
                  <c:v>42895</c:v>
                </c:pt>
                <c:pt idx="93">
                  <c:v>42896</c:v>
                </c:pt>
                <c:pt idx="94">
                  <c:v>42897</c:v>
                </c:pt>
                <c:pt idx="95">
                  <c:v>42898</c:v>
                </c:pt>
                <c:pt idx="96">
                  <c:v>42899</c:v>
                </c:pt>
                <c:pt idx="97">
                  <c:v>42900</c:v>
                </c:pt>
                <c:pt idx="98">
                  <c:v>42901</c:v>
                </c:pt>
                <c:pt idx="99">
                  <c:v>42902</c:v>
                </c:pt>
                <c:pt idx="100">
                  <c:v>42903</c:v>
                </c:pt>
                <c:pt idx="101">
                  <c:v>42904</c:v>
                </c:pt>
                <c:pt idx="102">
                  <c:v>42905</c:v>
                </c:pt>
                <c:pt idx="103">
                  <c:v>42906</c:v>
                </c:pt>
                <c:pt idx="104">
                  <c:v>42907</c:v>
                </c:pt>
                <c:pt idx="105">
                  <c:v>42908</c:v>
                </c:pt>
                <c:pt idx="106">
                  <c:v>42909</c:v>
                </c:pt>
                <c:pt idx="107">
                  <c:v>42910</c:v>
                </c:pt>
                <c:pt idx="108">
                  <c:v>42911</c:v>
                </c:pt>
                <c:pt idx="109">
                  <c:v>42912</c:v>
                </c:pt>
                <c:pt idx="110">
                  <c:v>42913</c:v>
                </c:pt>
                <c:pt idx="111">
                  <c:v>42914</c:v>
                </c:pt>
                <c:pt idx="112">
                  <c:v>42915</c:v>
                </c:pt>
              </c:numCache>
            </c:numRef>
          </c:cat>
          <c:val>
            <c:numRef>
              <c:f>'disney2017-07-31 12h20'!$I$2:$I$114</c:f>
              <c:numCache>
                <c:formatCode>0.00%</c:formatCode>
                <c:ptCount val="113"/>
                <c:pt idx="0">
                  <c:v>0.13183704761149442</c:v>
                </c:pt>
                <c:pt idx="1">
                  <c:v>0.3296883542919628</c:v>
                </c:pt>
                <c:pt idx="2">
                  <c:v>0.38852804310555966</c:v>
                </c:pt>
                <c:pt idx="3">
                  <c:v>0.41199346012802629</c:v>
                </c:pt>
                <c:pt idx="4">
                  <c:v>0.43292926247461627</c:v>
                </c:pt>
                <c:pt idx="5">
                  <c:v>0.44005405312943674</c:v>
                </c:pt>
                <c:pt idx="6">
                  <c:v>0.44918602017965426</c:v>
                </c:pt>
                <c:pt idx="7">
                  <c:v>0.45323024853170524</c:v>
                </c:pt>
                <c:pt idx="8">
                  <c:v>0.44984760094389092</c:v>
                </c:pt>
                <c:pt idx="9">
                  <c:v>0.44192444912521328</c:v>
                </c:pt>
                <c:pt idx="10">
                  <c:v>0.44211195928753183</c:v>
                </c:pt>
                <c:pt idx="11">
                  <c:v>0.447996042353204</c:v>
                </c:pt>
                <c:pt idx="12">
                  <c:v>0.4470228330044303</c:v>
                </c:pt>
                <c:pt idx="13">
                  <c:v>0.44336850067366862</c:v>
                </c:pt>
                <c:pt idx="14">
                  <c:v>0.44247599893153999</c:v>
                </c:pt>
                <c:pt idx="15">
                  <c:v>0.44654319441400259</c:v>
                </c:pt>
                <c:pt idx="16">
                  <c:v>0.4438572068989925</c:v>
                </c:pt>
                <c:pt idx="17">
                  <c:v>0.43691845299737597</c:v>
                </c:pt>
                <c:pt idx="18">
                  <c:v>0.43806210758527064</c:v>
                </c:pt>
                <c:pt idx="19">
                  <c:v>0.43904746521448185</c:v>
                </c:pt>
                <c:pt idx="20">
                  <c:v>0.43895826613212907</c:v>
                </c:pt>
                <c:pt idx="21">
                  <c:v>0.43874341552790291</c:v>
                </c:pt>
                <c:pt idx="22">
                  <c:v>0.43715296076499477</c:v>
                </c:pt>
                <c:pt idx="23">
                  <c:v>0.43947433366238892</c:v>
                </c:pt>
                <c:pt idx="24">
                  <c:v>0.43941542069324913</c:v>
                </c:pt>
                <c:pt idx="25">
                  <c:v>0.44364403863360025</c:v>
                </c:pt>
                <c:pt idx="26">
                  <c:v>0.45014141477981956</c:v>
                </c:pt>
                <c:pt idx="27">
                  <c:v>0.44848684369002978</c:v>
                </c:pt>
                <c:pt idx="28">
                  <c:v>0.44735984885501157</c:v>
                </c:pt>
                <c:pt idx="29">
                  <c:v>0.44617015813059652</c:v>
                </c:pt>
                <c:pt idx="30">
                  <c:v>0.44183471661116652</c:v>
                </c:pt>
                <c:pt idx="31">
                  <c:v>0.43972339543111549</c:v>
                </c:pt>
                <c:pt idx="32">
                  <c:v>0.43982846647682278</c:v>
                </c:pt>
                <c:pt idx="33">
                  <c:v>0.4397516473663286</c:v>
                </c:pt>
                <c:pt idx="34">
                  <c:v>0.42729002674177835</c:v>
                </c:pt>
                <c:pt idx="35">
                  <c:v>0.40104415449464098</c:v>
                </c:pt>
                <c:pt idx="36">
                  <c:v>0.39680324216155316</c:v>
                </c:pt>
                <c:pt idx="37">
                  <c:v>0.39981139354451539</c:v>
                </c:pt>
                <c:pt idx="38">
                  <c:v>0.40574849683069297</c:v>
                </c:pt>
                <c:pt idx="39">
                  <c:v>0.40373272594380516</c:v>
                </c:pt>
                <c:pt idx="40">
                  <c:v>0.40600647557213637</c:v>
                </c:pt>
                <c:pt idx="41">
                  <c:v>0.40358461446635802</c:v>
                </c:pt>
                <c:pt idx="42">
                  <c:v>0.40777683273623888</c:v>
                </c:pt>
                <c:pt idx="43">
                  <c:v>0.40816379692099297</c:v>
                </c:pt>
                <c:pt idx="44">
                  <c:v>0.41053030169604959</c:v>
                </c:pt>
                <c:pt idx="45">
                  <c:v>0.40865253589105649</c:v>
                </c:pt>
                <c:pt idx="46">
                  <c:v>0.40915959446875055</c:v>
                </c:pt>
                <c:pt idx="47">
                  <c:v>0.40920207217552135</c:v>
                </c:pt>
                <c:pt idx="48">
                  <c:v>0.41984767638071785</c:v>
                </c:pt>
                <c:pt idx="49">
                  <c:v>0.40427561996489492</c:v>
                </c:pt>
                <c:pt idx="50">
                  <c:v>0.40727170746711538</c:v>
                </c:pt>
                <c:pt idx="51">
                  <c:v>0.40869170900543234</c:v>
                </c:pt>
                <c:pt idx="52">
                  <c:v>0.40374111623522452</c:v>
                </c:pt>
                <c:pt idx="53">
                  <c:v>0.40499483165977557</c:v>
                </c:pt>
                <c:pt idx="54">
                  <c:v>0.40616090932652077</c:v>
                </c:pt>
                <c:pt idx="55">
                  <c:v>0.40464518053199622</c:v>
                </c:pt>
                <c:pt idx="56">
                  <c:v>0.40461122865346832</c:v>
                </c:pt>
                <c:pt idx="57">
                  <c:v>0.40811727068710307</c:v>
                </c:pt>
                <c:pt idx="58">
                  <c:v>0.40980958774823162</c:v>
                </c:pt>
                <c:pt idx="59">
                  <c:v>0.40736778185813838</c:v>
                </c:pt>
                <c:pt idx="60">
                  <c:v>0.4034283725382139</c:v>
                </c:pt>
                <c:pt idx="61">
                  <c:v>0.40055441398829139</c:v>
                </c:pt>
                <c:pt idx="62">
                  <c:v>0.40296216638967641</c:v>
                </c:pt>
                <c:pt idx="63">
                  <c:v>0.40017965194902622</c:v>
                </c:pt>
                <c:pt idx="64">
                  <c:v>0.40458130154716754</c:v>
                </c:pt>
                <c:pt idx="65">
                  <c:v>0.4054164663031134</c:v>
                </c:pt>
                <c:pt idx="66">
                  <c:v>0.4043778098744838</c:v>
                </c:pt>
                <c:pt idx="67">
                  <c:v>0.39714366401742851</c:v>
                </c:pt>
                <c:pt idx="68">
                  <c:v>0.39659561571875945</c:v>
                </c:pt>
                <c:pt idx="69">
                  <c:v>0.39775548614448181</c:v>
                </c:pt>
                <c:pt idx="70">
                  <c:v>0.40692252140720109</c:v>
                </c:pt>
                <c:pt idx="71">
                  <c:v>0.40139647395607764</c:v>
                </c:pt>
                <c:pt idx="72">
                  <c:v>0.39496002194046537</c:v>
                </c:pt>
                <c:pt idx="73">
                  <c:v>0.39713606803401702</c:v>
                </c:pt>
                <c:pt idx="74">
                  <c:v>0.39334704720950187</c:v>
                </c:pt>
                <c:pt idx="75">
                  <c:v>0.3917806257607217</c:v>
                </c:pt>
                <c:pt idx="76">
                  <c:v>0.37202222616303127</c:v>
                </c:pt>
                <c:pt idx="77">
                  <c:v>0.34944064182577622</c:v>
                </c:pt>
                <c:pt idx="78">
                  <c:v>0.35728886498117268</c:v>
                </c:pt>
                <c:pt idx="79">
                  <c:v>0.35196542079837273</c:v>
                </c:pt>
                <c:pt idx="80">
                  <c:v>0.35564511179755742</c:v>
                </c:pt>
                <c:pt idx="81">
                  <c:v>0.35530154910512857</c:v>
                </c:pt>
                <c:pt idx="82">
                  <c:v>0.3547297962397874</c:v>
                </c:pt>
                <c:pt idx="83">
                  <c:v>0.35427765281559526</c:v>
                </c:pt>
                <c:pt idx="84">
                  <c:v>0.35627345017366813</c:v>
                </c:pt>
                <c:pt idx="85">
                  <c:v>0.35715579163397115</c:v>
                </c:pt>
                <c:pt idx="86">
                  <c:v>0.35713847663436771</c:v>
                </c:pt>
                <c:pt idx="87">
                  <c:v>0.3550710000605975</c:v>
                </c:pt>
                <c:pt idx="88">
                  <c:v>0.35717844473673721</c:v>
                </c:pt>
                <c:pt idx="89">
                  <c:v>0.35621353529932115</c:v>
                </c:pt>
                <c:pt idx="90">
                  <c:v>0.3565814635709208</c:v>
                </c:pt>
                <c:pt idx="91">
                  <c:v>0.3522760542335921</c:v>
                </c:pt>
                <c:pt idx="92">
                  <c:v>0.35533111100054732</c:v>
                </c:pt>
                <c:pt idx="93">
                  <c:v>0.35317615566766192</c:v>
                </c:pt>
                <c:pt idx="94">
                  <c:v>0.35229547095842362</c:v>
                </c:pt>
                <c:pt idx="95">
                  <c:v>0.35202017121128937</c:v>
                </c:pt>
                <c:pt idx="96">
                  <c:v>0.34996701009998477</c:v>
                </c:pt>
                <c:pt idx="97">
                  <c:v>0.35270135658317675</c:v>
                </c:pt>
                <c:pt idx="98">
                  <c:v>0.35263829962515963</c:v>
                </c:pt>
                <c:pt idx="99">
                  <c:v>0.35020559811308938</c:v>
                </c:pt>
                <c:pt idx="100">
                  <c:v>0.3533357505438724</c:v>
                </c:pt>
                <c:pt idx="101">
                  <c:v>0.34881679954321482</c:v>
                </c:pt>
                <c:pt idx="102">
                  <c:v>0.34772836063185497</c:v>
                </c:pt>
                <c:pt idx="103">
                  <c:v>0.34326205816137029</c:v>
                </c:pt>
                <c:pt idx="104">
                  <c:v>0.34391839085187775</c:v>
                </c:pt>
                <c:pt idx="105">
                  <c:v>0.34445130308324878</c:v>
                </c:pt>
                <c:pt idx="106">
                  <c:v>0.3452165539718316</c:v>
                </c:pt>
                <c:pt idx="107">
                  <c:v>0.3434518271706441</c:v>
                </c:pt>
                <c:pt idx="108">
                  <c:v>0.35372996826768877</c:v>
                </c:pt>
                <c:pt idx="109">
                  <c:v>0.33526896146912077</c:v>
                </c:pt>
                <c:pt idx="110">
                  <c:v>0.33923944839114084</c:v>
                </c:pt>
                <c:pt idx="111">
                  <c:v>0.3401885804085909</c:v>
                </c:pt>
                <c:pt idx="112">
                  <c:v>0.34198120603330234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'disney2017-07-31 12h20'!$J$1</c:f>
              <c:strCache>
                <c:ptCount val="1"/>
                <c:pt idx="0">
                  <c:v>1 Collect</c:v>
                </c:pt>
              </c:strCache>
            </c:strRef>
          </c:tx>
          <c:marker>
            <c:symbol val="none"/>
          </c:marker>
          <c:cat>
            <c:numRef>
              <c:f>'disney2017-07-31 12h20'!$A$2:$A$114</c:f>
              <c:numCache>
                <c:formatCode>m/d/yyyy</c:formatCode>
                <c:ptCount val="113"/>
                <c:pt idx="0">
                  <c:v>42803</c:v>
                </c:pt>
                <c:pt idx="1">
                  <c:v>42804</c:v>
                </c:pt>
                <c:pt idx="2">
                  <c:v>42805</c:v>
                </c:pt>
                <c:pt idx="3">
                  <c:v>42806</c:v>
                </c:pt>
                <c:pt idx="4">
                  <c:v>42807</c:v>
                </c:pt>
                <c:pt idx="5">
                  <c:v>42808</c:v>
                </c:pt>
                <c:pt idx="6">
                  <c:v>42809</c:v>
                </c:pt>
                <c:pt idx="7">
                  <c:v>42810</c:v>
                </c:pt>
                <c:pt idx="8">
                  <c:v>42811</c:v>
                </c:pt>
                <c:pt idx="9">
                  <c:v>42812</c:v>
                </c:pt>
                <c:pt idx="10">
                  <c:v>42813</c:v>
                </c:pt>
                <c:pt idx="11">
                  <c:v>42814</c:v>
                </c:pt>
                <c:pt idx="12">
                  <c:v>42815</c:v>
                </c:pt>
                <c:pt idx="13">
                  <c:v>42816</c:v>
                </c:pt>
                <c:pt idx="14">
                  <c:v>42817</c:v>
                </c:pt>
                <c:pt idx="15">
                  <c:v>42818</c:v>
                </c:pt>
                <c:pt idx="16">
                  <c:v>42819</c:v>
                </c:pt>
                <c:pt idx="17">
                  <c:v>42820</c:v>
                </c:pt>
                <c:pt idx="18">
                  <c:v>42821</c:v>
                </c:pt>
                <c:pt idx="19">
                  <c:v>42822</c:v>
                </c:pt>
                <c:pt idx="20">
                  <c:v>42823</c:v>
                </c:pt>
                <c:pt idx="21">
                  <c:v>42824</c:v>
                </c:pt>
                <c:pt idx="22">
                  <c:v>42825</c:v>
                </c:pt>
                <c:pt idx="23">
                  <c:v>42826</c:v>
                </c:pt>
                <c:pt idx="24">
                  <c:v>42827</c:v>
                </c:pt>
                <c:pt idx="25">
                  <c:v>42828</c:v>
                </c:pt>
                <c:pt idx="26">
                  <c:v>42829</c:v>
                </c:pt>
                <c:pt idx="27">
                  <c:v>42830</c:v>
                </c:pt>
                <c:pt idx="28">
                  <c:v>42831</c:v>
                </c:pt>
                <c:pt idx="29">
                  <c:v>42832</c:v>
                </c:pt>
                <c:pt idx="30">
                  <c:v>42833</c:v>
                </c:pt>
                <c:pt idx="31">
                  <c:v>42834</c:v>
                </c:pt>
                <c:pt idx="32">
                  <c:v>42835</c:v>
                </c:pt>
                <c:pt idx="33">
                  <c:v>42836</c:v>
                </c:pt>
                <c:pt idx="34">
                  <c:v>42837</c:v>
                </c:pt>
                <c:pt idx="35">
                  <c:v>42838</c:v>
                </c:pt>
                <c:pt idx="36">
                  <c:v>42839</c:v>
                </c:pt>
                <c:pt idx="37">
                  <c:v>42840</c:v>
                </c:pt>
                <c:pt idx="38">
                  <c:v>42841</c:v>
                </c:pt>
                <c:pt idx="39">
                  <c:v>42842</c:v>
                </c:pt>
                <c:pt idx="40">
                  <c:v>42843</c:v>
                </c:pt>
                <c:pt idx="41">
                  <c:v>42844</c:v>
                </c:pt>
                <c:pt idx="42">
                  <c:v>42845</c:v>
                </c:pt>
                <c:pt idx="43">
                  <c:v>42846</c:v>
                </c:pt>
                <c:pt idx="44">
                  <c:v>42847</c:v>
                </c:pt>
                <c:pt idx="45">
                  <c:v>42848</c:v>
                </c:pt>
                <c:pt idx="46">
                  <c:v>42849</c:v>
                </c:pt>
                <c:pt idx="47">
                  <c:v>42850</c:v>
                </c:pt>
                <c:pt idx="48">
                  <c:v>42851</c:v>
                </c:pt>
                <c:pt idx="49">
                  <c:v>42852</c:v>
                </c:pt>
                <c:pt idx="50">
                  <c:v>42853</c:v>
                </c:pt>
                <c:pt idx="51">
                  <c:v>42854</c:v>
                </c:pt>
                <c:pt idx="52">
                  <c:v>42855</c:v>
                </c:pt>
                <c:pt idx="53">
                  <c:v>42856</c:v>
                </c:pt>
                <c:pt idx="54">
                  <c:v>42857</c:v>
                </c:pt>
                <c:pt idx="55">
                  <c:v>42858</c:v>
                </c:pt>
                <c:pt idx="56">
                  <c:v>42859</c:v>
                </c:pt>
                <c:pt idx="57">
                  <c:v>42860</c:v>
                </c:pt>
                <c:pt idx="58">
                  <c:v>42861</c:v>
                </c:pt>
                <c:pt idx="59">
                  <c:v>42862</c:v>
                </c:pt>
                <c:pt idx="60">
                  <c:v>42863</c:v>
                </c:pt>
                <c:pt idx="61">
                  <c:v>42864</c:v>
                </c:pt>
                <c:pt idx="62">
                  <c:v>42865</c:v>
                </c:pt>
                <c:pt idx="63">
                  <c:v>42866</c:v>
                </c:pt>
                <c:pt idx="64">
                  <c:v>42867</c:v>
                </c:pt>
                <c:pt idx="65">
                  <c:v>42868</c:v>
                </c:pt>
                <c:pt idx="66">
                  <c:v>42869</c:v>
                </c:pt>
                <c:pt idx="67">
                  <c:v>42870</c:v>
                </c:pt>
                <c:pt idx="68">
                  <c:v>42871</c:v>
                </c:pt>
                <c:pt idx="69">
                  <c:v>42872</c:v>
                </c:pt>
                <c:pt idx="70">
                  <c:v>42873</c:v>
                </c:pt>
                <c:pt idx="71">
                  <c:v>42874</c:v>
                </c:pt>
                <c:pt idx="72">
                  <c:v>42875</c:v>
                </c:pt>
                <c:pt idx="73">
                  <c:v>42876</c:v>
                </c:pt>
                <c:pt idx="74">
                  <c:v>42877</c:v>
                </c:pt>
                <c:pt idx="75">
                  <c:v>42878</c:v>
                </c:pt>
                <c:pt idx="76">
                  <c:v>42879</c:v>
                </c:pt>
                <c:pt idx="77">
                  <c:v>42880</c:v>
                </c:pt>
                <c:pt idx="78">
                  <c:v>42881</c:v>
                </c:pt>
                <c:pt idx="79">
                  <c:v>42882</c:v>
                </c:pt>
                <c:pt idx="80">
                  <c:v>42883</c:v>
                </c:pt>
                <c:pt idx="81">
                  <c:v>42884</c:v>
                </c:pt>
                <c:pt idx="82">
                  <c:v>42885</c:v>
                </c:pt>
                <c:pt idx="83">
                  <c:v>42886</c:v>
                </c:pt>
                <c:pt idx="84">
                  <c:v>42887</c:v>
                </c:pt>
                <c:pt idx="85">
                  <c:v>42888</c:v>
                </c:pt>
                <c:pt idx="86">
                  <c:v>42889</c:v>
                </c:pt>
                <c:pt idx="87">
                  <c:v>42890</c:v>
                </c:pt>
                <c:pt idx="88">
                  <c:v>42891</c:v>
                </c:pt>
                <c:pt idx="89">
                  <c:v>42892</c:v>
                </c:pt>
                <c:pt idx="90">
                  <c:v>42893</c:v>
                </c:pt>
                <c:pt idx="91">
                  <c:v>42894</c:v>
                </c:pt>
                <c:pt idx="92">
                  <c:v>42895</c:v>
                </c:pt>
                <c:pt idx="93">
                  <c:v>42896</c:v>
                </c:pt>
                <c:pt idx="94">
                  <c:v>42897</c:v>
                </c:pt>
                <c:pt idx="95">
                  <c:v>42898</c:v>
                </c:pt>
                <c:pt idx="96">
                  <c:v>42899</c:v>
                </c:pt>
                <c:pt idx="97">
                  <c:v>42900</c:v>
                </c:pt>
                <c:pt idx="98">
                  <c:v>42901</c:v>
                </c:pt>
                <c:pt idx="99">
                  <c:v>42902</c:v>
                </c:pt>
                <c:pt idx="100">
                  <c:v>42903</c:v>
                </c:pt>
                <c:pt idx="101">
                  <c:v>42904</c:v>
                </c:pt>
                <c:pt idx="102">
                  <c:v>42905</c:v>
                </c:pt>
                <c:pt idx="103">
                  <c:v>42906</c:v>
                </c:pt>
                <c:pt idx="104">
                  <c:v>42907</c:v>
                </c:pt>
                <c:pt idx="105">
                  <c:v>42908</c:v>
                </c:pt>
                <c:pt idx="106">
                  <c:v>42909</c:v>
                </c:pt>
                <c:pt idx="107">
                  <c:v>42910</c:v>
                </c:pt>
                <c:pt idx="108">
                  <c:v>42911</c:v>
                </c:pt>
                <c:pt idx="109">
                  <c:v>42912</c:v>
                </c:pt>
                <c:pt idx="110">
                  <c:v>42913</c:v>
                </c:pt>
                <c:pt idx="111">
                  <c:v>42914</c:v>
                </c:pt>
                <c:pt idx="112">
                  <c:v>42915</c:v>
                </c:pt>
              </c:numCache>
            </c:numRef>
          </c:cat>
          <c:val>
            <c:numRef>
              <c:f>'disney2017-07-31 12h20'!$J$2:$J$114</c:f>
              <c:numCache>
                <c:formatCode>0.00%</c:formatCode>
                <c:ptCount val="113"/>
                <c:pt idx="0">
                  <c:v>7.6770560710603536E-2</c:v>
                </c:pt>
                <c:pt idx="1">
                  <c:v>0.16735814063186782</c:v>
                </c:pt>
                <c:pt idx="2">
                  <c:v>0.18986039676708302</c:v>
                </c:pt>
                <c:pt idx="3">
                  <c:v>0.19082016275783076</c:v>
                </c:pt>
                <c:pt idx="4">
                  <c:v>0.19255291791183748</c:v>
                </c:pt>
                <c:pt idx="5">
                  <c:v>0.18701356459862131</c:v>
                </c:pt>
                <c:pt idx="6">
                  <c:v>0.18706858230799553</c:v>
                </c:pt>
                <c:pt idx="7">
                  <c:v>0.18753525566579288</c:v>
                </c:pt>
                <c:pt idx="8">
                  <c:v>0.18894205558468799</c:v>
                </c:pt>
                <c:pt idx="9">
                  <c:v>0.19534317927616809</c:v>
                </c:pt>
                <c:pt idx="10">
                  <c:v>0.19198312236286919</c:v>
                </c:pt>
                <c:pt idx="11">
                  <c:v>0.1900627957263798</c:v>
                </c:pt>
                <c:pt idx="12">
                  <c:v>0.19308590313607077</c:v>
                </c:pt>
                <c:pt idx="13">
                  <c:v>0.19310257885074497</c:v>
                </c:pt>
                <c:pt idx="14">
                  <c:v>0.1958267209276747</c:v>
                </c:pt>
                <c:pt idx="15">
                  <c:v>0.19370166264833891</c:v>
                </c:pt>
                <c:pt idx="16">
                  <c:v>0.19606131389157602</c:v>
                </c:pt>
                <c:pt idx="17">
                  <c:v>0.19703493759197688</c:v>
                </c:pt>
                <c:pt idx="18">
                  <c:v>0.19437545315705845</c:v>
                </c:pt>
                <c:pt idx="19">
                  <c:v>0.19349131996523372</c:v>
                </c:pt>
                <c:pt idx="20">
                  <c:v>0.19751009938098091</c:v>
                </c:pt>
                <c:pt idx="21">
                  <c:v>0.19691579509886251</c:v>
                </c:pt>
                <c:pt idx="22">
                  <c:v>0.20133812982608895</c:v>
                </c:pt>
                <c:pt idx="23">
                  <c:v>0.20594768015794671</c:v>
                </c:pt>
                <c:pt idx="24">
                  <c:v>0.20681753737920253</c:v>
                </c:pt>
                <c:pt idx="25">
                  <c:v>0.21438895134093464</c:v>
                </c:pt>
                <c:pt idx="26">
                  <c:v>0.23268656480589045</c:v>
                </c:pt>
                <c:pt idx="27">
                  <c:v>0.22947463084446085</c:v>
                </c:pt>
                <c:pt idx="28">
                  <c:v>0.232352845369556</c:v>
                </c:pt>
                <c:pt idx="29">
                  <c:v>0.23849639256811048</c:v>
                </c:pt>
                <c:pt idx="30">
                  <c:v>0.24271032302777262</c:v>
                </c:pt>
                <c:pt idx="31">
                  <c:v>0.23890576993067958</c:v>
                </c:pt>
                <c:pt idx="32">
                  <c:v>0.23659999662998973</c:v>
                </c:pt>
                <c:pt idx="33">
                  <c:v>0.23868413706764563</c:v>
                </c:pt>
                <c:pt idx="34">
                  <c:v>0.24800274962486063</c:v>
                </c:pt>
                <c:pt idx="35">
                  <c:v>0.24425337925601898</c:v>
                </c:pt>
                <c:pt idx="36">
                  <c:v>0.24843399224773613</c:v>
                </c:pt>
                <c:pt idx="37">
                  <c:v>0.25287839170131599</c:v>
                </c:pt>
                <c:pt idx="38">
                  <c:v>0.25588616226508959</c:v>
                </c:pt>
                <c:pt idx="39">
                  <c:v>0.25262191701653891</c:v>
                </c:pt>
                <c:pt idx="40">
                  <c:v>0.25288723836394073</c:v>
                </c:pt>
                <c:pt idx="41">
                  <c:v>0.25516077047041669</c:v>
                </c:pt>
                <c:pt idx="42">
                  <c:v>0.25501516362105553</c:v>
                </c:pt>
                <c:pt idx="43">
                  <c:v>0.25911068274766208</c:v>
                </c:pt>
                <c:pt idx="44">
                  <c:v>0.26235932298913328</c:v>
                </c:pt>
                <c:pt idx="45">
                  <c:v>0.25992773435782923</c:v>
                </c:pt>
                <c:pt idx="46">
                  <c:v>0.25835046474443446</c:v>
                </c:pt>
                <c:pt idx="47">
                  <c:v>0.25787365339270529</c:v>
                </c:pt>
                <c:pt idx="48">
                  <c:v>0.27229443152278016</c:v>
                </c:pt>
                <c:pt idx="49">
                  <c:v>0.25529501777757774</c:v>
                </c:pt>
                <c:pt idx="50">
                  <c:v>0.26696701586784632</c:v>
                </c:pt>
                <c:pt idx="51">
                  <c:v>0.27098660891936666</c:v>
                </c:pt>
                <c:pt idx="52">
                  <c:v>0.26892045507056184</c:v>
                </c:pt>
                <c:pt idx="53">
                  <c:v>0.26585572947430597</c:v>
                </c:pt>
                <c:pt idx="54">
                  <c:v>0.26592061905290831</c:v>
                </c:pt>
                <c:pt idx="55">
                  <c:v>0.2661751822096296</c:v>
                </c:pt>
                <c:pt idx="56">
                  <c:v>0.26824845095964939</c:v>
                </c:pt>
                <c:pt idx="57">
                  <c:v>0.27132693501408583</c:v>
                </c:pt>
                <c:pt idx="58">
                  <c:v>0.27560640999445402</c:v>
                </c:pt>
                <c:pt idx="59">
                  <c:v>0.27475927478819073</c:v>
                </c:pt>
                <c:pt idx="60">
                  <c:v>0.27257785383492378</c:v>
                </c:pt>
                <c:pt idx="61">
                  <c:v>0.27175008723297017</c:v>
                </c:pt>
                <c:pt idx="62">
                  <c:v>0.27066184377749536</c:v>
                </c:pt>
                <c:pt idx="63">
                  <c:v>0.27341644703722351</c:v>
                </c:pt>
                <c:pt idx="64">
                  <c:v>0.27658378985812615</c:v>
                </c:pt>
                <c:pt idx="65">
                  <c:v>0.27987804254187171</c:v>
                </c:pt>
                <c:pt idx="66">
                  <c:v>0.28083487600952051</c:v>
                </c:pt>
                <c:pt idx="67">
                  <c:v>0.27578972848670674</c:v>
                </c:pt>
                <c:pt idx="68">
                  <c:v>0.27593696332962925</c:v>
                </c:pt>
                <c:pt idx="69">
                  <c:v>0.27490789684446582</c:v>
                </c:pt>
                <c:pt idx="70">
                  <c:v>0.27211389662643143</c:v>
                </c:pt>
                <c:pt idx="71">
                  <c:v>0.27692860236407618</c:v>
                </c:pt>
                <c:pt idx="72">
                  <c:v>0.26613362587287187</c:v>
                </c:pt>
                <c:pt idx="73">
                  <c:v>0.2686968484242121</c:v>
                </c:pt>
                <c:pt idx="74">
                  <c:v>0.26938463287815667</c:v>
                </c:pt>
                <c:pt idx="75">
                  <c:v>0.27550655115629696</c:v>
                </c:pt>
                <c:pt idx="76">
                  <c:v>0.27985655455064923</c:v>
                </c:pt>
                <c:pt idx="77">
                  <c:v>0.26569756686496537</c:v>
                </c:pt>
                <c:pt idx="78">
                  <c:v>0.2608733923419238</c:v>
                </c:pt>
                <c:pt idx="79">
                  <c:v>0.26883295194508011</c:v>
                </c:pt>
                <c:pt idx="80">
                  <c:v>0.26558312705848658</c:v>
                </c:pt>
                <c:pt idx="81">
                  <c:v>0.26470145886599489</c:v>
                </c:pt>
                <c:pt idx="82">
                  <c:v>0.25470026577419036</c:v>
                </c:pt>
                <c:pt idx="83">
                  <c:v>0.25610670454993884</c:v>
                </c:pt>
                <c:pt idx="84">
                  <c:v>0.26102966789080306</c:v>
                </c:pt>
                <c:pt idx="85">
                  <c:v>0.26324420031790102</c:v>
                </c:pt>
                <c:pt idx="86">
                  <c:v>0.26795862463714787</c:v>
                </c:pt>
                <c:pt idx="87">
                  <c:v>0.26585129375643846</c:v>
                </c:pt>
                <c:pt idx="88">
                  <c:v>0.26266491291004024</c:v>
                </c:pt>
                <c:pt idx="89">
                  <c:v>0.26301299062726741</c:v>
                </c:pt>
                <c:pt idx="90">
                  <c:v>0.26716326755374004</c:v>
                </c:pt>
                <c:pt idx="91">
                  <c:v>0.26800803610188484</c:v>
                </c:pt>
                <c:pt idx="92">
                  <c:v>0.2695556992885218</c:v>
                </c:pt>
                <c:pt idx="93">
                  <c:v>0.27542468856172142</c:v>
                </c:pt>
                <c:pt idx="94">
                  <c:v>0.26849272670999691</c:v>
                </c:pt>
                <c:pt idx="95">
                  <c:v>0.26814290652514283</c:v>
                </c:pt>
                <c:pt idx="96">
                  <c:v>0.26867989646246765</c:v>
                </c:pt>
                <c:pt idx="97">
                  <c:v>0.2677942429937254</c:v>
                </c:pt>
                <c:pt idx="98">
                  <c:v>0.27107962268814106</c:v>
                </c:pt>
                <c:pt idx="99">
                  <c:v>0.27380032979189711</c:v>
                </c:pt>
                <c:pt idx="100">
                  <c:v>0.26795845241649957</c:v>
                </c:pt>
                <c:pt idx="101">
                  <c:v>0.26653202783005903</c:v>
                </c:pt>
                <c:pt idx="102">
                  <c:v>0.26263814023184667</c:v>
                </c:pt>
                <c:pt idx="103">
                  <c:v>0.26108292612074241</c:v>
                </c:pt>
                <c:pt idx="104">
                  <c:v>0.26660770844473697</c:v>
                </c:pt>
                <c:pt idx="105">
                  <c:v>0.27363178874462496</c:v>
                </c:pt>
                <c:pt idx="106">
                  <c:v>0.27776895971556459</c:v>
                </c:pt>
                <c:pt idx="107">
                  <c:v>0.28248123066271447</c:v>
                </c:pt>
                <c:pt idx="108">
                  <c:v>0.30618836936865212</c:v>
                </c:pt>
                <c:pt idx="109">
                  <c:v>0.26198062974298769</c:v>
                </c:pt>
                <c:pt idx="110">
                  <c:v>0.27154199749268698</c:v>
                </c:pt>
                <c:pt idx="111">
                  <c:v>0.27432163436354112</c:v>
                </c:pt>
                <c:pt idx="112">
                  <c:v>0.27290971997198676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'disney2017-07-31 12h20'!$K$1</c:f>
              <c:strCache>
                <c:ptCount val="1"/>
                <c:pt idx="0">
                  <c:v>2 Collect</c:v>
                </c:pt>
              </c:strCache>
            </c:strRef>
          </c:tx>
          <c:marker>
            <c:symbol val="none"/>
          </c:marker>
          <c:cat>
            <c:numRef>
              <c:f>'disney2017-07-31 12h20'!$A$2:$A$114</c:f>
              <c:numCache>
                <c:formatCode>m/d/yyyy</c:formatCode>
                <c:ptCount val="113"/>
                <c:pt idx="0">
                  <c:v>42803</c:v>
                </c:pt>
                <c:pt idx="1">
                  <c:v>42804</c:v>
                </c:pt>
                <c:pt idx="2">
                  <c:v>42805</c:v>
                </c:pt>
                <c:pt idx="3">
                  <c:v>42806</c:v>
                </c:pt>
                <c:pt idx="4">
                  <c:v>42807</c:v>
                </c:pt>
                <c:pt idx="5">
                  <c:v>42808</c:v>
                </c:pt>
                <c:pt idx="6">
                  <c:v>42809</c:v>
                </c:pt>
                <c:pt idx="7">
                  <c:v>42810</c:v>
                </c:pt>
                <c:pt idx="8">
                  <c:v>42811</c:v>
                </c:pt>
                <c:pt idx="9">
                  <c:v>42812</c:v>
                </c:pt>
                <c:pt idx="10">
                  <c:v>42813</c:v>
                </c:pt>
                <c:pt idx="11">
                  <c:v>42814</c:v>
                </c:pt>
                <c:pt idx="12">
                  <c:v>42815</c:v>
                </c:pt>
                <c:pt idx="13">
                  <c:v>42816</c:v>
                </c:pt>
                <c:pt idx="14">
                  <c:v>42817</c:v>
                </c:pt>
                <c:pt idx="15">
                  <c:v>42818</c:v>
                </c:pt>
                <c:pt idx="16">
                  <c:v>42819</c:v>
                </c:pt>
                <c:pt idx="17">
                  <c:v>42820</c:v>
                </c:pt>
                <c:pt idx="18">
                  <c:v>42821</c:v>
                </c:pt>
                <c:pt idx="19">
                  <c:v>42822</c:v>
                </c:pt>
                <c:pt idx="20">
                  <c:v>42823</c:v>
                </c:pt>
                <c:pt idx="21">
                  <c:v>42824</c:v>
                </c:pt>
                <c:pt idx="22">
                  <c:v>42825</c:v>
                </c:pt>
                <c:pt idx="23">
                  <c:v>42826</c:v>
                </c:pt>
                <c:pt idx="24">
                  <c:v>42827</c:v>
                </c:pt>
                <c:pt idx="25">
                  <c:v>42828</c:v>
                </c:pt>
                <c:pt idx="26">
                  <c:v>42829</c:v>
                </c:pt>
                <c:pt idx="27">
                  <c:v>42830</c:v>
                </c:pt>
                <c:pt idx="28">
                  <c:v>42831</c:v>
                </c:pt>
                <c:pt idx="29">
                  <c:v>42832</c:v>
                </c:pt>
                <c:pt idx="30">
                  <c:v>42833</c:v>
                </c:pt>
                <c:pt idx="31">
                  <c:v>42834</c:v>
                </c:pt>
                <c:pt idx="32">
                  <c:v>42835</c:v>
                </c:pt>
                <c:pt idx="33">
                  <c:v>42836</c:v>
                </c:pt>
                <c:pt idx="34">
                  <c:v>42837</c:v>
                </c:pt>
                <c:pt idx="35">
                  <c:v>42838</c:v>
                </c:pt>
                <c:pt idx="36">
                  <c:v>42839</c:v>
                </c:pt>
                <c:pt idx="37">
                  <c:v>42840</c:v>
                </c:pt>
                <c:pt idx="38">
                  <c:v>42841</c:v>
                </c:pt>
                <c:pt idx="39">
                  <c:v>42842</c:v>
                </c:pt>
                <c:pt idx="40">
                  <c:v>42843</c:v>
                </c:pt>
                <c:pt idx="41">
                  <c:v>42844</c:v>
                </c:pt>
                <c:pt idx="42">
                  <c:v>42845</c:v>
                </c:pt>
                <c:pt idx="43">
                  <c:v>42846</c:v>
                </c:pt>
                <c:pt idx="44">
                  <c:v>42847</c:v>
                </c:pt>
                <c:pt idx="45">
                  <c:v>42848</c:v>
                </c:pt>
                <c:pt idx="46">
                  <c:v>42849</c:v>
                </c:pt>
                <c:pt idx="47">
                  <c:v>42850</c:v>
                </c:pt>
                <c:pt idx="48">
                  <c:v>42851</c:v>
                </c:pt>
                <c:pt idx="49">
                  <c:v>42852</c:v>
                </c:pt>
                <c:pt idx="50">
                  <c:v>42853</c:v>
                </c:pt>
                <c:pt idx="51">
                  <c:v>42854</c:v>
                </c:pt>
                <c:pt idx="52">
                  <c:v>42855</c:v>
                </c:pt>
                <c:pt idx="53">
                  <c:v>42856</c:v>
                </c:pt>
                <c:pt idx="54">
                  <c:v>42857</c:v>
                </c:pt>
                <c:pt idx="55">
                  <c:v>42858</c:v>
                </c:pt>
                <c:pt idx="56">
                  <c:v>42859</c:v>
                </c:pt>
                <c:pt idx="57">
                  <c:v>42860</c:v>
                </c:pt>
                <c:pt idx="58">
                  <c:v>42861</c:v>
                </c:pt>
                <c:pt idx="59">
                  <c:v>42862</c:v>
                </c:pt>
                <c:pt idx="60">
                  <c:v>42863</c:v>
                </c:pt>
                <c:pt idx="61">
                  <c:v>42864</c:v>
                </c:pt>
                <c:pt idx="62">
                  <c:v>42865</c:v>
                </c:pt>
                <c:pt idx="63">
                  <c:v>42866</c:v>
                </c:pt>
                <c:pt idx="64">
                  <c:v>42867</c:v>
                </c:pt>
                <c:pt idx="65">
                  <c:v>42868</c:v>
                </c:pt>
                <c:pt idx="66">
                  <c:v>42869</c:v>
                </c:pt>
                <c:pt idx="67">
                  <c:v>42870</c:v>
                </c:pt>
                <c:pt idx="68">
                  <c:v>42871</c:v>
                </c:pt>
                <c:pt idx="69">
                  <c:v>42872</c:v>
                </c:pt>
                <c:pt idx="70">
                  <c:v>42873</c:v>
                </c:pt>
                <c:pt idx="71">
                  <c:v>42874</c:v>
                </c:pt>
                <c:pt idx="72">
                  <c:v>42875</c:v>
                </c:pt>
                <c:pt idx="73">
                  <c:v>42876</c:v>
                </c:pt>
                <c:pt idx="74">
                  <c:v>42877</c:v>
                </c:pt>
                <c:pt idx="75">
                  <c:v>42878</c:v>
                </c:pt>
                <c:pt idx="76">
                  <c:v>42879</c:v>
                </c:pt>
                <c:pt idx="77">
                  <c:v>42880</c:v>
                </c:pt>
                <c:pt idx="78">
                  <c:v>42881</c:v>
                </c:pt>
                <c:pt idx="79">
                  <c:v>42882</c:v>
                </c:pt>
                <c:pt idx="80">
                  <c:v>42883</c:v>
                </c:pt>
                <c:pt idx="81">
                  <c:v>42884</c:v>
                </c:pt>
                <c:pt idx="82">
                  <c:v>42885</c:v>
                </c:pt>
                <c:pt idx="83">
                  <c:v>42886</c:v>
                </c:pt>
                <c:pt idx="84">
                  <c:v>42887</c:v>
                </c:pt>
                <c:pt idx="85">
                  <c:v>42888</c:v>
                </c:pt>
                <c:pt idx="86">
                  <c:v>42889</c:v>
                </c:pt>
                <c:pt idx="87">
                  <c:v>42890</c:v>
                </c:pt>
                <c:pt idx="88">
                  <c:v>42891</c:v>
                </c:pt>
                <c:pt idx="89">
                  <c:v>42892</c:v>
                </c:pt>
                <c:pt idx="90">
                  <c:v>42893</c:v>
                </c:pt>
                <c:pt idx="91">
                  <c:v>42894</c:v>
                </c:pt>
                <c:pt idx="92">
                  <c:v>42895</c:v>
                </c:pt>
                <c:pt idx="93">
                  <c:v>42896</c:v>
                </c:pt>
                <c:pt idx="94">
                  <c:v>42897</c:v>
                </c:pt>
                <c:pt idx="95">
                  <c:v>42898</c:v>
                </c:pt>
                <c:pt idx="96">
                  <c:v>42899</c:v>
                </c:pt>
                <c:pt idx="97">
                  <c:v>42900</c:v>
                </c:pt>
                <c:pt idx="98">
                  <c:v>42901</c:v>
                </c:pt>
                <c:pt idx="99">
                  <c:v>42902</c:v>
                </c:pt>
                <c:pt idx="100">
                  <c:v>42903</c:v>
                </c:pt>
                <c:pt idx="101">
                  <c:v>42904</c:v>
                </c:pt>
                <c:pt idx="102">
                  <c:v>42905</c:v>
                </c:pt>
                <c:pt idx="103">
                  <c:v>42906</c:v>
                </c:pt>
                <c:pt idx="104">
                  <c:v>42907</c:v>
                </c:pt>
                <c:pt idx="105">
                  <c:v>42908</c:v>
                </c:pt>
                <c:pt idx="106">
                  <c:v>42909</c:v>
                </c:pt>
                <c:pt idx="107">
                  <c:v>42910</c:v>
                </c:pt>
                <c:pt idx="108">
                  <c:v>42911</c:v>
                </c:pt>
                <c:pt idx="109">
                  <c:v>42912</c:v>
                </c:pt>
                <c:pt idx="110">
                  <c:v>42913</c:v>
                </c:pt>
                <c:pt idx="111">
                  <c:v>42914</c:v>
                </c:pt>
                <c:pt idx="112">
                  <c:v>42915</c:v>
                </c:pt>
              </c:numCache>
            </c:numRef>
          </c:cat>
          <c:val>
            <c:numRef>
              <c:f>'disney2017-07-31 12h20'!$K$2:$K$114</c:f>
              <c:numCache>
                <c:formatCode>0.00%</c:formatCode>
                <c:ptCount val="113"/>
                <c:pt idx="0">
                  <c:v>0.48590953551695881</c:v>
                </c:pt>
                <c:pt idx="1">
                  <c:v>0.29033330117175354</c:v>
                </c:pt>
                <c:pt idx="2">
                  <c:v>0.24502571638501103</c:v>
                </c:pt>
                <c:pt idx="3">
                  <c:v>0.21932587590870042</c:v>
                </c:pt>
                <c:pt idx="4">
                  <c:v>0.20263547606168361</c:v>
                </c:pt>
                <c:pt idx="5">
                  <c:v>0.19536956261439251</c:v>
                </c:pt>
                <c:pt idx="6">
                  <c:v>0.18977765476519975</c:v>
                </c:pt>
                <c:pt idx="7">
                  <c:v>0.18741082390417096</c:v>
                </c:pt>
                <c:pt idx="8">
                  <c:v>0.18595962244362874</c:v>
                </c:pt>
                <c:pt idx="9">
                  <c:v>0.19110599492191008</c:v>
                </c:pt>
                <c:pt idx="10">
                  <c:v>0.18941443617740844</c:v>
                </c:pt>
                <c:pt idx="11">
                  <c:v>0.18636846010835653</c:v>
                </c:pt>
                <c:pt idx="12">
                  <c:v>0.18656331978094265</c:v>
                </c:pt>
                <c:pt idx="13">
                  <c:v>0.18976181283831164</c:v>
                </c:pt>
                <c:pt idx="14">
                  <c:v>0.18773470766620051</c:v>
                </c:pt>
                <c:pt idx="15">
                  <c:v>0.18664088674578075</c:v>
                </c:pt>
                <c:pt idx="16">
                  <c:v>0.19022564078364754</c:v>
                </c:pt>
                <c:pt idx="17">
                  <c:v>0.19128078549237321</c:v>
                </c:pt>
                <c:pt idx="18">
                  <c:v>0.18388534933588388</c:v>
                </c:pt>
                <c:pt idx="19">
                  <c:v>0.1870303282029982</c:v>
                </c:pt>
                <c:pt idx="20">
                  <c:v>0.18641998064605317</c:v>
                </c:pt>
                <c:pt idx="21">
                  <c:v>0.19004504160622948</c:v>
                </c:pt>
                <c:pt idx="22">
                  <c:v>0.19127160522115039</c:v>
                </c:pt>
                <c:pt idx="23">
                  <c:v>0.19050006169792694</c:v>
                </c:pt>
                <c:pt idx="24">
                  <c:v>0.18675423605416633</c:v>
                </c:pt>
                <c:pt idx="25">
                  <c:v>0.18805967866510664</c:v>
                </c:pt>
                <c:pt idx="26">
                  <c:v>0.1863514986806554</c:v>
                </c:pt>
                <c:pt idx="27">
                  <c:v>0.18898194168988525</c:v>
                </c:pt>
                <c:pt idx="28">
                  <c:v>0.18808430242027427</c:v>
                </c:pt>
                <c:pt idx="29">
                  <c:v>0.18807518037159449</c:v>
                </c:pt>
                <c:pt idx="30">
                  <c:v>0.19126422015247047</c:v>
                </c:pt>
                <c:pt idx="31">
                  <c:v>0.19065232295360865</c:v>
                </c:pt>
                <c:pt idx="32">
                  <c:v>0.18875427570054087</c:v>
                </c:pt>
                <c:pt idx="33">
                  <c:v>0.1889290215616779</c:v>
                </c:pt>
                <c:pt idx="34">
                  <c:v>0.18928819924720636</c:v>
                </c:pt>
                <c:pt idx="35">
                  <c:v>0.19773570991611567</c:v>
                </c:pt>
                <c:pt idx="36">
                  <c:v>0.20334978517316471</c:v>
                </c:pt>
                <c:pt idx="37">
                  <c:v>0.20434652149684943</c:v>
                </c:pt>
                <c:pt idx="38">
                  <c:v>0.19949908651908016</c:v>
                </c:pt>
                <c:pt idx="39">
                  <c:v>0.19946966735224628</c:v>
                </c:pt>
                <c:pt idx="40">
                  <c:v>0.19951050793300076</c:v>
                </c:pt>
                <c:pt idx="41">
                  <c:v>0.20041098576897826</c:v>
                </c:pt>
                <c:pt idx="42">
                  <c:v>0.19701538699451016</c:v>
                </c:pt>
                <c:pt idx="43">
                  <c:v>0.19581130011201126</c:v>
                </c:pt>
                <c:pt idx="44">
                  <c:v>0.19588228042057804</c:v>
                </c:pt>
                <c:pt idx="45">
                  <c:v>0.19597879504514404</c:v>
                </c:pt>
                <c:pt idx="46">
                  <c:v>0.19183666297682428</c:v>
                </c:pt>
                <c:pt idx="47">
                  <c:v>0.19558567008230848</c:v>
                </c:pt>
                <c:pt idx="48">
                  <c:v>0.19211018379167236</c:v>
                </c:pt>
                <c:pt idx="49">
                  <c:v>0.19532832260677799</c:v>
                </c:pt>
                <c:pt idx="50">
                  <c:v>0.20029311187103077</c:v>
                </c:pt>
                <c:pt idx="51">
                  <c:v>0.19809915137381198</c:v>
                </c:pt>
                <c:pt idx="52">
                  <c:v>0.20128831917784165</c:v>
                </c:pt>
                <c:pt idx="53">
                  <c:v>0.19583394861193149</c:v>
                </c:pt>
                <c:pt idx="54">
                  <c:v>0.19851716094635122</c:v>
                </c:pt>
                <c:pt idx="55">
                  <c:v>0.19953585475422669</c:v>
                </c:pt>
                <c:pt idx="56">
                  <c:v>0.20014734774066797</c:v>
                </c:pt>
                <c:pt idx="57">
                  <c:v>0.19779401231915197</c:v>
                </c:pt>
                <c:pt idx="58">
                  <c:v>0.19811825603004563</c:v>
                </c:pt>
                <c:pt idx="59">
                  <c:v>0.19704286306374039</c:v>
                </c:pt>
                <c:pt idx="60">
                  <c:v>0.19696222602507951</c:v>
                </c:pt>
                <c:pt idx="61">
                  <c:v>0.20145969836777419</c:v>
                </c:pt>
                <c:pt idx="62">
                  <c:v>0.20047903020823149</c:v>
                </c:pt>
                <c:pt idx="63">
                  <c:v>0.20045011697118659</c:v>
                </c:pt>
                <c:pt idx="64">
                  <c:v>0.19882407240182209</c:v>
                </c:pt>
                <c:pt idx="65">
                  <c:v>0.19954163639898095</c:v>
                </c:pt>
                <c:pt idx="66">
                  <c:v>0.19743881847956549</c:v>
                </c:pt>
                <c:pt idx="67">
                  <c:v>0.19955016742647355</c:v>
                </c:pt>
                <c:pt idx="68">
                  <c:v>0.2005051015254066</c:v>
                </c:pt>
                <c:pt idx="69">
                  <c:v>0.19850232260131348</c:v>
                </c:pt>
                <c:pt idx="70">
                  <c:v>0.19265449293304446</c:v>
                </c:pt>
                <c:pt idx="71">
                  <c:v>0.20106267231453409</c:v>
                </c:pt>
                <c:pt idx="72">
                  <c:v>0.20086074133457099</c:v>
                </c:pt>
                <c:pt idx="73">
                  <c:v>0.20029806569951641</c:v>
                </c:pt>
                <c:pt idx="74">
                  <c:v>0.2022245423252256</c:v>
                </c:pt>
                <c:pt idx="75">
                  <c:v>0.2039501273409772</c:v>
                </c:pt>
                <c:pt idx="76">
                  <c:v>0.20933577663494315</c:v>
                </c:pt>
                <c:pt idx="77">
                  <c:v>0.21351027680683887</c:v>
                </c:pt>
                <c:pt idx="78">
                  <c:v>0.21288082546823806</c:v>
                </c:pt>
                <c:pt idx="79">
                  <c:v>0.21648614289346554</c:v>
                </c:pt>
                <c:pt idx="80">
                  <c:v>0.21761143955976514</c:v>
                </c:pt>
                <c:pt idx="81">
                  <c:v>0.2156514764124931</c:v>
                </c:pt>
                <c:pt idx="82">
                  <c:v>0.20942021852544543</c:v>
                </c:pt>
                <c:pt idx="83">
                  <c:v>0.21287636636281126</c:v>
                </c:pt>
                <c:pt idx="84">
                  <c:v>0.21496033997153635</c:v>
                </c:pt>
                <c:pt idx="85">
                  <c:v>0.21398965815577151</c:v>
                </c:pt>
                <c:pt idx="86">
                  <c:v>0.21242691851670142</c:v>
                </c:pt>
                <c:pt idx="87">
                  <c:v>0.21137414911022684</c:v>
                </c:pt>
                <c:pt idx="88">
                  <c:v>0.20864721591135557</c:v>
                </c:pt>
                <c:pt idx="89">
                  <c:v>0.21156732365248332</c:v>
                </c:pt>
                <c:pt idx="90">
                  <c:v>0.21180628560558276</c:v>
                </c:pt>
                <c:pt idx="91">
                  <c:v>0.21501620344663969</c:v>
                </c:pt>
                <c:pt idx="92">
                  <c:v>0.21190108960644807</c:v>
                </c:pt>
                <c:pt idx="93">
                  <c:v>0.21239575826212292</c:v>
                </c:pt>
                <c:pt idx="94">
                  <c:v>0.21480449809140617</c:v>
                </c:pt>
                <c:pt idx="95">
                  <c:v>0.21138087395026334</c:v>
                </c:pt>
                <c:pt idx="96">
                  <c:v>0.21340912551388114</c:v>
                </c:pt>
                <c:pt idx="97">
                  <c:v>0.2147118929521345</c:v>
                </c:pt>
                <c:pt idx="98">
                  <c:v>0.21255715286073237</c:v>
                </c:pt>
                <c:pt idx="99">
                  <c:v>0.21300799432256987</c:v>
                </c:pt>
                <c:pt idx="100">
                  <c:v>0.21192893401015228</c:v>
                </c:pt>
                <c:pt idx="101">
                  <c:v>0.20968765199737771</c:v>
                </c:pt>
                <c:pt idx="102">
                  <c:v>0.20968178317967076</c:v>
                </c:pt>
                <c:pt idx="103">
                  <c:v>0.21542324172346894</c:v>
                </c:pt>
                <c:pt idx="104">
                  <c:v>0.21520093784706512</c:v>
                </c:pt>
                <c:pt idx="105">
                  <c:v>0.21676902313221247</c:v>
                </c:pt>
                <c:pt idx="106">
                  <c:v>0.21590848967757637</c:v>
                </c:pt>
                <c:pt idx="107">
                  <c:v>0.21726995391505657</c:v>
                </c:pt>
                <c:pt idx="108">
                  <c:v>0.21696256952105819</c:v>
                </c:pt>
                <c:pt idx="109">
                  <c:v>0.21109177812251059</c:v>
                </c:pt>
                <c:pt idx="110">
                  <c:v>0.21674676138737986</c:v>
                </c:pt>
                <c:pt idx="111">
                  <c:v>0.21659507595599792</c:v>
                </c:pt>
                <c:pt idx="112">
                  <c:v>0.21523168424463515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'disney2017-07-31 12h20'!$L$1</c:f>
              <c:strCache>
                <c:ptCount val="1"/>
                <c:pt idx="0">
                  <c:v>3 Collect</c:v>
                </c:pt>
              </c:strCache>
            </c:strRef>
          </c:tx>
          <c:marker>
            <c:symbol val="none"/>
          </c:marker>
          <c:cat>
            <c:numRef>
              <c:f>'disney2017-07-31 12h20'!$A$2:$A$114</c:f>
              <c:numCache>
                <c:formatCode>m/d/yyyy</c:formatCode>
                <c:ptCount val="113"/>
                <c:pt idx="0">
                  <c:v>42803</c:v>
                </c:pt>
                <c:pt idx="1">
                  <c:v>42804</c:v>
                </c:pt>
                <c:pt idx="2">
                  <c:v>42805</c:v>
                </c:pt>
                <c:pt idx="3">
                  <c:v>42806</c:v>
                </c:pt>
                <c:pt idx="4">
                  <c:v>42807</c:v>
                </c:pt>
                <c:pt idx="5">
                  <c:v>42808</c:v>
                </c:pt>
                <c:pt idx="6">
                  <c:v>42809</c:v>
                </c:pt>
                <c:pt idx="7">
                  <c:v>42810</c:v>
                </c:pt>
                <c:pt idx="8">
                  <c:v>42811</c:v>
                </c:pt>
                <c:pt idx="9">
                  <c:v>42812</c:v>
                </c:pt>
                <c:pt idx="10">
                  <c:v>42813</c:v>
                </c:pt>
                <c:pt idx="11">
                  <c:v>42814</c:v>
                </c:pt>
                <c:pt idx="12">
                  <c:v>42815</c:v>
                </c:pt>
                <c:pt idx="13">
                  <c:v>42816</c:v>
                </c:pt>
                <c:pt idx="14">
                  <c:v>42817</c:v>
                </c:pt>
                <c:pt idx="15">
                  <c:v>42818</c:v>
                </c:pt>
                <c:pt idx="16">
                  <c:v>42819</c:v>
                </c:pt>
                <c:pt idx="17">
                  <c:v>42820</c:v>
                </c:pt>
                <c:pt idx="18">
                  <c:v>42821</c:v>
                </c:pt>
                <c:pt idx="19">
                  <c:v>42822</c:v>
                </c:pt>
                <c:pt idx="20">
                  <c:v>42823</c:v>
                </c:pt>
                <c:pt idx="21">
                  <c:v>42824</c:v>
                </c:pt>
                <c:pt idx="22">
                  <c:v>42825</c:v>
                </c:pt>
                <c:pt idx="23">
                  <c:v>42826</c:v>
                </c:pt>
                <c:pt idx="24">
                  <c:v>42827</c:v>
                </c:pt>
                <c:pt idx="25">
                  <c:v>42828</c:v>
                </c:pt>
                <c:pt idx="26">
                  <c:v>42829</c:v>
                </c:pt>
                <c:pt idx="27">
                  <c:v>42830</c:v>
                </c:pt>
                <c:pt idx="28">
                  <c:v>42831</c:v>
                </c:pt>
                <c:pt idx="29">
                  <c:v>42832</c:v>
                </c:pt>
                <c:pt idx="30">
                  <c:v>42833</c:v>
                </c:pt>
                <c:pt idx="31">
                  <c:v>42834</c:v>
                </c:pt>
                <c:pt idx="32">
                  <c:v>42835</c:v>
                </c:pt>
                <c:pt idx="33">
                  <c:v>42836</c:v>
                </c:pt>
                <c:pt idx="34">
                  <c:v>42837</c:v>
                </c:pt>
                <c:pt idx="35">
                  <c:v>42838</c:v>
                </c:pt>
                <c:pt idx="36">
                  <c:v>42839</c:v>
                </c:pt>
                <c:pt idx="37">
                  <c:v>42840</c:v>
                </c:pt>
                <c:pt idx="38">
                  <c:v>42841</c:v>
                </c:pt>
                <c:pt idx="39">
                  <c:v>42842</c:v>
                </c:pt>
                <c:pt idx="40">
                  <c:v>42843</c:v>
                </c:pt>
                <c:pt idx="41">
                  <c:v>42844</c:v>
                </c:pt>
                <c:pt idx="42">
                  <c:v>42845</c:v>
                </c:pt>
                <c:pt idx="43">
                  <c:v>42846</c:v>
                </c:pt>
                <c:pt idx="44">
                  <c:v>42847</c:v>
                </c:pt>
                <c:pt idx="45">
                  <c:v>42848</c:v>
                </c:pt>
                <c:pt idx="46">
                  <c:v>42849</c:v>
                </c:pt>
                <c:pt idx="47">
                  <c:v>42850</c:v>
                </c:pt>
                <c:pt idx="48">
                  <c:v>42851</c:v>
                </c:pt>
                <c:pt idx="49">
                  <c:v>42852</c:v>
                </c:pt>
                <c:pt idx="50">
                  <c:v>42853</c:v>
                </c:pt>
                <c:pt idx="51">
                  <c:v>42854</c:v>
                </c:pt>
                <c:pt idx="52">
                  <c:v>42855</c:v>
                </c:pt>
                <c:pt idx="53">
                  <c:v>42856</c:v>
                </c:pt>
                <c:pt idx="54">
                  <c:v>42857</c:v>
                </c:pt>
                <c:pt idx="55">
                  <c:v>42858</c:v>
                </c:pt>
                <c:pt idx="56">
                  <c:v>42859</c:v>
                </c:pt>
                <c:pt idx="57">
                  <c:v>42860</c:v>
                </c:pt>
                <c:pt idx="58">
                  <c:v>42861</c:v>
                </c:pt>
                <c:pt idx="59">
                  <c:v>42862</c:v>
                </c:pt>
                <c:pt idx="60">
                  <c:v>42863</c:v>
                </c:pt>
                <c:pt idx="61">
                  <c:v>42864</c:v>
                </c:pt>
                <c:pt idx="62">
                  <c:v>42865</c:v>
                </c:pt>
                <c:pt idx="63">
                  <c:v>42866</c:v>
                </c:pt>
                <c:pt idx="64">
                  <c:v>42867</c:v>
                </c:pt>
                <c:pt idx="65">
                  <c:v>42868</c:v>
                </c:pt>
                <c:pt idx="66">
                  <c:v>42869</c:v>
                </c:pt>
                <c:pt idx="67">
                  <c:v>42870</c:v>
                </c:pt>
                <c:pt idx="68">
                  <c:v>42871</c:v>
                </c:pt>
                <c:pt idx="69">
                  <c:v>42872</c:v>
                </c:pt>
                <c:pt idx="70">
                  <c:v>42873</c:v>
                </c:pt>
                <c:pt idx="71">
                  <c:v>42874</c:v>
                </c:pt>
                <c:pt idx="72">
                  <c:v>42875</c:v>
                </c:pt>
                <c:pt idx="73">
                  <c:v>42876</c:v>
                </c:pt>
                <c:pt idx="74">
                  <c:v>42877</c:v>
                </c:pt>
                <c:pt idx="75">
                  <c:v>42878</c:v>
                </c:pt>
                <c:pt idx="76">
                  <c:v>42879</c:v>
                </c:pt>
                <c:pt idx="77">
                  <c:v>42880</c:v>
                </c:pt>
                <c:pt idx="78">
                  <c:v>42881</c:v>
                </c:pt>
                <c:pt idx="79">
                  <c:v>42882</c:v>
                </c:pt>
                <c:pt idx="80">
                  <c:v>42883</c:v>
                </c:pt>
                <c:pt idx="81">
                  <c:v>42884</c:v>
                </c:pt>
                <c:pt idx="82">
                  <c:v>42885</c:v>
                </c:pt>
                <c:pt idx="83">
                  <c:v>42886</c:v>
                </c:pt>
                <c:pt idx="84">
                  <c:v>42887</c:v>
                </c:pt>
                <c:pt idx="85">
                  <c:v>42888</c:v>
                </c:pt>
                <c:pt idx="86">
                  <c:v>42889</c:v>
                </c:pt>
                <c:pt idx="87">
                  <c:v>42890</c:v>
                </c:pt>
                <c:pt idx="88">
                  <c:v>42891</c:v>
                </c:pt>
                <c:pt idx="89">
                  <c:v>42892</c:v>
                </c:pt>
                <c:pt idx="90">
                  <c:v>42893</c:v>
                </c:pt>
                <c:pt idx="91">
                  <c:v>42894</c:v>
                </c:pt>
                <c:pt idx="92">
                  <c:v>42895</c:v>
                </c:pt>
                <c:pt idx="93">
                  <c:v>42896</c:v>
                </c:pt>
                <c:pt idx="94">
                  <c:v>42897</c:v>
                </c:pt>
                <c:pt idx="95">
                  <c:v>42898</c:v>
                </c:pt>
                <c:pt idx="96">
                  <c:v>42899</c:v>
                </c:pt>
                <c:pt idx="97">
                  <c:v>42900</c:v>
                </c:pt>
                <c:pt idx="98">
                  <c:v>42901</c:v>
                </c:pt>
                <c:pt idx="99">
                  <c:v>42902</c:v>
                </c:pt>
                <c:pt idx="100">
                  <c:v>42903</c:v>
                </c:pt>
                <c:pt idx="101">
                  <c:v>42904</c:v>
                </c:pt>
                <c:pt idx="102">
                  <c:v>42905</c:v>
                </c:pt>
                <c:pt idx="103">
                  <c:v>42906</c:v>
                </c:pt>
                <c:pt idx="104">
                  <c:v>42907</c:v>
                </c:pt>
                <c:pt idx="105">
                  <c:v>42908</c:v>
                </c:pt>
                <c:pt idx="106">
                  <c:v>42909</c:v>
                </c:pt>
                <c:pt idx="107">
                  <c:v>42910</c:v>
                </c:pt>
                <c:pt idx="108">
                  <c:v>42911</c:v>
                </c:pt>
                <c:pt idx="109">
                  <c:v>42912</c:v>
                </c:pt>
                <c:pt idx="110">
                  <c:v>42913</c:v>
                </c:pt>
                <c:pt idx="111">
                  <c:v>42914</c:v>
                </c:pt>
                <c:pt idx="112">
                  <c:v>42915</c:v>
                </c:pt>
              </c:numCache>
            </c:numRef>
          </c:cat>
          <c:val>
            <c:numRef>
              <c:f>'disney2017-07-31 12h20'!$L$2:$L$114</c:f>
              <c:numCache>
                <c:formatCode>0.00%</c:formatCode>
                <c:ptCount val="113"/>
                <c:pt idx="0">
                  <c:v>0.19549528114838607</c:v>
                </c:pt>
                <c:pt idx="1">
                  <c:v>0.13660094983865609</c:v>
                </c:pt>
                <c:pt idx="2">
                  <c:v>0.12879745285329414</c:v>
                </c:pt>
                <c:pt idx="3">
                  <c:v>0.12920865701696857</c:v>
                </c:pt>
                <c:pt idx="4">
                  <c:v>0.12326082522679105</c:v>
                </c:pt>
                <c:pt idx="5">
                  <c:v>0.12571628949214006</c:v>
                </c:pt>
                <c:pt idx="6">
                  <c:v>0.1253050851722316</c:v>
                </c:pt>
                <c:pt idx="7">
                  <c:v>0.12522812489630686</c:v>
                </c:pt>
                <c:pt idx="8">
                  <c:v>0.12774482170949134</c:v>
                </c:pt>
                <c:pt idx="9">
                  <c:v>0.12833198625160222</c:v>
                </c:pt>
                <c:pt idx="10">
                  <c:v>0.13051985699101362</c:v>
                </c:pt>
                <c:pt idx="11">
                  <c:v>0.12742665187868535</c:v>
                </c:pt>
                <c:pt idx="12">
                  <c:v>0.12651275589053473</c:v>
                </c:pt>
                <c:pt idx="13">
                  <c:v>0.12734306672864942</c:v>
                </c:pt>
                <c:pt idx="14">
                  <c:v>0.12669892996873183</c:v>
                </c:pt>
                <c:pt idx="15">
                  <c:v>0.12624855183642797</c:v>
                </c:pt>
                <c:pt idx="16">
                  <c:v>0.12720509009115291</c:v>
                </c:pt>
                <c:pt idx="17">
                  <c:v>0.13082714963131381</c:v>
                </c:pt>
                <c:pt idx="18">
                  <c:v>0.13325517177545007</c:v>
                </c:pt>
                <c:pt idx="19">
                  <c:v>0.13107352454792287</c:v>
                </c:pt>
                <c:pt idx="20">
                  <c:v>0.1298557670153449</c:v>
                </c:pt>
                <c:pt idx="21">
                  <c:v>0.12763569738147951</c:v>
                </c:pt>
                <c:pt idx="22">
                  <c:v>0.12580864437977834</c:v>
                </c:pt>
                <c:pt idx="23">
                  <c:v>0.12465294916090819</c:v>
                </c:pt>
                <c:pt idx="24">
                  <c:v>0.12611217975737046</c:v>
                </c:pt>
                <c:pt idx="25">
                  <c:v>0.11697905434857418</c:v>
                </c:pt>
                <c:pt idx="26">
                  <c:v>0.10289307778602917</c:v>
                </c:pt>
                <c:pt idx="27">
                  <c:v>0.10544318738407432</c:v>
                </c:pt>
                <c:pt idx="28">
                  <c:v>0.10413205641877586</c:v>
                </c:pt>
                <c:pt idx="29">
                  <c:v>0.10096667577843493</c:v>
                </c:pt>
                <c:pt idx="30">
                  <c:v>9.9232576615561452E-2</c:v>
                </c:pt>
                <c:pt idx="31">
                  <c:v>0.10456465250916232</c:v>
                </c:pt>
                <c:pt idx="32">
                  <c:v>0.10627327413348611</c:v>
                </c:pt>
                <c:pt idx="33">
                  <c:v>0.10598973092311727</c:v>
                </c:pt>
                <c:pt idx="34">
                  <c:v>0.10604498319207974</c:v>
                </c:pt>
                <c:pt idx="35">
                  <c:v>0.12040458891654306</c:v>
                </c:pt>
                <c:pt idx="36">
                  <c:v>0.11977331775033002</c:v>
                </c:pt>
                <c:pt idx="37">
                  <c:v>0.11541000471516139</c:v>
                </c:pt>
                <c:pt idx="38">
                  <c:v>0.1124996783517888</c:v>
                </c:pt>
                <c:pt idx="39">
                  <c:v>0.11511788002923629</c:v>
                </c:pt>
                <c:pt idx="40">
                  <c:v>0.11290610420402301</c:v>
                </c:pt>
                <c:pt idx="41">
                  <c:v>0.11250948592672175</c:v>
                </c:pt>
                <c:pt idx="42">
                  <c:v>0.11004579155820167</c:v>
                </c:pt>
                <c:pt idx="43">
                  <c:v>0.10802573653911277</c:v>
                </c:pt>
                <c:pt idx="44">
                  <c:v>0.10261716479684391</c:v>
                </c:pt>
                <c:pt idx="45">
                  <c:v>0.10546212207794492</c:v>
                </c:pt>
                <c:pt idx="46">
                  <c:v>0.10766432976648568</c:v>
                </c:pt>
                <c:pt idx="47">
                  <c:v>0.10680820104660642</c:v>
                </c:pt>
                <c:pt idx="48">
                  <c:v>9.0919870479317738E-2</c:v>
                </c:pt>
                <c:pt idx="49">
                  <c:v>0.10893379540033304</c:v>
                </c:pt>
                <c:pt idx="50">
                  <c:v>0.10151260200112179</c:v>
                </c:pt>
                <c:pt idx="51">
                  <c:v>9.9586329437241453E-2</c:v>
                </c:pt>
                <c:pt idx="52">
                  <c:v>0.10328733953772076</c:v>
                </c:pt>
                <c:pt idx="53">
                  <c:v>0.10699387182516243</c:v>
                </c:pt>
                <c:pt idx="54">
                  <c:v>0.10490021844570328</c:v>
                </c:pt>
                <c:pt idx="55">
                  <c:v>0.10520625570861372</c:v>
                </c:pt>
                <c:pt idx="56">
                  <c:v>0.10315286383557504</c:v>
                </c:pt>
                <c:pt idx="57">
                  <c:v>9.8944754810676605E-2</c:v>
                </c:pt>
                <c:pt idx="58">
                  <c:v>9.5342343131245316E-2</c:v>
                </c:pt>
                <c:pt idx="59">
                  <c:v>9.8082873087933384E-2</c:v>
                </c:pt>
                <c:pt idx="60">
                  <c:v>0.10230008411404705</c:v>
                </c:pt>
                <c:pt idx="61">
                  <c:v>0.10267320590857985</c:v>
                </c:pt>
                <c:pt idx="62">
                  <c:v>0.10279597223580017</c:v>
                </c:pt>
                <c:pt idx="63">
                  <c:v>0.10299387011756345</c:v>
                </c:pt>
                <c:pt idx="64">
                  <c:v>9.8820058997050153E-2</c:v>
                </c:pt>
                <c:pt idx="65">
                  <c:v>9.4813738630434116E-2</c:v>
                </c:pt>
                <c:pt idx="66">
                  <c:v>9.7005512948308475E-2</c:v>
                </c:pt>
                <c:pt idx="67">
                  <c:v>0.10331020292895469</c:v>
                </c:pt>
                <c:pt idx="68">
                  <c:v>0.10374785331851702</c:v>
                </c:pt>
                <c:pt idx="69">
                  <c:v>0.10379625180201826</c:v>
                </c:pt>
                <c:pt idx="70">
                  <c:v>0.10242443000103167</c:v>
                </c:pt>
                <c:pt idx="71">
                  <c:v>9.6802476047619546E-2</c:v>
                </c:pt>
                <c:pt idx="72">
                  <c:v>0.10593658361637941</c:v>
                </c:pt>
                <c:pt idx="73">
                  <c:v>0.10758504252126062</c:v>
                </c:pt>
                <c:pt idx="74">
                  <c:v>0.109108012280466</c:v>
                </c:pt>
                <c:pt idx="75">
                  <c:v>0.10489009808835112</c:v>
                </c:pt>
                <c:pt idx="76">
                  <c:v>0.11125889145041477</c:v>
                </c:pt>
                <c:pt idx="77">
                  <c:v>0.13022481427750787</c:v>
                </c:pt>
                <c:pt idx="78">
                  <c:v>0.12915056971001027</c:v>
                </c:pt>
                <c:pt idx="79">
                  <c:v>0.12617340452580728</c:v>
                </c:pt>
                <c:pt idx="80">
                  <c:v>0.12746762678231696</c:v>
                </c:pt>
                <c:pt idx="81">
                  <c:v>0.12922243946458115</c:v>
                </c:pt>
                <c:pt idx="82">
                  <c:v>0.13463923614528989</c:v>
                </c:pt>
                <c:pt idx="83">
                  <c:v>0.13161477447614539</c:v>
                </c:pt>
                <c:pt idx="84">
                  <c:v>0.12575762099543189</c:v>
                </c:pt>
                <c:pt idx="85">
                  <c:v>0.1264763284440957</c:v>
                </c:pt>
                <c:pt idx="86">
                  <c:v>0.12213295719367104</c:v>
                </c:pt>
                <c:pt idx="87">
                  <c:v>0.12572969479063567</c:v>
                </c:pt>
                <c:pt idx="88">
                  <c:v>0.12721710709872852</c:v>
                </c:pt>
                <c:pt idx="89">
                  <c:v>0.12650704197354165</c:v>
                </c:pt>
                <c:pt idx="90">
                  <c:v>0.1228286226333864</c:v>
                </c:pt>
                <c:pt idx="91">
                  <c:v>0.12539751446195471</c:v>
                </c:pt>
                <c:pt idx="92">
                  <c:v>0.123687745658988</c:v>
                </c:pt>
                <c:pt idx="93">
                  <c:v>0.12222794193349119</c:v>
                </c:pt>
                <c:pt idx="94">
                  <c:v>0.12548230681935418</c:v>
                </c:pt>
                <c:pt idx="95">
                  <c:v>0.12677158949958314</c:v>
                </c:pt>
                <c:pt idx="96">
                  <c:v>0.12729026036644167</c:v>
                </c:pt>
                <c:pt idx="97">
                  <c:v>0.12642615812768929</c:v>
                </c:pt>
                <c:pt idx="98">
                  <c:v>0.12449025826914363</c:v>
                </c:pt>
                <c:pt idx="99">
                  <c:v>0.12237784132417709</c:v>
                </c:pt>
                <c:pt idx="100">
                  <c:v>0.12342703578893487</c:v>
                </c:pt>
                <c:pt idx="101">
                  <c:v>0.12909467718400405</c:v>
                </c:pt>
                <c:pt idx="102">
                  <c:v>0.13108493412974256</c:v>
                </c:pt>
                <c:pt idx="103">
                  <c:v>0.13235187317791819</c:v>
                </c:pt>
                <c:pt idx="104">
                  <c:v>0.13100037020278887</c:v>
                </c:pt>
                <c:pt idx="105">
                  <c:v>0.12613385505487493</c:v>
                </c:pt>
                <c:pt idx="106">
                  <c:v>0.12306487624731489</c:v>
                </c:pt>
                <c:pt idx="107">
                  <c:v>0.12144356217140137</c:v>
                </c:pt>
                <c:pt idx="108">
                  <c:v>9.7755991037612455E-2</c:v>
                </c:pt>
                <c:pt idx="109">
                  <c:v>0.13262546643746592</c:v>
                </c:pt>
                <c:pt idx="110">
                  <c:v>0.12862515670706226</c:v>
                </c:pt>
                <c:pt idx="111">
                  <c:v>0.12690413829229963</c:v>
                </c:pt>
                <c:pt idx="112">
                  <c:v>0.12718853547126027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'disney2017-07-31 12h20'!$M$1</c:f>
              <c:strCache>
                <c:ptCount val="1"/>
                <c:pt idx="0">
                  <c:v>4 Collect</c:v>
                </c:pt>
              </c:strCache>
            </c:strRef>
          </c:tx>
          <c:marker>
            <c:symbol val="none"/>
          </c:marker>
          <c:cat>
            <c:numRef>
              <c:f>'disney2017-07-31 12h20'!$A$2:$A$114</c:f>
              <c:numCache>
                <c:formatCode>m/d/yyyy</c:formatCode>
                <c:ptCount val="113"/>
                <c:pt idx="0">
                  <c:v>42803</c:v>
                </c:pt>
                <c:pt idx="1">
                  <c:v>42804</c:v>
                </c:pt>
                <c:pt idx="2">
                  <c:v>42805</c:v>
                </c:pt>
                <c:pt idx="3">
                  <c:v>42806</c:v>
                </c:pt>
                <c:pt idx="4">
                  <c:v>42807</c:v>
                </c:pt>
                <c:pt idx="5">
                  <c:v>42808</c:v>
                </c:pt>
                <c:pt idx="6">
                  <c:v>42809</c:v>
                </c:pt>
                <c:pt idx="7">
                  <c:v>42810</c:v>
                </c:pt>
                <c:pt idx="8">
                  <c:v>42811</c:v>
                </c:pt>
                <c:pt idx="9">
                  <c:v>42812</c:v>
                </c:pt>
                <c:pt idx="10">
                  <c:v>42813</c:v>
                </c:pt>
                <c:pt idx="11">
                  <c:v>42814</c:v>
                </c:pt>
                <c:pt idx="12">
                  <c:v>42815</c:v>
                </c:pt>
                <c:pt idx="13">
                  <c:v>42816</c:v>
                </c:pt>
                <c:pt idx="14">
                  <c:v>42817</c:v>
                </c:pt>
                <c:pt idx="15">
                  <c:v>42818</c:v>
                </c:pt>
                <c:pt idx="16">
                  <c:v>42819</c:v>
                </c:pt>
                <c:pt idx="17">
                  <c:v>42820</c:v>
                </c:pt>
                <c:pt idx="18">
                  <c:v>42821</c:v>
                </c:pt>
                <c:pt idx="19">
                  <c:v>42822</c:v>
                </c:pt>
                <c:pt idx="20">
                  <c:v>42823</c:v>
                </c:pt>
                <c:pt idx="21">
                  <c:v>42824</c:v>
                </c:pt>
                <c:pt idx="22">
                  <c:v>42825</c:v>
                </c:pt>
                <c:pt idx="23">
                  <c:v>42826</c:v>
                </c:pt>
                <c:pt idx="24">
                  <c:v>42827</c:v>
                </c:pt>
                <c:pt idx="25">
                  <c:v>42828</c:v>
                </c:pt>
                <c:pt idx="26">
                  <c:v>42829</c:v>
                </c:pt>
                <c:pt idx="27">
                  <c:v>42830</c:v>
                </c:pt>
                <c:pt idx="28">
                  <c:v>42831</c:v>
                </c:pt>
                <c:pt idx="29">
                  <c:v>42832</c:v>
                </c:pt>
                <c:pt idx="30">
                  <c:v>42833</c:v>
                </c:pt>
                <c:pt idx="31">
                  <c:v>42834</c:v>
                </c:pt>
                <c:pt idx="32">
                  <c:v>42835</c:v>
                </c:pt>
                <c:pt idx="33">
                  <c:v>42836</c:v>
                </c:pt>
                <c:pt idx="34">
                  <c:v>42837</c:v>
                </c:pt>
                <c:pt idx="35">
                  <c:v>42838</c:v>
                </c:pt>
                <c:pt idx="36">
                  <c:v>42839</c:v>
                </c:pt>
                <c:pt idx="37">
                  <c:v>42840</c:v>
                </c:pt>
                <c:pt idx="38">
                  <c:v>42841</c:v>
                </c:pt>
                <c:pt idx="39">
                  <c:v>42842</c:v>
                </c:pt>
                <c:pt idx="40">
                  <c:v>42843</c:v>
                </c:pt>
                <c:pt idx="41">
                  <c:v>42844</c:v>
                </c:pt>
                <c:pt idx="42">
                  <c:v>42845</c:v>
                </c:pt>
                <c:pt idx="43">
                  <c:v>42846</c:v>
                </c:pt>
                <c:pt idx="44">
                  <c:v>42847</c:v>
                </c:pt>
                <c:pt idx="45">
                  <c:v>42848</c:v>
                </c:pt>
                <c:pt idx="46">
                  <c:v>42849</c:v>
                </c:pt>
                <c:pt idx="47">
                  <c:v>42850</c:v>
                </c:pt>
                <c:pt idx="48">
                  <c:v>42851</c:v>
                </c:pt>
                <c:pt idx="49">
                  <c:v>42852</c:v>
                </c:pt>
                <c:pt idx="50">
                  <c:v>42853</c:v>
                </c:pt>
                <c:pt idx="51">
                  <c:v>42854</c:v>
                </c:pt>
                <c:pt idx="52">
                  <c:v>42855</c:v>
                </c:pt>
                <c:pt idx="53">
                  <c:v>42856</c:v>
                </c:pt>
                <c:pt idx="54">
                  <c:v>42857</c:v>
                </c:pt>
                <c:pt idx="55">
                  <c:v>42858</c:v>
                </c:pt>
                <c:pt idx="56">
                  <c:v>42859</c:v>
                </c:pt>
                <c:pt idx="57">
                  <c:v>42860</c:v>
                </c:pt>
                <c:pt idx="58">
                  <c:v>42861</c:v>
                </c:pt>
                <c:pt idx="59">
                  <c:v>42862</c:v>
                </c:pt>
                <c:pt idx="60">
                  <c:v>42863</c:v>
                </c:pt>
                <c:pt idx="61">
                  <c:v>42864</c:v>
                </c:pt>
                <c:pt idx="62">
                  <c:v>42865</c:v>
                </c:pt>
                <c:pt idx="63">
                  <c:v>42866</c:v>
                </c:pt>
                <c:pt idx="64">
                  <c:v>42867</c:v>
                </c:pt>
                <c:pt idx="65">
                  <c:v>42868</c:v>
                </c:pt>
                <c:pt idx="66">
                  <c:v>42869</c:v>
                </c:pt>
                <c:pt idx="67">
                  <c:v>42870</c:v>
                </c:pt>
                <c:pt idx="68">
                  <c:v>42871</c:v>
                </c:pt>
                <c:pt idx="69">
                  <c:v>42872</c:v>
                </c:pt>
                <c:pt idx="70">
                  <c:v>42873</c:v>
                </c:pt>
                <c:pt idx="71">
                  <c:v>42874</c:v>
                </c:pt>
                <c:pt idx="72">
                  <c:v>42875</c:v>
                </c:pt>
                <c:pt idx="73">
                  <c:v>42876</c:v>
                </c:pt>
                <c:pt idx="74">
                  <c:v>42877</c:v>
                </c:pt>
                <c:pt idx="75">
                  <c:v>42878</c:v>
                </c:pt>
                <c:pt idx="76">
                  <c:v>42879</c:v>
                </c:pt>
                <c:pt idx="77">
                  <c:v>42880</c:v>
                </c:pt>
                <c:pt idx="78">
                  <c:v>42881</c:v>
                </c:pt>
                <c:pt idx="79">
                  <c:v>42882</c:v>
                </c:pt>
                <c:pt idx="80">
                  <c:v>42883</c:v>
                </c:pt>
                <c:pt idx="81">
                  <c:v>42884</c:v>
                </c:pt>
                <c:pt idx="82">
                  <c:v>42885</c:v>
                </c:pt>
                <c:pt idx="83">
                  <c:v>42886</c:v>
                </c:pt>
                <c:pt idx="84">
                  <c:v>42887</c:v>
                </c:pt>
                <c:pt idx="85">
                  <c:v>42888</c:v>
                </c:pt>
                <c:pt idx="86">
                  <c:v>42889</c:v>
                </c:pt>
                <c:pt idx="87">
                  <c:v>42890</c:v>
                </c:pt>
                <c:pt idx="88">
                  <c:v>42891</c:v>
                </c:pt>
                <c:pt idx="89">
                  <c:v>42892</c:v>
                </c:pt>
                <c:pt idx="90">
                  <c:v>42893</c:v>
                </c:pt>
                <c:pt idx="91">
                  <c:v>42894</c:v>
                </c:pt>
                <c:pt idx="92">
                  <c:v>42895</c:v>
                </c:pt>
                <c:pt idx="93">
                  <c:v>42896</c:v>
                </c:pt>
                <c:pt idx="94">
                  <c:v>42897</c:v>
                </c:pt>
                <c:pt idx="95">
                  <c:v>42898</c:v>
                </c:pt>
                <c:pt idx="96">
                  <c:v>42899</c:v>
                </c:pt>
                <c:pt idx="97">
                  <c:v>42900</c:v>
                </c:pt>
                <c:pt idx="98">
                  <c:v>42901</c:v>
                </c:pt>
                <c:pt idx="99">
                  <c:v>42902</c:v>
                </c:pt>
                <c:pt idx="100">
                  <c:v>42903</c:v>
                </c:pt>
                <c:pt idx="101">
                  <c:v>42904</c:v>
                </c:pt>
                <c:pt idx="102">
                  <c:v>42905</c:v>
                </c:pt>
                <c:pt idx="103">
                  <c:v>42906</c:v>
                </c:pt>
                <c:pt idx="104">
                  <c:v>42907</c:v>
                </c:pt>
                <c:pt idx="105">
                  <c:v>42908</c:v>
                </c:pt>
                <c:pt idx="106">
                  <c:v>42909</c:v>
                </c:pt>
                <c:pt idx="107">
                  <c:v>42910</c:v>
                </c:pt>
                <c:pt idx="108">
                  <c:v>42911</c:v>
                </c:pt>
                <c:pt idx="109">
                  <c:v>42912</c:v>
                </c:pt>
                <c:pt idx="110">
                  <c:v>42913</c:v>
                </c:pt>
                <c:pt idx="111">
                  <c:v>42914</c:v>
                </c:pt>
                <c:pt idx="112">
                  <c:v>42915</c:v>
                </c:pt>
              </c:numCache>
            </c:numRef>
          </c:cat>
          <c:val>
            <c:numRef>
              <c:f>'disney2017-07-31 12h20'!$M$2:$M$114</c:f>
              <c:numCache>
                <c:formatCode>0.00%</c:formatCode>
                <c:ptCount val="113"/>
                <c:pt idx="0">
                  <c:v>8.5613450709810454E-2</c:v>
                </c:pt>
                <c:pt idx="1">
                  <c:v>5.8587677826734852E-2</c:v>
                </c:pt>
                <c:pt idx="2">
                  <c:v>4.2047514082782268E-2</c:v>
                </c:pt>
                <c:pt idx="3">
                  <c:v>4.3442115667057704E-2</c:v>
                </c:pt>
                <c:pt idx="4">
                  <c:v>4.3327510220007269E-2</c:v>
                </c:pt>
                <c:pt idx="5">
                  <c:v>4.617608320076632E-2</c:v>
                </c:pt>
                <c:pt idx="6">
                  <c:v>4.3538065403551152E-2</c:v>
                </c:pt>
                <c:pt idx="7">
                  <c:v>4.1767594651093337E-2</c:v>
                </c:pt>
                <c:pt idx="8">
                  <c:v>4.2999475616151021E-2</c:v>
                </c:pt>
                <c:pt idx="9">
                  <c:v>3.91878321781087E-2</c:v>
                </c:pt>
                <c:pt idx="10">
                  <c:v>4.1590169742648245E-2</c:v>
                </c:pt>
                <c:pt idx="11">
                  <c:v>4.3326657464073985E-2</c:v>
                </c:pt>
                <c:pt idx="12">
                  <c:v>4.2036187260752755E-2</c:v>
                </c:pt>
                <c:pt idx="13">
                  <c:v>4.1854125136900497E-2</c:v>
                </c:pt>
                <c:pt idx="14">
                  <c:v>4.287981396225822E-2</c:v>
                </c:pt>
                <c:pt idx="15">
                  <c:v>4.2020227322541251E-2</c:v>
                </c:pt>
                <c:pt idx="16">
                  <c:v>3.8356573783513828E-2</c:v>
                </c:pt>
                <c:pt idx="17">
                  <c:v>3.972623005707434E-2</c:v>
                </c:pt>
                <c:pt idx="18">
                  <c:v>4.5500825324344754E-2</c:v>
                </c:pt>
                <c:pt idx="19">
                  <c:v>4.4403935051649475E-2</c:v>
                </c:pt>
                <c:pt idx="20">
                  <c:v>4.280140700121346E-2</c:v>
                </c:pt>
                <c:pt idx="21">
                  <c:v>4.1942132987250934E-2</c:v>
                </c:pt>
                <c:pt idx="22">
                  <c:v>4.0197358873893481E-2</c:v>
                </c:pt>
                <c:pt idx="23">
                  <c:v>3.5946754689042446E-2</c:v>
                </c:pt>
                <c:pt idx="24">
                  <c:v>3.7153126365078511E-2</c:v>
                </c:pt>
                <c:pt idx="25">
                  <c:v>3.3823518165898125E-2</c:v>
                </c:pt>
                <c:pt idx="26">
                  <c:v>2.5928676389261957E-2</c:v>
                </c:pt>
                <c:pt idx="27">
                  <c:v>2.5758585526051661E-2</c:v>
                </c:pt>
                <c:pt idx="28">
                  <c:v>2.5855891071370402E-2</c:v>
                </c:pt>
                <c:pt idx="29">
                  <c:v>2.4402972093138839E-2</c:v>
                </c:pt>
                <c:pt idx="30">
                  <c:v>2.2921279940499334E-2</c:v>
                </c:pt>
                <c:pt idx="31">
                  <c:v>2.4334092274877907E-2</c:v>
                </c:pt>
                <c:pt idx="32">
                  <c:v>2.6463005712167424E-2</c:v>
                </c:pt>
                <c:pt idx="33">
                  <c:v>2.4471531648888926E-2</c:v>
                </c:pt>
                <c:pt idx="34">
                  <c:v>2.7202843514490021E-2</c:v>
                </c:pt>
                <c:pt idx="35">
                  <c:v>3.3696189590299248E-2</c:v>
                </c:pt>
                <c:pt idx="36">
                  <c:v>2.9588087410558885E-2</c:v>
                </c:pt>
                <c:pt idx="37">
                  <c:v>2.573620815294269E-2</c:v>
                </c:pt>
                <c:pt idx="38">
                  <c:v>2.4359491195416298E-2</c:v>
                </c:pt>
                <c:pt idx="39">
                  <c:v>2.7264537403749723E-2</c:v>
                </c:pt>
                <c:pt idx="40">
                  <c:v>2.6777595540183389E-2</c:v>
                </c:pt>
                <c:pt idx="41">
                  <c:v>2.6415641333913147E-2</c:v>
                </c:pt>
                <c:pt idx="42">
                  <c:v>2.7698308375645419E-2</c:v>
                </c:pt>
                <c:pt idx="43">
                  <c:v>2.5884150841821007E-2</c:v>
                </c:pt>
                <c:pt idx="44">
                  <c:v>2.5475968227689817E-2</c:v>
                </c:pt>
                <c:pt idx="45">
                  <c:v>2.6532567891900446E-2</c:v>
                </c:pt>
                <c:pt idx="46">
                  <c:v>2.9334247008592062E-2</c:v>
                </c:pt>
                <c:pt idx="47">
                  <c:v>2.6866404284599809E-2</c:v>
                </c:pt>
                <c:pt idx="48">
                  <c:v>2.1963788936014958E-2</c:v>
                </c:pt>
                <c:pt idx="49">
                  <c:v>3.1882622980332148E-2</c:v>
                </c:pt>
                <c:pt idx="50">
                  <c:v>2.2408583473556606E-2</c:v>
                </c:pt>
                <c:pt idx="51">
                  <c:v>2.1285062513303164E-2</c:v>
                </c:pt>
                <c:pt idx="52">
                  <c:v>2.1348761124922601E-2</c:v>
                </c:pt>
                <c:pt idx="53">
                  <c:v>2.4743428824571766E-2</c:v>
                </c:pt>
                <c:pt idx="54">
                  <c:v>2.2936798844829503E-2</c:v>
                </c:pt>
                <c:pt idx="55">
                  <c:v>2.2974257647212334E-2</c:v>
                </c:pt>
                <c:pt idx="56">
                  <c:v>2.2262732356052591E-2</c:v>
                </c:pt>
                <c:pt idx="57">
                  <c:v>2.2126724920021008E-2</c:v>
                </c:pt>
                <c:pt idx="58">
                  <c:v>1.9683392198643665E-2</c:v>
                </c:pt>
                <c:pt idx="59">
                  <c:v>2.1166469074400718E-2</c:v>
                </c:pt>
                <c:pt idx="60">
                  <c:v>2.3039514265549014E-2</c:v>
                </c:pt>
                <c:pt idx="61">
                  <c:v>2.1992401039041602E-2</c:v>
                </c:pt>
                <c:pt idx="62">
                  <c:v>2.1751881904389481E-2</c:v>
                </c:pt>
                <c:pt idx="63">
                  <c:v>2.1380556131363086E-2</c:v>
                </c:pt>
                <c:pt idx="64">
                  <c:v>2.0107157907410751E-2</c:v>
                </c:pt>
                <c:pt idx="65">
                  <c:v>1.9142819140772874E-2</c:v>
                </c:pt>
                <c:pt idx="66">
                  <c:v>1.9091889252802245E-2</c:v>
                </c:pt>
                <c:pt idx="67">
                  <c:v>2.2723605115584782E-2</c:v>
                </c:pt>
                <c:pt idx="68">
                  <c:v>2.1830487928073544E-2</c:v>
                </c:pt>
                <c:pt idx="69">
                  <c:v>2.3476293448662502E-2</c:v>
                </c:pt>
                <c:pt idx="70">
                  <c:v>2.391416486124007E-2</c:v>
                </c:pt>
                <c:pt idx="71">
                  <c:v>2.1844993503544002E-2</c:v>
                </c:pt>
                <c:pt idx="72">
                  <c:v>2.8670281217695829E-2</c:v>
                </c:pt>
                <c:pt idx="73">
                  <c:v>2.4324662331165581E-2</c:v>
                </c:pt>
                <c:pt idx="74">
                  <c:v>2.4240482121998367E-2</c:v>
                </c:pt>
                <c:pt idx="75">
                  <c:v>2.2594073786169441E-2</c:v>
                </c:pt>
                <c:pt idx="76">
                  <c:v>2.5713779038836673E-2</c:v>
                </c:pt>
                <c:pt idx="77">
                  <c:v>3.7348963556524874E-2</c:v>
                </c:pt>
                <c:pt idx="78">
                  <c:v>3.6246271211306177E-2</c:v>
                </c:pt>
                <c:pt idx="79">
                  <c:v>3.352148487159929E-2</c:v>
                </c:pt>
                <c:pt idx="80">
                  <c:v>3.0787799439477938E-2</c:v>
                </c:pt>
                <c:pt idx="81">
                  <c:v>3.2165237880383016E-2</c:v>
                </c:pt>
                <c:pt idx="82">
                  <c:v>4.1441086721133967E-2</c:v>
                </c:pt>
                <c:pt idx="83">
                  <c:v>4.0043802533443827E-2</c:v>
                </c:pt>
                <c:pt idx="84">
                  <c:v>3.7759133749340659E-2</c:v>
                </c:pt>
                <c:pt idx="85">
                  <c:v>3.531116074123257E-2</c:v>
                </c:pt>
                <c:pt idx="86">
                  <c:v>3.5907028087820432E-2</c:v>
                </c:pt>
                <c:pt idx="87">
                  <c:v>3.7489647928575759E-2</c:v>
                </c:pt>
                <c:pt idx="88">
                  <c:v>3.9618956514807284E-2</c:v>
                </c:pt>
                <c:pt idx="89">
                  <c:v>3.7938197612587092E-2</c:v>
                </c:pt>
                <c:pt idx="90">
                  <c:v>3.7195005957208219E-2</c:v>
                </c:pt>
                <c:pt idx="91">
                  <c:v>3.5324523235035786E-2</c:v>
                </c:pt>
                <c:pt idx="92">
                  <c:v>3.5534106174436537E-2</c:v>
                </c:pt>
                <c:pt idx="93">
                  <c:v>3.324410583753732E-2</c:v>
                </c:pt>
                <c:pt idx="94">
                  <c:v>3.4426906014649747E-2</c:v>
                </c:pt>
                <c:pt idx="95">
                  <c:v>3.7587181520567725E-2</c:v>
                </c:pt>
                <c:pt idx="96">
                  <c:v>3.6684768816931432E-2</c:v>
                </c:pt>
                <c:pt idx="97">
                  <c:v>3.4597492220955664E-2</c:v>
                </c:pt>
                <c:pt idx="98">
                  <c:v>3.4991967706059231E-2</c:v>
                </c:pt>
                <c:pt idx="99">
                  <c:v>3.6538019996242878E-2</c:v>
                </c:pt>
                <c:pt idx="100">
                  <c:v>3.7985752676705196E-2</c:v>
                </c:pt>
                <c:pt idx="101">
                  <c:v>4.0550256941654157E-2</c:v>
                </c:pt>
                <c:pt idx="102">
                  <c:v>4.2269350038502365E-2</c:v>
                </c:pt>
                <c:pt idx="103">
                  <c:v>4.229823523919201E-2</c:v>
                </c:pt>
                <c:pt idx="104">
                  <c:v>3.8737608489983956E-2</c:v>
                </c:pt>
                <c:pt idx="105">
                  <c:v>3.5142967744635441E-2</c:v>
                </c:pt>
                <c:pt idx="106">
                  <c:v>3.4020084018496766E-2</c:v>
                </c:pt>
                <c:pt idx="107">
                  <c:v>3.1848374045306042E-2</c:v>
                </c:pt>
                <c:pt idx="108">
                  <c:v>2.300876903654334E-2</c:v>
                </c:pt>
                <c:pt idx="109">
                  <c:v>4.9159364387237434E-2</c:v>
                </c:pt>
                <c:pt idx="110">
                  <c:v>3.8957375679063939E-2</c:v>
                </c:pt>
                <c:pt idx="111">
                  <c:v>3.7317967522262963E-2</c:v>
                </c:pt>
                <c:pt idx="112">
                  <c:v>3.765064963572317E-2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26325472"/>
        <c:axId val="-526315136"/>
      </c:lineChart>
      <c:dateAx>
        <c:axId val="-526325472"/>
        <c:scaling>
          <c:orientation val="minMax"/>
          <c:min val="42806"/>
        </c:scaling>
        <c:delete val="0"/>
        <c:axPos val="b"/>
        <c:numFmt formatCode="m/d/yyyy" sourceLinked="1"/>
        <c:majorTickMark val="out"/>
        <c:minorTickMark val="none"/>
        <c:tickLblPos val="nextTo"/>
        <c:crossAx val="-526315136"/>
        <c:crosses val="autoZero"/>
        <c:auto val="1"/>
        <c:lblOffset val="100"/>
        <c:baseTimeUnit val="days"/>
      </c:dateAx>
      <c:valAx>
        <c:axId val="-526315136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526325472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Magic Collect Timer</a:t>
            </a:r>
            <a:r>
              <a:rPr lang="en-US" baseline="0" dirty="0" smtClean="0"/>
              <a:t> Skips with Ads per DAU</a:t>
            </a:r>
            <a:endParaRPr lang="en-US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Sheet5!$D$1</c:f>
              <c:strCache>
                <c:ptCount val="1"/>
                <c:pt idx="0">
                  <c:v>Skips Per DAU</c:v>
                </c:pt>
              </c:strCache>
            </c:strRef>
          </c:tx>
          <c:marker>
            <c:symbol val="none"/>
          </c:marker>
          <c:dPt>
            <c:idx val="42"/>
            <c:marker>
              <c:symbol val="circle"/>
              <c:size val="7"/>
            </c:marker>
            <c:bubble3D val="0"/>
          </c:dPt>
          <c:dPt>
            <c:idx val="63"/>
            <c:marker>
              <c:symbol val="circle"/>
              <c:size val="7"/>
            </c:marker>
            <c:bubble3D val="0"/>
          </c:dPt>
          <c:dLbls>
            <c:dLbl>
              <c:idx val="42"/>
              <c:layout>
                <c:manualLayout>
                  <c:x val="-6.9858471354873747E-2"/>
                  <c:y val="-6.40551181102363E-2"/>
                </c:manualLayout>
              </c:layout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3"/>
              <c:layout>
                <c:manualLayout>
                  <c:x val="-5.081772106072948E-2"/>
                  <c:y val="-8.6577640632758746E-2"/>
                </c:manualLayout>
              </c:layout>
              <c:spPr/>
              <c:txPr>
                <a:bodyPr/>
                <a:lstStyle/>
                <a:p>
                  <a:pPr>
                    <a:defRPr b="1" i="0"/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Sheet5!$A$2:$A$69</c:f>
              <c:numCache>
                <c:formatCode>m/d/yyyy</c:formatCode>
                <c:ptCount val="68"/>
                <c:pt idx="0">
                  <c:v>42838</c:v>
                </c:pt>
                <c:pt idx="1">
                  <c:v>42839</c:v>
                </c:pt>
                <c:pt idx="2">
                  <c:v>42840</c:v>
                </c:pt>
                <c:pt idx="3">
                  <c:v>42841</c:v>
                </c:pt>
                <c:pt idx="4">
                  <c:v>42842</c:v>
                </c:pt>
                <c:pt idx="5">
                  <c:v>42843</c:v>
                </c:pt>
                <c:pt idx="6">
                  <c:v>42844</c:v>
                </c:pt>
                <c:pt idx="7">
                  <c:v>42845</c:v>
                </c:pt>
                <c:pt idx="8">
                  <c:v>42846</c:v>
                </c:pt>
                <c:pt idx="9">
                  <c:v>42847</c:v>
                </c:pt>
                <c:pt idx="10">
                  <c:v>42848</c:v>
                </c:pt>
                <c:pt idx="11">
                  <c:v>42849</c:v>
                </c:pt>
                <c:pt idx="12">
                  <c:v>42850</c:v>
                </c:pt>
                <c:pt idx="13">
                  <c:v>42851</c:v>
                </c:pt>
                <c:pt idx="14">
                  <c:v>42852</c:v>
                </c:pt>
                <c:pt idx="15">
                  <c:v>42853</c:v>
                </c:pt>
                <c:pt idx="16">
                  <c:v>42854</c:v>
                </c:pt>
                <c:pt idx="17">
                  <c:v>42855</c:v>
                </c:pt>
                <c:pt idx="18">
                  <c:v>42856</c:v>
                </c:pt>
                <c:pt idx="19">
                  <c:v>42857</c:v>
                </c:pt>
                <c:pt idx="20">
                  <c:v>42858</c:v>
                </c:pt>
                <c:pt idx="21">
                  <c:v>42859</c:v>
                </c:pt>
                <c:pt idx="22">
                  <c:v>42860</c:v>
                </c:pt>
                <c:pt idx="23">
                  <c:v>42861</c:v>
                </c:pt>
                <c:pt idx="24">
                  <c:v>42862</c:v>
                </c:pt>
                <c:pt idx="25">
                  <c:v>42863</c:v>
                </c:pt>
                <c:pt idx="26">
                  <c:v>42864</c:v>
                </c:pt>
                <c:pt idx="27">
                  <c:v>42865</c:v>
                </c:pt>
                <c:pt idx="28">
                  <c:v>42866</c:v>
                </c:pt>
                <c:pt idx="29">
                  <c:v>42867</c:v>
                </c:pt>
                <c:pt idx="30">
                  <c:v>42868</c:v>
                </c:pt>
                <c:pt idx="31">
                  <c:v>42869</c:v>
                </c:pt>
                <c:pt idx="32">
                  <c:v>42870</c:v>
                </c:pt>
                <c:pt idx="33">
                  <c:v>42871</c:v>
                </c:pt>
                <c:pt idx="34">
                  <c:v>42872</c:v>
                </c:pt>
                <c:pt idx="35">
                  <c:v>42873</c:v>
                </c:pt>
                <c:pt idx="36">
                  <c:v>42874</c:v>
                </c:pt>
                <c:pt idx="37">
                  <c:v>42875</c:v>
                </c:pt>
                <c:pt idx="38">
                  <c:v>42876</c:v>
                </c:pt>
                <c:pt idx="39">
                  <c:v>42877</c:v>
                </c:pt>
                <c:pt idx="40">
                  <c:v>42878</c:v>
                </c:pt>
                <c:pt idx="41">
                  <c:v>42879</c:v>
                </c:pt>
                <c:pt idx="42">
                  <c:v>42880</c:v>
                </c:pt>
                <c:pt idx="43">
                  <c:v>42881</c:v>
                </c:pt>
                <c:pt idx="44">
                  <c:v>42882</c:v>
                </c:pt>
                <c:pt idx="45">
                  <c:v>42883</c:v>
                </c:pt>
                <c:pt idx="46">
                  <c:v>42884</c:v>
                </c:pt>
                <c:pt idx="47">
                  <c:v>42885</c:v>
                </c:pt>
                <c:pt idx="48">
                  <c:v>42886</c:v>
                </c:pt>
                <c:pt idx="49">
                  <c:v>42887</c:v>
                </c:pt>
                <c:pt idx="50">
                  <c:v>42888</c:v>
                </c:pt>
                <c:pt idx="51">
                  <c:v>42889</c:v>
                </c:pt>
                <c:pt idx="52">
                  <c:v>42890</c:v>
                </c:pt>
                <c:pt idx="53">
                  <c:v>42891</c:v>
                </c:pt>
                <c:pt idx="54">
                  <c:v>42892</c:v>
                </c:pt>
                <c:pt idx="55">
                  <c:v>42893</c:v>
                </c:pt>
                <c:pt idx="56">
                  <c:v>42894</c:v>
                </c:pt>
                <c:pt idx="57">
                  <c:v>42895</c:v>
                </c:pt>
                <c:pt idx="58">
                  <c:v>42896</c:v>
                </c:pt>
                <c:pt idx="59">
                  <c:v>42897</c:v>
                </c:pt>
                <c:pt idx="60">
                  <c:v>42898</c:v>
                </c:pt>
                <c:pt idx="61">
                  <c:v>42899</c:v>
                </c:pt>
                <c:pt idx="62">
                  <c:v>42900</c:v>
                </c:pt>
                <c:pt idx="63">
                  <c:v>42901</c:v>
                </c:pt>
                <c:pt idx="64">
                  <c:v>42902</c:v>
                </c:pt>
                <c:pt idx="65">
                  <c:v>42903</c:v>
                </c:pt>
                <c:pt idx="66">
                  <c:v>42904</c:v>
                </c:pt>
                <c:pt idx="67">
                  <c:v>42905</c:v>
                </c:pt>
              </c:numCache>
            </c:numRef>
          </c:cat>
          <c:val>
            <c:numRef>
              <c:f>Sheet5!$D$2:$D$70</c:f>
              <c:numCache>
                <c:formatCode>General</c:formatCode>
                <c:ptCount val="69"/>
                <c:pt idx="0">
                  <c:v>1.3895469083865616E-2</c:v>
                </c:pt>
                <c:pt idx="1">
                  <c:v>2.2589257519066805E-2</c:v>
                </c:pt>
                <c:pt idx="2">
                  <c:v>2.0440734622110154E-2</c:v>
                </c:pt>
                <c:pt idx="3">
                  <c:v>1.8843071969558377E-2</c:v>
                </c:pt>
                <c:pt idx="4">
                  <c:v>2.0010968044146378E-2</c:v>
                </c:pt>
                <c:pt idx="5">
                  <c:v>1.9411564222063086E-2</c:v>
                </c:pt>
                <c:pt idx="6">
                  <c:v>1.8654712619162784E-2</c:v>
                </c:pt>
                <c:pt idx="7">
                  <c:v>1.6968569319719521E-2</c:v>
                </c:pt>
                <c:pt idx="8">
                  <c:v>8.6652961483262864E-3</c:v>
                </c:pt>
                <c:pt idx="9">
                  <c:v>1.6785511330463417E-2</c:v>
                </c:pt>
                <c:pt idx="10">
                  <c:v>1.6860644104486427E-2</c:v>
                </c:pt>
                <c:pt idx="11">
                  <c:v>1.5864698124638397E-2</c:v>
                </c:pt>
                <c:pt idx="12">
                  <c:v>1.5395679002799215E-2</c:v>
                </c:pt>
                <c:pt idx="13">
                  <c:v>1.3845550216824603E-2</c:v>
                </c:pt>
                <c:pt idx="14">
                  <c:v>1.6494812437376001E-2</c:v>
                </c:pt>
                <c:pt idx="15">
                  <c:v>1.4529122717921962E-2</c:v>
                </c:pt>
                <c:pt idx="16">
                  <c:v>1.4802178495417937E-2</c:v>
                </c:pt>
                <c:pt idx="17">
                  <c:v>1.4952634956037941E-2</c:v>
                </c:pt>
                <c:pt idx="18">
                  <c:v>1.5192956618140916E-2</c:v>
                </c:pt>
                <c:pt idx="19">
                  <c:v>1.3802734298902712E-2</c:v>
                </c:pt>
                <c:pt idx="20">
                  <c:v>1.3476588680490396E-2</c:v>
                </c:pt>
                <c:pt idx="21">
                  <c:v>1.3199226079533477E-2</c:v>
                </c:pt>
                <c:pt idx="22">
                  <c:v>1.3079310352112527E-2</c:v>
                </c:pt>
                <c:pt idx="23">
                  <c:v>1.3384698121171478E-2</c:v>
                </c:pt>
                <c:pt idx="24">
                  <c:v>1.411170808852023E-2</c:v>
                </c:pt>
                <c:pt idx="25">
                  <c:v>1.3525320213758589E-2</c:v>
                </c:pt>
                <c:pt idx="26">
                  <c:v>1.3735127244979542E-2</c:v>
                </c:pt>
                <c:pt idx="27">
                  <c:v>1.3102732169511324E-2</c:v>
                </c:pt>
                <c:pt idx="28">
                  <c:v>1.3009460830850821E-2</c:v>
                </c:pt>
                <c:pt idx="29">
                  <c:v>1.2733288802579835E-2</c:v>
                </c:pt>
                <c:pt idx="30">
                  <c:v>1.3362042807984411E-2</c:v>
                </c:pt>
                <c:pt idx="31">
                  <c:v>1.3370190307877517E-2</c:v>
                </c:pt>
                <c:pt idx="32">
                  <c:v>1.3181222367865633E-2</c:v>
                </c:pt>
                <c:pt idx="33">
                  <c:v>1.3094897813348577E-2</c:v>
                </c:pt>
                <c:pt idx="34">
                  <c:v>1.4039982425307558E-2</c:v>
                </c:pt>
                <c:pt idx="35">
                  <c:v>1.5265939000127767E-2</c:v>
                </c:pt>
                <c:pt idx="36">
                  <c:v>1.3557936964879372E-2</c:v>
                </c:pt>
                <c:pt idx="37">
                  <c:v>1.5997219076033409E-2</c:v>
                </c:pt>
                <c:pt idx="38">
                  <c:v>1.5787358761711681E-2</c:v>
                </c:pt>
                <c:pt idx="39">
                  <c:v>1.4898525345413055E-2</c:v>
                </c:pt>
                <c:pt idx="40">
                  <c:v>1.3372027115877299E-2</c:v>
                </c:pt>
                <c:pt idx="41">
                  <c:v>1.5955918836340847E-2</c:v>
                </c:pt>
                <c:pt idx="42">
                  <c:v>2.0090561870539567E-2</c:v>
                </c:pt>
                <c:pt idx="43">
                  <c:v>2.0494486350694282E-2</c:v>
                </c:pt>
                <c:pt idx="44">
                  <c:v>2.0752151415873478E-2</c:v>
                </c:pt>
                <c:pt idx="45">
                  <c:v>2.1113435595503372E-2</c:v>
                </c:pt>
                <c:pt idx="46">
                  <c:v>2.4300176006995439E-2</c:v>
                </c:pt>
                <c:pt idx="47">
                  <c:v>3.9099206253415175E-2</c:v>
                </c:pt>
                <c:pt idx="48">
                  <c:v>3.8469876692873668E-2</c:v>
                </c:pt>
                <c:pt idx="49">
                  <c:v>3.6753199497277664E-2</c:v>
                </c:pt>
                <c:pt idx="50">
                  <c:v>3.5661882837761012E-2</c:v>
                </c:pt>
                <c:pt idx="51">
                  <c:v>3.8373593070638264E-2</c:v>
                </c:pt>
                <c:pt idx="52">
                  <c:v>4.0349042333053538E-2</c:v>
                </c:pt>
                <c:pt idx="53">
                  <c:v>3.9340683186491268E-2</c:v>
                </c:pt>
                <c:pt idx="54">
                  <c:v>3.8640388990971747E-2</c:v>
                </c:pt>
                <c:pt idx="55">
                  <c:v>3.8191809236809246E-2</c:v>
                </c:pt>
                <c:pt idx="56">
                  <c:v>3.7068339891907484E-2</c:v>
                </c:pt>
                <c:pt idx="57">
                  <c:v>3.7431482101626806E-2</c:v>
                </c:pt>
                <c:pt idx="58">
                  <c:v>3.8300548947849955E-2</c:v>
                </c:pt>
                <c:pt idx="59">
                  <c:v>3.9747327060471419E-2</c:v>
                </c:pt>
                <c:pt idx="60">
                  <c:v>3.761685945175091E-2</c:v>
                </c:pt>
                <c:pt idx="61">
                  <c:v>3.4387220725896922E-2</c:v>
                </c:pt>
                <c:pt idx="62">
                  <c:v>3.1664181860458752E-2</c:v>
                </c:pt>
                <c:pt idx="63">
                  <c:v>3.5103747075841255E-2</c:v>
                </c:pt>
                <c:pt idx="64">
                  <c:v>3.5919473009516145E-2</c:v>
                </c:pt>
                <c:pt idx="65">
                  <c:v>4.235171174782229E-2</c:v>
                </c:pt>
                <c:pt idx="66">
                  <c:v>4.4685780344647714E-2</c:v>
                </c:pt>
                <c:pt idx="67">
                  <c:v>5.5387597244889161E-2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26323840"/>
        <c:axId val="-526322752"/>
      </c:lineChart>
      <c:dateAx>
        <c:axId val="-526323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-526322752"/>
        <c:crosses val="autoZero"/>
        <c:auto val="1"/>
        <c:lblOffset val="100"/>
        <c:baseTimeUnit val="days"/>
      </c:dateAx>
      <c:valAx>
        <c:axId val="-5263227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263238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7/7 </a:t>
            </a:r>
            <a:r>
              <a:rPr lang="en-US" dirty="0"/>
              <a:t>Days Returned After Install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5.7713910761154855E-2"/>
          <c:y val="0.17104698802893542"/>
          <c:w val="0.7759936570428696"/>
          <c:h val="0.60287177517444468"/>
        </c:manualLayout>
      </c:layout>
      <c:barChart>
        <c:barDir val="col"/>
        <c:grouping val="clustered"/>
        <c:varyColors val="0"/>
        <c:ser>
          <c:idx val="1"/>
          <c:order val="1"/>
          <c:tx>
            <c:v>Mega Event</c:v>
          </c:tx>
          <c:spPr>
            <a:solidFill>
              <a:schemeClr val="accent6">
                <a:lumMod val="20000"/>
                <a:lumOff val="80000"/>
                <a:alpha val="70000"/>
              </a:schemeClr>
            </a:solidFill>
          </c:spPr>
          <c:invertIfNegative val="0"/>
          <c:cat>
            <c:numRef>
              <c:f>CSR!$A$2:$A$447</c:f>
              <c:numCache>
                <c:formatCode>m/d/yyyy</c:formatCode>
                <c:ptCount val="446"/>
                <c:pt idx="0">
                  <c:v>42452</c:v>
                </c:pt>
                <c:pt idx="1">
                  <c:v>42453</c:v>
                </c:pt>
                <c:pt idx="2">
                  <c:v>42454</c:v>
                </c:pt>
                <c:pt idx="3">
                  <c:v>42455</c:v>
                </c:pt>
                <c:pt idx="4">
                  <c:v>42456</c:v>
                </c:pt>
                <c:pt idx="5">
                  <c:v>42457</c:v>
                </c:pt>
                <c:pt idx="6">
                  <c:v>42458</c:v>
                </c:pt>
                <c:pt idx="7">
                  <c:v>42459</c:v>
                </c:pt>
                <c:pt idx="8">
                  <c:v>42460</c:v>
                </c:pt>
                <c:pt idx="9">
                  <c:v>42461</c:v>
                </c:pt>
                <c:pt idx="10">
                  <c:v>42462</c:v>
                </c:pt>
                <c:pt idx="11">
                  <c:v>42463</c:v>
                </c:pt>
                <c:pt idx="12">
                  <c:v>42464</c:v>
                </c:pt>
                <c:pt idx="13">
                  <c:v>42465</c:v>
                </c:pt>
                <c:pt idx="14">
                  <c:v>42466</c:v>
                </c:pt>
                <c:pt idx="15">
                  <c:v>42467</c:v>
                </c:pt>
                <c:pt idx="16">
                  <c:v>42468</c:v>
                </c:pt>
                <c:pt idx="17">
                  <c:v>42469</c:v>
                </c:pt>
                <c:pt idx="18">
                  <c:v>42470</c:v>
                </c:pt>
                <c:pt idx="19">
                  <c:v>42471</c:v>
                </c:pt>
                <c:pt idx="20">
                  <c:v>42472</c:v>
                </c:pt>
                <c:pt idx="21">
                  <c:v>42473</c:v>
                </c:pt>
                <c:pt idx="22">
                  <c:v>42474</c:v>
                </c:pt>
                <c:pt idx="23">
                  <c:v>42475</c:v>
                </c:pt>
                <c:pt idx="24">
                  <c:v>42476</c:v>
                </c:pt>
                <c:pt idx="25">
                  <c:v>42477</c:v>
                </c:pt>
                <c:pt idx="26">
                  <c:v>42478</c:v>
                </c:pt>
                <c:pt idx="27">
                  <c:v>42479</c:v>
                </c:pt>
                <c:pt idx="28">
                  <c:v>42480</c:v>
                </c:pt>
                <c:pt idx="29">
                  <c:v>42481</c:v>
                </c:pt>
                <c:pt idx="30">
                  <c:v>42482</c:v>
                </c:pt>
                <c:pt idx="31">
                  <c:v>42483</c:v>
                </c:pt>
                <c:pt idx="32">
                  <c:v>42484</c:v>
                </c:pt>
                <c:pt idx="33">
                  <c:v>42485</c:v>
                </c:pt>
                <c:pt idx="34">
                  <c:v>42486</c:v>
                </c:pt>
                <c:pt idx="35">
                  <c:v>42487</c:v>
                </c:pt>
                <c:pt idx="36">
                  <c:v>42488</c:v>
                </c:pt>
                <c:pt idx="37">
                  <c:v>42489</c:v>
                </c:pt>
                <c:pt idx="38">
                  <c:v>42490</c:v>
                </c:pt>
                <c:pt idx="39">
                  <c:v>42491</c:v>
                </c:pt>
                <c:pt idx="40">
                  <c:v>42492</c:v>
                </c:pt>
                <c:pt idx="41">
                  <c:v>42493</c:v>
                </c:pt>
                <c:pt idx="42">
                  <c:v>42494</c:v>
                </c:pt>
                <c:pt idx="43">
                  <c:v>42495</c:v>
                </c:pt>
                <c:pt idx="44">
                  <c:v>42496</c:v>
                </c:pt>
                <c:pt idx="45">
                  <c:v>42497</c:v>
                </c:pt>
                <c:pt idx="46">
                  <c:v>42498</c:v>
                </c:pt>
                <c:pt idx="47">
                  <c:v>42499</c:v>
                </c:pt>
                <c:pt idx="48">
                  <c:v>42500</c:v>
                </c:pt>
                <c:pt idx="49">
                  <c:v>42501</c:v>
                </c:pt>
                <c:pt idx="50">
                  <c:v>42502</c:v>
                </c:pt>
                <c:pt idx="51">
                  <c:v>42503</c:v>
                </c:pt>
                <c:pt idx="52">
                  <c:v>42504</c:v>
                </c:pt>
                <c:pt idx="53">
                  <c:v>42505</c:v>
                </c:pt>
                <c:pt idx="54">
                  <c:v>42506</c:v>
                </c:pt>
                <c:pt idx="55">
                  <c:v>42507</c:v>
                </c:pt>
                <c:pt idx="56">
                  <c:v>42508</c:v>
                </c:pt>
                <c:pt idx="57">
                  <c:v>42509</c:v>
                </c:pt>
                <c:pt idx="58">
                  <c:v>42510</c:v>
                </c:pt>
                <c:pt idx="59">
                  <c:v>42511</c:v>
                </c:pt>
                <c:pt idx="60">
                  <c:v>42512</c:v>
                </c:pt>
                <c:pt idx="61">
                  <c:v>42513</c:v>
                </c:pt>
                <c:pt idx="62">
                  <c:v>42514</c:v>
                </c:pt>
                <c:pt idx="63">
                  <c:v>42515</c:v>
                </c:pt>
                <c:pt idx="64">
                  <c:v>42516</c:v>
                </c:pt>
                <c:pt idx="65">
                  <c:v>42517</c:v>
                </c:pt>
                <c:pt idx="66">
                  <c:v>42518</c:v>
                </c:pt>
                <c:pt idx="67">
                  <c:v>42519</c:v>
                </c:pt>
                <c:pt idx="68">
                  <c:v>42520</c:v>
                </c:pt>
                <c:pt idx="69">
                  <c:v>42521</c:v>
                </c:pt>
                <c:pt idx="70">
                  <c:v>42522</c:v>
                </c:pt>
                <c:pt idx="71">
                  <c:v>42523</c:v>
                </c:pt>
                <c:pt idx="72">
                  <c:v>42524</c:v>
                </c:pt>
                <c:pt idx="73">
                  <c:v>42525</c:v>
                </c:pt>
                <c:pt idx="74">
                  <c:v>42526</c:v>
                </c:pt>
                <c:pt idx="75">
                  <c:v>42527</c:v>
                </c:pt>
                <c:pt idx="76">
                  <c:v>42528</c:v>
                </c:pt>
                <c:pt idx="77">
                  <c:v>42529</c:v>
                </c:pt>
                <c:pt idx="78">
                  <c:v>42530</c:v>
                </c:pt>
                <c:pt idx="79">
                  <c:v>42531</c:v>
                </c:pt>
                <c:pt idx="80">
                  <c:v>42532</c:v>
                </c:pt>
                <c:pt idx="81">
                  <c:v>42533</c:v>
                </c:pt>
                <c:pt idx="82">
                  <c:v>42534</c:v>
                </c:pt>
                <c:pt idx="83">
                  <c:v>42535</c:v>
                </c:pt>
                <c:pt idx="84">
                  <c:v>42536</c:v>
                </c:pt>
                <c:pt idx="85">
                  <c:v>42537</c:v>
                </c:pt>
                <c:pt idx="86">
                  <c:v>42538</c:v>
                </c:pt>
                <c:pt idx="87">
                  <c:v>42539</c:v>
                </c:pt>
                <c:pt idx="88">
                  <c:v>42540</c:v>
                </c:pt>
                <c:pt idx="89">
                  <c:v>42541</c:v>
                </c:pt>
                <c:pt idx="90">
                  <c:v>42542</c:v>
                </c:pt>
                <c:pt idx="91">
                  <c:v>42543</c:v>
                </c:pt>
                <c:pt idx="92">
                  <c:v>42544</c:v>
                </c:pt>
                <c:pt idx="93">
                  <c:v>42545</c:v>
                </c:pt>
                <c:pt idx="94">
                  <c:v>42546</c:v>
                </c:pt>
                <c:pt idx="95">
                  <c:v>42547</c:v>
                </c:pt>
                <c:pt idx="96">
                  <c:v>42548</c:v>
                </c:pt>
                <c:pt idx="97">
                  <c:v>42549</c:v>
                </c:pt>
                <c:pt idx="98">
                  <c:v>42550</c:v>
                </c:pt>
                <c:pt idx="99">
                  <c:v>42551</c:v>
                </c:pt>
                <c:pt idx="100">
                  <c:v>42552</c:v>
                </c:pt>
                <c:pt idx="101">
                  <c:v>42553</c:v>
                </c:pt>
                <c:pt idx="102">
                  <c:v>42554</c:v>
                </c:pt>
                <c:pt idx="103">
                  <c:v>42555</c:v>
                </c:pt>
                <c:pt idx="104">
                  <c:v>42556</c:v>
                </c:pt>
                <c:pt idx="105">
                  <c:v>42557</c:v>
                </c:pt>
                <c:pt idx="106">
                  <c:v>42558</c:v>
                </c:pt>
                <c:pt idx="107">
                  <c:v>42559</c:v>
                </c:pt>
                <c:pt idx="108">
                  <c:v>42560</c:v>
                </c:pt>
                <c:pt idx="109">
                  <c:v>42561</c:v>
                </c:pt>
                <c:pt idx="110">
                  <c:v>42562</c:v>
                </c:pt>
                <c:pt idx="111">
                  <c:v>42563</c:v>
                </c:pt>
                <c:pt idx="112">
                  <c:v>42564</c:v>
                </c:pt>
                <c:pt idx="113">
                  <c:v>42565</c:v>
                </c:pt>
                <c:pt idx="114">
                  <c:v>42566</c:v>
                </c:pt>
                <c:pt idx="115">
                  <c:v>42567</c:v>
                </c:pt>
                <c:pt idx="116">
                  <c:v>42568</c:v>
                </c:pt>
                <c:pt idx="117">
                  <c:v>42569</c:v>
                </c:pt>
                <c:pt idx="118">
                  <c:v>42570</c:v>
                </c:pt>
                <c:pt idx="119">
                  <c:v>42571</c:v>
                </c:pt>
                <c:pt idx="120">
                  <c:v>42572</c:v>
                </c:pt>
                <c:pt idx="121">
                  <c:v>42573</c:v>
                </c:pt>
                <c:pt idx="122">
                  <c:v>42574</c:v>
                </c:pt>
                <c:pt idx="123">
                  <c:v>42575</c:v>
                </c:pt>
                <c:pt idx="124">
                  <c:v>42576</c:v>
                </c:pt>
                <c:pt idx="125">
                  <c:v>42577</c:v>
                </c:pt>
                <c:pt idx="126">
                  <c:v>42578</c:v>
                </c:pt>
                <c:pt idx="127">
                  <c:v>42579</c:v>
                </c:pt>
                <c:pt idx="128">
                  <c:v>42580</c:v>
                </c:pt>
                <c:pt idx="129">
                  <c:v>42581</c:v>
                </c:pt>
                <c:pt idx="130">
                  <c:v>42582</c:v>
                </c:pt>
                <c:pt idx="131">
                  <c:v>42583</c:v>
                </c:pt>
                <c:pt idx="132">
                  <c:v>42584</c:v>
                </c:pt>
                <c:pt idx="133">
                  <c:v>42585</c:v>
                </c:pt>
                <c:pt idx="134">
                  <c:v>42586</c:v>
                </c:pt>
                <c:pt idx="135">
                  <c:v>42587</c:v>
                </c:pt>
                <c:pt idx="136">
                  <c:v>42588</c:v>
                </c:pt>
                <c:pt idx="137">
                  <c:v>42589</c:v>
                </c:pt>
                <c:pt idx="138">
                  <c:v>42590</c:v>
                </c:pt>
                <c:pt idx="139">
                  <c:v>42591</c:v>
                </c:pt>
                <c:pt idx="140">
                  <c:v>42592</c:v>
                </c:pt>
                <c:pt idx="141">
                  <c:v>42593</c:v>
                </c:pt>
                <c:pt idx="142">
                  <c:v>42594</c:v>
                </c:pt>
                <c:pt idx="143">
                  <c:v>42595</c:v>
                </c:pt>
                <c:pt idx="144">
                  <c:v>42596</c:v>
                </c:pt>
                <c:pt idx="145">
                  <c:v>42597</c:v>
                </c:pt>
                <c:pt idx="146">
                  <c:v>42598</c:v>
                </c:pt>
                <c:pt idx="147">
                  <c:v>42599</c:v>
                </c:pt>
                <c:pt idx="148">
                  <c:v>42600</c:v>
                </c:pt>
                <c:pt idx="149">
                  <c:v>42601</c:v>
                </c:pt>
                <c:pt idx="150">
                  <c:v>42602</c:v>
                </c:pt>
                <c:pt idx="151">
                  <c:v>42603</c:v>
                </c:pt>
                <c:pt idx="152">
                  <c:v>42604</c:v>
                </c:pt>
                <c:pt idx="153">
                  <c:v>42605</c:v>
                </c:pt>
                <c:pt idx="154">
                  <c:v>42606</c:v>
                </c:pt>
                <c:pt idx="155">
                  <c:v>42607</c:v>
                </c:pt>
                <c:pt idx="156">
                  <c:v>42608</c:v>
                </c:pt>
                <c:pt idx="157">
                  <c:v>42609</c:v>
                </c:pt>
                <c:pt idx="158">
                  <c:v>42610</c:v>
                </c:pt>
                <c:pt idx="159">
                  <c:v>42611</c:v>
                </c:pt>
                <c:pt idx="160">
                  <c:v>42612</c:v>
                </c:pt>
                <c:pt idx="161">
                  <c:v>42613</c:v>
                </c:pt>
                <c:pt idx="162">
                  <c:v>42614</c:v>
                </c:pt>
                <c:pt idx="163">
                  <c:v>42615</c:v>
                </c:pt>
                <c:pt idx="164">
                  <c:v>42616</c:v>
                </c:pt>
                <c:pt idx="165">
                  <c:v>42617</c:v>
                </c:pt>
                <c:pt idx="166">
                  <c:v>42618</c:v>
                </c:pt>
                <c:pt idx="167">
                  <c:v>42619</c:v>
                </c:pt>
                <c:pt idx="168">
                  <c:v>42620</c:v>
                </c:pt>
                <c:pt idx="169">
                  <c:v>42621</c:v>
                </c:pt>
                <c:pt idx="170">
                  <c:v>42622</c:v>
                </c:pt>
                <c:pt idx="171">
                  <c:v>42623</c:v>
                </c:pt>
                <c:pt idx="172">
                  <c:v>42624</c:v>
                </c:pt>
                <c:pt idx="173">
                  <c:v>42625</c:v>
                </c:pt>
                <c:pt idx="174">
                  <c:v>42626</c:v>
                </c:pt>
                <c:pt idx="175">
                  <c:v>42627</c:v>
                </c:pt>
                <c:pt idx="176">
                  <c:v>42628</c:v>
                </c:pt>
                <c:pt idx="177">
                  <c:v>42629</c:v>
                </c:pt>
                <c:pt idx="178">
                  <c:v>42630</c:v>
                </c:pt>
                <c:pt idx="179">
                  <c:v>42631</c:v>
                </c:pt>
                <c:pt idx="180">
                  <c:v>42632</c:v>
                </c:pt>
                <c:pt idx="181">
                  <c:v>42633</c:v>
                </c:pt>
                <c:pt idx="182">
                  <c:v>42634</c:v>
                </c:pt>
                <c:pt idx="183">
                  <c:v>42635</c:v>
                </c:pt>
                <c:pt idx="184">
                  <c:v>42636</c:v>
                </c:pt>
                <c:pt idx="185">
                  <c:v>42637</c:v>
                </c:pt>
                <c:pt idx="186">
                  <c:v>42638</c:v>
                </c:pt>
                <c:pt idx="187">
                  <c:v>42639</c:v>
                </c:pt>
                <c:pt idx="188">
                  <c:v>42640</c:v>
                </c:pt>
                <c:pt idx="189">
                  <c:v>42641</c:v>
                </c:pt>
                <c:pt idx="190">
                  <c:v>42642</c:v>
                </c:pt>
                <c:pt idx="191">
                  <c:v>42643</c:v>
                </c:pt>
                <c:pt idx="192">
                  <c:v>42644</c:v>
                </c:pt>
                <c:pt idx="193">
                  <c:v>42645</c:v>
                </c:pt>
                <c:pt idx="194">
                  <c:v>42646</c:v>
                </c:pt>
                <c:pt idx="195">
                  <c:v>42647</c:v>
                </c:pt>
                <c:pt idx="196">
                  <c:v>42648</c:v>
                </c:pt>
                <c:pt idx="197">
                  <c:v>42649</c:v>
                </c:pt>
                <c:pt idx="198">
                  <c:v>42650</c:v>
                </c:pt>
                <c:pt idx="199">
                  <c:v>42651</c:v>
                </c:pt>
                <c:pt idx="200">
                  <c:v>42652</c:v>
                </c:pt>
                <c:pt idx="201">
                  <c:v>42653</c:v>
                </c:pt>
                <c:pt idx="202">
                  <c:v>42654</c:v>
                </c:pt>
                <c:pt idx="203">
                  <c:v>42655</c:v>
                </c:pt>
                <c:pt idx="204">
                  <c:v>42656</c:v>
                </c:pt>
                <c:pt idx="205">
                  <c:v>42657</c:v>
                </c:pt>
                <c:pt idx="206">
                  <c:v>42658</c:v>
                </c:pt>
                <c:pt idx="207">
                  <c:v>42659</c:v>
                </c:pt>
                <c:pt idx="208">
                  <c:v>42660</c:v>
                </c:pt>
                <c:pt idx="209">
                  <c:v>42661</c:v>
                </c:pt>
                <c:pt idx="210">
                  <c:v>42662</c:v>
                </c:pt>
                <c:pt idx="211">
                  <c:v>42663</c:v>
                </c:pt>
                <c:pt idx="212">
                  <c:v>42664</c:v>
                </c:pt>
                <c:pt idx="213">
                  <c:v>42665</c:v>
                </c:pt>
                <c:pt idx="214">
                  <c:v>42666</c:v>
                </c:pt>
                <c:pt idx="215">
                  <c:v>42667</c:v>
                </c:pt>
                <c:pt idx="216">
                  <c:v>42668</c:v>
                </c:pt>
                <c:pt idx="217">
                  <c:v>42669</c:v>
                </c:pt>
                <c:pt idx="218">
                  <c:v>42670</c:v>
                </c:pt>
                <c:pt idx="219">
                  <c:v>42671</c:v>
                </c:pt>
                <c:pt idx="220">
                  <c:v>42672</c:v>
                </c:pt>
                <c:pt idx="221">
                  <c:v>42673</c:v>
                </c:pt>
                <c:pt idx="222">
                  <c:v>42674</c:v>
                </c:pt>
                <c:pt idx="223">
                  <c:v>42675</c:v>
                </c:pt>
                <c:pt idx="224">
                  <c:v>42676</c:v>
                </c:pt>
                <c:pt idx="225">
                  <c:v>42677</c:v>
                </c:pt>
                <c:pt idx="226">
                  <c:v>42678</c:v>
                </c:pt>
                <c:pt idx="227">
                  <c:v>42679</c:v>
                </c:pt>
                <c:pt idx="228">
                  <c:v>42680</c:v>
                </c:pt>
                <c:pt idx="229">
                  <c:v>42681</c:v>
                </c:pt>
                <c:pt idx="230">
                  <c:v>42682</c:v>
                </c:pt>
                <c:pt idx="231">
                  <c:v>42683</c:v>
                </c:pt>
                <c:pt idx="232">
                  <c:v>42684</c:v>
                </c:pt>
                <c:pt idx="233">
                  <c:v>42685</c:v>
                </c:pt>
                <c:pt idx="234">
                  <c:v>42686</c:v>
                </c:pt>
                <c:pt idx="235">
                  <c:v>42687</c:v>
                </c:pt>
                <c:pt idx="236">
                  <c:v>42688</c:v>
                </c:pt>
                <c:pt idx="237">
                  <c:v>42689</c:v>
                </c:pt>
                <c:pt idx="238">
                  <c:v>42690</c:v>
                </c:pt>
                <c:pt idx="239">
                  <c:v>42691</c:v>
                </c:pt>
                <c:pt idx="240">
                  <c:v>42692</c:v>
                </c:pt>
                <c:pt idx="241">
                  <c:v>42693</c:v>
                </c:pt>
                <c:pt idx="242">
                  <c:v>42694</c:v>
                </c:pt>
                <c:pt idx="243">
                  <c:v>42695</c:v>
                </c:pt>
                <c:pt idx="244">
                  <c:v>42696</c:v>
                </c:pt>
                <c:pt idx="245">
                  <c:v>42697</c:v>
                </c:pt>
                <c:pt idx="246">
                  <c:v>42698</c:v>
                </c:pt>
                <c:pt idx="247">
                  <c:v>42699</c:v>
                </c:pt>
                <c:pt idx="248">
                  <c:v>42700</c:v>
                </c:pt>
                <c:pt idx="249">
                  <c:v>42701</c:v>
                </c:pt>
                <c:pt idx="250">
                  <c:v>42702</c:v>
                </c:pt>
                <c:pt idx="251">
                  <c:v>42703</c:v>
                </c:pt>
                <c:pt idx="252">
                  <c:v>42704</c:v>
                </c:pt>
                <c:pt idx="253">
                  <c:v>42705</c:v>
                </c:pt>
                <c:pt idx="254">
                  <c:v>42706</c:v>
                </c:pt>
                <c:pt idx="255">
                  <c:v>42707</c:v>
                </c:pt>
                <c:pt idx="256">
                  <c:v>42708</c:v>
                </c:pt>
                <c:pt idx="257">
                  <c:v>42709</c:v>
                </c:pt>
                <c:pt idx="258">
                  <c:v>42710</c:v>
                </c:pt>
                <c:pt idx="259">
                  <c:v>42711</c:v>
                </c:pt>
                <c:pt idx="260">
                  <c:v>42712</c:v>
                </c:pt>
                <c:pt idx="261">
                  <c:v>42713</c:v>
                </c:pt>
                <c:pt idx="262">
                  <c:v>42714</c:v>
                </c:pt>
                <c:pt idx="263">
                  <c:v>42715</c:v>
                </c:pt>
                <c:pt idx="264">
                  <c:v>42716</c:v>
                </c:pt>
                <c:pt idx="265">
                  <c:v>42717</c:v>
                </c:pt>
                <c:pt idx="266">
                  <c:v>42718</c:v>
                </c:pt>
                <c:pt idx="267">
                  <c:v>42719</c:v>
                </c:pt>
                <c:pt idx="268">
                  <c:v>42720</c:v>
                </c:pt>
                <c:pt idx="269">
                  <c:v>42721</c:v>
                </c:pt>
                <c:pt idx="270">
                  <c:v>42722</c:v>
                </c:pt>
                <c:pt idx="271">
                  <c:v>42723</c:v>
                </c:pt>
                <c:pt idx="272">
                  <c:v>42724</c:v>
                </c:pt>
                <c:pt idx="273">
                  <c:v>42725</c:v>
                </c:pt>
                <c:pt idx="274">
                  <c:v>42726</c:v>
                </c:pt>
                <c:pt idx="275">
                  <c:v>42727</c:v>
                </c:pt>
                <c:pt idx="276">
                  <c:v>42728</c:v>
                </c:pt>
                <c:pt idx="277">
                  <c:v>42729</c:v>
                </c:pt>
                <c:pt idx="278">
                  <c:v>42730</c:v>
                </c:pt>
                <c:pt idx="279">
                  <c:v>42731</c:v>
                </c:pt>
                <c:pt idx="280">
                  <c:v>42732</c:v>
                </c:pt>
                <c:pt idx="281">
                  <c:v>42733</c:v>
                </c:pt>
                <c:pt idx="282">
                  <c:v>42734</c:v>
                </c:pt>
                <c:pt idx="283">
                  <c:v>42735</c:v>
                </c:pt>
                <c:pt idx="284">
                  <c:v>42736</c:v>
                </c:pt>
                <c:pt idx="285">
                  <c:v>42737</c:v>
                </c:pt>
                <c:pt idx="286">
                  <c:v>42738</c:v>
                </c:pt>
                <c:pt idx="287">
                  <c:v>42739</c:v>
                </c:pt>
                <c:pt idx="288">
                  <c:v>42740</c:v>
                </c:pt>
                <c:pt idx="289">
                  <c:v>42741</c:v>
                </c:pt>
                <c:pt idx="290">
                  <c:v>42742</c:v>
                </c:pt>
                <c:pt idx="291">
                  <c:v>42743</c:v>
                </c:pt>
                <c:pt idx="292">
                  <c:v>42744</c:v>
                </c:pt>
                <c:pt idx="293">
                  <c:v>42745</c:v>
                </c:pt>
                <c:pt idx="294">
                  <c:v>42746</c:v>
                </c:pt>
                <c:pt idx="295">
                  <c:v>42747</c:v>
                </c:pt>
                <c:pt idx="296">
                  <c:v>42748</c:v>
                </c:pt>
                <c:pt idx="297">
                  <c:v>42749</c:v>
                </c:pt>
                <c:pt idx="298">
                  <c:v>42750</c:v>
                </c:pt>
                <c:pt idx="299">
                  <c:v>42751</c:v>
                </c:pt>
                <c:pt idx="300">
                  <c:v>42752</c:v>
                </c:pt>
                <c:pt idx="301">
                  <c:v>42753</c:v>
                </c:pt>
                <c:pt idx="302">
                  <c:v>42754</c:v>
                </c:pt>
                <c:pt idx="303">
                  <c:v>42755</c:v>
                </c:pt>
                <c:pt idx="304">
                  <c:v>42756</c:v>
                </c:pt>
                <c:pt idx="305">
                  <c:v>42757</c:v>
                </c:pt>
                <c:pt idx="306">
                  <c:v>42758</c:v>
                </c:pt>
                <c:pt idx="307">
                  <c:v>42759</c:v>
                </c:pt>
                <c:pt idx="308">
                  <c:v>42760</c:v>
                </c:pt>
                <c:pt idx="309">
                  <c:v>42761</c:v>
                </c:pt>
                <c:pt idx="310">
                  <c:v>42762</c:v>
                </c:pt>
                <c:pt idx="311">
                  <c:v>42763</c:v>
                </c:pt>
                <c:pt idx="312">
                  <c:v>42764</c:v>
                </c:pt>
                <c:pt idx="313">
                  <c:v>42765</c:v>
                </c:pt>
                <c:pt idx="314">
                  <c:v>42766</c:v>
                </c:pt>
                <c:pt idx="315">
                  <c:v>42767</c:v>
                </c:pt>
                <c:pt idx="316">
                  <c:v>42768</c:v>
                </c:pt>
                <c:pt idx="317">
                  <c:v>42769</c:v>
                </c:pt>
                <c:pt idx="318">
                  <c:v>42770</c:v>
                </c:pt>
                <c:pt idx="319">
                  <c:v>42771</c:v>
                </c:pt>
                <c:pt idx="320">
                  <c:v>42772</c:v>
                </c:pt>
                <c:pt idx="321">
                  <c:v>42773</c:v>
                </c:pt>
                <c:pt idx="322">
                  <c:v>42774</c:v>
                </c:pt>
                <c:pt idx="323">
                  <c:v>42775</c:v>
                </c:pt>
                <c:pt idx="324">
                  <c:v>42776</c:v>
                </c:pt>
                <c:pt idx="325">
                  <c:v>42777</c:v>
                </c:pt>
                <c:pt idx="326">
                  <c:v>42778</c:v>
                </c:pt>
                <c:pt idx="327">
                  <c:v>42779</c:v>
                </c:pt>
                <c:pt idx="328">
                  <c:v>42780</c:v>
                </c:pt>
                <c:pt idx="329">
                  <c:v>42781</c:v>
                </c:pt>
                <c:pt idx="330">
                  <c:v>42782</c:v>
                </c:pt>
                <c:pt idx="331">
                  <c:v>42783</c:v>
                </c:pt>
                <c:pt idx="332">
                  <c:v>42784</c:v>
                </c:pt>
                <c:pt idx="333">
                  <c:v>42785</c:v>
                </c:pt>
                <c:pt idx="334">
                  <c:v>42786</c:v>
                </c:pt>
                <c:pt idx="335">
                  <c:v>42787</c:v>
                </c:pt>
                <c:pt idx="336">
                  <c:v>42788</c:v>
                </c:pt>
                <c:pt idx="337">
                  <c:v>42789</c:v>
                </c:pt>
                <c:pt idx="338">
                  <c:v>42790</c:v>
                </c:pt>
                <c:pt idx="339">
                  <c:v>42791</c:v>
                </c:pt>
                <c:pt idx="340">
                  <c:v>42792</c:v>
                </c:pt>
                <c:pt idx="341">
                  <c:v>42793</c:v>
                </c:pt>
                <c:pt idx="342">
                  <c:v>42794</c:v>
                </c:pt>
                <c:pt idx="343">
                  <c:v>42795</c:v>
                </c:pt>
                <c:pt idx="344">
                  <c:v>42796</c:v>
                </c:pt>
                <c:pt idx="345">
                  <c:v>42797</c:v>
                </c:pt>
                <c:pt idx="346">
                  <c:v>42798</c:v>
                </c:pt>
                <c:pt idx="347">
                  <c:v>42799</c:v>
                </c:pt>
                <c:pt idx="348">
                  <c:v>42800</c:v>
                </c:pt>
                <c:pt idx="349">
                  <c:v>42801</c:v>
                </c:pt>
                <c:pt idx="350">
                  <c:v>42802</c:v>
                </c:pt>
                <c:pt idx="351">
                  <c:v>42803</c:v>
                </c:pt>
                <c:pt idx="352">
                  <c:v>42804</c:v>
                </c:pt>
                <c:pt idx="353">
                  <c:v>42805</c:v>
                </c:pt>
                <c:pt idx="354">
                  <c:v>42806</c:v>
                </c:pt>
                <c:pt idx="355">
                  <c:v>42807</c:v>
                </c:pt>
                <c:pt idx="356">
                  <c:v>42808</c:v>
                </c:pt>
                <c:pt idx="357">
                  <c:v>42809</c:v>
                </c:pt>
                <c:pt idx="358">
                  <c:v>42810</c:v>
                </c:pt>
                <c:pt idx="359">
                  <c:v>42811</c:v>
                </c:pt>
                <c:pt idx="360">
                  <c:v>42812</c:v>
                </c:pt>
                <c:pt idx="361">
                  <c:v>42813</c:v>
                </c:pt>
                <c:pt idx="362">
                  <c:v>42814</c:v>
                </c:pt>
                <c:pt idx="363">
                  <c:v>42815</c:v>
                </c:pt>
                <c:pt idx="364">
                  <c:v>42816</c:v>
                </c:pt>
                <c:pt idx="365">
                  <c:v>42817</c:v>
                </c:pt>
                <c:pt idx="366">
                  <c:v>42818</c:v>
                </c:pt>
                <c:pt idx="367">
                  <c:v>42819</c:v>
                </c:pt>
                <c:pt idx="368">
                  <c:v>42820</c:v>
                </c:pt>
                <c:pt idx="369">
                  <c:v>42821</c:v>
                </c:pt>
                <c:pt idx="370">
                  <c:v>42822</c:v>
                </c:pt>
                <c:pt idx="371">
                  <c:v>42823</c:v>
                </c:pt>
                <c:pt idx="372">
                  <c:v>42824</c:v>
                </c:pt>
                <c:pt idx="373">
                  <c:v>42825</c:v>
                </c:pt>
                <c:pt idx="374">
                  <c:v>42826</c:v>
                </c:pt>
                <c:pt idx="375">
                  <c:v>42827</c:v>
                </c:pt>
                <c:pt idx="376">
                  <c:v>42828</c:v>
                </c:pt>
                <c:pt idx="377">
                  <c:v>42829</c:v>
                </c:pt>
                <c:pt idx="378">
                  <c:v>42830</c:v>
                </c:pt>
                <c:pt idx="379">
                  <c:v>42831</c:v>
                </c:pt>
                <c:pt idx="380">
                  <c:v>42832</c:v>
                </c:pt>
                <c:pt idx="381">
                  <c:v>42833</c:v>
                </c:pt>
                <c:pt idx="382">
                  <c:v>42834</c:v>
                </c:pt>
                <c:pt idx="383">
                  <c:v>42835</c:v>
                </c:pt>
                <c:pt idx="384">
                  <c:v>42836</c:v>
                </c:pt>
                <c:pt idx="385">
                  <c:v>42837</c:v>
                </c:pt>
                <c:pt idx="386">
                  <c:v>42838</c:v>
                </c:pt>
                <c:pt idx="387">
                  <c:v>42839</c:v>
                </c:pt>
                <c:pt idx="388">
                  <c:v>42840</c:v>
                </c:pt>
                <c:pt idx="389">
                  <c:v>42841</c:v>
                </c:pt>
                <c:pt idx="390">
                  <c:v>42842</c:v>
                </c:pt>
                <c:pt idx="391">
                  <c:v>42843</c:v>
                </c:pt>
                <c:pt idx="392">
                  <c:v>42844</c:v>
                </c:pt>
                <c:pt idx="393">
                  <c:v>42845</c:v>
                </c:pt>
                <c:pt idx="394">
                  <c:v>42846</c:v>
                </c:pt>
                <c:pt idx="395">
                  <c:v>42847</c:v>
                </c:pt>
                <c:pt idx="396">
                  <c:v>42848</c:v>
                </c:pt>
                <c:pt idx="397">
                  <c:v>42849</c:v>
                </c:pt>
                <c:pt idx="398">
                  <c:v>42850</c:v>
                </c:pt>
                <c:pt idx="399">
                  <c:v>42851</c:v>
                </c:pt>
                <c:pt idx="400">
                  <c:v>42852</c:v>
                </c:pt>
                <c:pt idx="401">
                  <c:v>42853</c:v>
                </c:pt>
                <c:pt idx="402">
                  <c:v>42854</c:v>
                </c:pt>
                <c:pt idx="403">
                  <c:v>42855</c:v>
                </c:pt>
                <c:pt idx="404">
                  <c:v>42856</c:v>
                </c:pt>
                <c:pt idx="405">
                  <c:v>42857</c:v>
                </c:pt>
                <c:pt idx="406">
                  <c:v>42858</c:v>
                </c:pt>
                <c:pt idx="407">
                  <c:v>42859</c:v>
                </c:pt>
                <c:pt idx="408">
                  <c:v>42860</c:v>
                </c:pt>
                <c:pt idx="409">
                  <c:v>42861</c:v>
                </c:pt>
                <c:pt idx="410">
                  <c:v>42862</c:v>
                </c:pt>
                <c:pt idx="411">
                  <c:v>42863</c:v>
                </c:pt>
                <c:pt idx="412">
                  <c:v>42864</c:v>
                </c:pt>
                <c:pt idx="413">
                  <c:v>42865</c:v>
                </c:pt>
                <c:pt idx="414">
                  <c:v>42866</c:v>
                </c:pt>
                <c:pt idx="415">
                  <c:v>42867</c:v>
                </c:pt>
                <c:pt idx="416">
                  <c:v>42868</c:v>
                </c:pt>
                <c:pt idx="417">
                  <c:v>42869</c:v>
                </c:pt>
                <c:pt idx="418">
                  <c:v>42870</c:v>
                </c:pt>
                <c:pt idx="419">
                  <c:v>42871</c:v>
                </c:pt>
                <c:pt idx="420">
                  <c:v>42872</c:v>
                </c:pt>
                <c:pt idx="421">
                  <c:v>42873</c:v>
                </c:pt>
                <c:pt idx="422">
                  <c:v>42874</c:v>
                </c:pt>
                <c:pt idx="423">
                  <c:v>42875</c:v>
                </c:pt>
                <c:pt idx="424">
                  <c:v>42876</c:v>
                </c:pt>
                <c:pt idx="425">
                  <c:v>42877</c:v>
                </c:pt>
                <c:pt idx="426">
                  <c:v>42878</c:v>
                </c:pt>
                <c:pt idx="427">
                  <c:v>42879</c:v>
                </c:pt>
                <c:pt idx="428">
                  <c:v>42880</c:v>
                </c:pt>
                <c:pt idx="429">
                  <c:v>42881</c:v>
                </c:pt>
                <c:pt idx="430">
                  <c:v>42882</c:v>
                </c:pt>
                <c:pt idx="431">
                  <c:v>42883</c:v>
                </c:pt>
                <c:pt idx="432">
                  <c:v>42884</c:v>
                </c:pt>
                <c:pt idx="433">
                  <c:v>42885</c:v>
                </c:pt>
                <c:pt idx="434">
                  <c:v>42886</c:v>
                </c:pt>
                <c:pt idx="435">
                  <c:v>42887</c:v>
                </c:pt>
                <c:pt idx="436">
                  <c:v>42888</c:v>
                </c:pt>
                <c:pt idx="437">
                  <c:v>42889</c:v>
                </c:pt>
                <c:pt idx="438">
                  <c:v>42890</c:v>
                </c:pt>
                <c:pt idx="439">
                  <c:v>42891</c:v>
                </c:pt>
                <c:pt idx="440">
                  <c:v>42892</c:v>
                </c:pt>
                <c:pt idx="441">
                  <c:v>42893</c:v>
                </c:pt>
                <c:pt idx="442">
                  <c:v>42894</c:v>
                </c:pt>
                <c:pt idx="443">
                  <c:v>42895</c:v>
                </c:pt>
                <c:pt idx="444">
                  <c:v>42896</c:v>
                </c:pt>
                <c:pt idx="445">
                  <c:v>42897</c:v>
                </c:pt>
              </c:numCache>
            </c:numRef>
          </c:cat>
          <c:val>
            <c:numRef>
              <c:f>CSR!$I$2:$I$447</c:f>
              <c:numCache>
                <c:formatCode>General</c:formatCode>
                <c:ptCount val="44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526322208"/>
        <c:axId val="-526321664"/>
      </c:barChart>
      <c:lineChart>
        <c:grouping val="standard"/>
        <c:varyColors val="0"/>
        <c:ser>
          <c:idx val="0"/>
          <c:order val="0"/>
          <c:tx>
            <c:v>% to return 7/7 days</c:v>
          </c:tx>
          <c:marker>
            <c:symbol val="none"/>
          </c:marker>
          <c:cat>
            <c:numRef>
              <c:f>CSR!$A$2:$A$447</c:f>
              <c:numCache>
                <c:formatCode>m/d/yyyy</c:formatCode>
                <c:ptCount val="446"/>
                <c:pt idx="0">
                  <c:v>42452</c:v>
                </c:pt>
                <c:pt idx="1">
                  <c:v>42453</c:v>
                </c:pt>
                <c:pt idx="2">
                  <c:v>42454</c:v>
                </c:pt>
                <c:pt idx="3">
                  <c:v>42455</c:v>
                </c:pt>
                <c:pt idx="4">
                  <c:v>42456</c:v>
                </c:pt>
                <c:pt idx="5">
                  <c:v>42457</c:v>
                </c:pt>
                <c:pt idx="6">
                  <c:v>42458</c:v>
                </c:pt>
                <c:pt idx="7">
                  <c:v>42459</c:v>
                </c:pt>
                <c:pt idx="8">
                  <c:v>42460</c:v>
                </c:pt>
                <c:pt idx="9">
                  <c:v>42461</c:v>
                </c:pt>
                <c:pt idx="10">
                  <c:v>42462</c:v>
                </c:pt>
                <c:pt idx="11">
                  <c:v>42463</c:v>
                </c:pt>
                <c:pt idx="12">
                  <c:v>42464</c:v>
                </c:pt>
                <c:pt idx="13">
                  <c:v>42465</c:v>
                </c:pt>
                <c:pt idx="14">
                  <c:v>42466</c:v>
                </c:pt>
                <c:pt idx="15">
                  <c:v>42467</c:v>
                </c:pt>
                <c:pt idx="16">
                  <c:v>42468</c:v>
                </c:pt>
                <c:pt idx="17">
                  <c:v>42469</c:v>
                </c:pt>
                <c:pt idx="18">
                  <c:v>42470</c:v>
                </c:pt>
                <c:pt idx="19">
                  <c:v>42471</c:v>
                </c:pt>
                <c:pt idx="20">
                  <c:v>42472</c:v>
                </c:pt>
                <c:pt idx="21">
                  <c:v>42473</c:v>
                </c:pt>
                <c:pt idx="22">
                  <c:v>42474</c:v>
                </c:pt>
                <c:pt idx="23">
                  <c:v>42475</c:v>
                </c:pt>
                <c:pt idx="24">
                  <c:v>42476</c:v>
                </c:pt>
                <c:pt idx="25">
                  <c:v>42477</c:v>
                </c:pt>
                <c:pt idx="26">
                  <c:v>42478</c:v>
                </c:pt>
                <c:pt idx="27">
                  <c:v>42479</c:v>
                </c:pt>
                <c:pt idx="28">
                  <c:v>42480</c:v>
                </c:pt>
                <c:pt idx="29">
                  <c:v>42481</c:v>
                </c:pt>
                <c:pt idx="30">
                  <c:v>42482</c:v>
                </c:pt>
                <c:pt idx="31">
                  <c:v>42483</c:v>
                </c:pt>
                <c:pt idx="32">
                  <c:v>42484</c:v>
                </c:pt>
                <c:pt idx="33">
                  <c:v>42485</c:v>
                </c:pt>
                <c:pt idx="34">
                  <c:v>42486</c:v>
                </c:pt>
                <c:pt idx="35">
                  <c:v>42487</c:v>
                </c:pt>
                <c:pt idx="36">
                  <c:v>42488</c:v>
                </c:pt>
                <c:pt idx="37">
                  <c:v>42489</c:v>
                </c:pt>
                <c:pt idx="38">
                  <c:v>42490</c:v>
                </c:pt>
                <c:pt idx="39">
                  <c:v>42491</c:v>
                </c:pt>
                <c:pt idx="40">
                  <c:v>42492</c:v>
                </c:pt>
                <c:pt idx="41">
                  <c:v>42493</c:v>
                </c:pt>
                <c:pt idx="42">
                  <c:v>42494</c:v>
                </c:pt>
                <c:pt idx="43">
                  <c:v>42495</c:v>
                </c:pt>
                <c:pt idx="44">
                  <c:v>42496</c:v>
                </c:pt>
                <c:pt idx="45">
                  <c:v>42497</c:v>
                </c:pt>
                <c:pt idx="46">
                  <c:v>42498</c:v>
                </c:pt>
                <c:pt idx="47">
                  <c:v>42499</c:v>
                </c:pt>
                <c:pt idx="48">
                  <c:v>42500</c:v>
                </c:pt>
                <c:pt idx="49">
                  <c:v>42501</c:v>
                </c:pt>
                <c:pt idx="50">
                  <c:v>42502</c:v>
                </c:pt>
                <c:pt idx="51">
                  <c:v>42503</c:v>
                </c:pt>
                <c:pt idx="52">
                  <c:v>42504</c:v>
                </c:pt>
                <c:pt idx="53">
                  <c:v>42505</c:v>
                </c:pt>
                <c:pt idx="54">
                  <c:v>42506</c:v>
                </c:pt>
                <c:pt idx="55">
                  <c:v>42507</c:v>
                </c:pt>
                <c:pt idx="56">
                  <c:v>42508</c:v>
                </c:pt>
                <c:pt idx="57">
                  <c:v>42509</c:v>
                </c:pt>
                <c:pt idx="58">
                  <c:v>42510</c:v>
                </c:pt>
                <c:pt idx="59">
                  <c:v>42511</c:v>
                </c:pt>
                <c:pt idx="60">
                  <c:v>42512</c:v>
                </c:pt>
                <c:pt idx="61">
                  <c:v>42513</c:v>
                </c:pt>
                <c:pt idx="62">
                  <c:v>42514</c:v>
                </c:pt>
                <c:pt idx="63">
                  <c:v>42515</c:v>
                </c:pt>
                <c:pt idx="64">
                  <c:v>42516</c:v>
                </c:pt>
                <c:pt idx="65">
                  <c:v>42517</c:v>
                </c:pt>
                <c:pt idx="66">
                  <c:v>42518</c:v>
                </c:pt>
                <c:pt idx="67">
                  <c:v>42519</c:v>
                </c:pt>
                <c:pt idx="68">
                  <c:v>42520</c:v>
                </c:pt>
                <c:pt idx="69">
                  <c:v>42521</c:v>
                </c:pt>
                <c:pt idx="70">
                  <c:v>42522</c:v>
                </c:pt>
                <c:pt idx="71">
                  <c:v>42523</c:v>
                </c:pt>
                <c:pt idx="72">
                  <c:v>42524</c:v>
                </c:pt>
                <c:pt idx="73">
                  <c:v>42525</c:v>
                </c:pt>
                <c:pt idx="74">
                  <c:v>42526</c:v>
                </c:pt>
                <c:pt idx="75">
                  <c:v>42527</c:v>
                </c:pt>
                <c:pt idx="76">
                  <c:v>42528</c:v>
                </c:pt>
                <c:pt idx="77">
                  <c:v>42529</c:v>
                </c:pt>
                <c:pt idx="78">
                  <c:v>42530</c:v>
                </c:pt>
                <c:pt idx="79">
                  <c:v>42531</c:v>
                </c:pt>
                <c:pt idx="80">
                  <c:v>42532</c:v>
                </c:pt>
                <c:pt idx="81">
                  <c:v>42533</c:v>
                </c:pt>
                <c:pt idx="82">
                  <c:v>42534</c:v>
                </c:pt>
                <c:pt idx="83">
                  <c:v>42535</c:v>
                </c:pt>
                <c:pt idx="84">
                  <c:v>42536</c:v>
                </c:pt>
                <c:pt idx="85">
                  <c:v>42537</c:v>
                </c:pt>
                <c:pt idx="86">
                  <c:v>42538</c:v>
                </c:pt>
                <c:pt idx="87">
                  <c:v>42539</c:v>
                </c:pt>
                <c:pt idx="88">
                  <c:v>42540</c:v>
                </c:pt>
                <c:pt idx="89">
                  <c:v>42541</c:v>
                </c:pt>
                <c:pt idx="90">
                  <c:v>42542</c:v>
                </c:pt>
                <c:pt idx="91">
                  <c:v>42543</c:v>
                </c:pt>
                <c:pt idx="92">
                  <c:v>42544</c:v>
                </c:pt>
                <c:pt idx="93">
                  <c:v>42545</c:v>
                </c:pt>
                <c:pt idx="94">
                  <c:v>42546</c:v>
                </c:pt>
                <c:pt idx="95">
                  <c:v>42547</c:v>
                </c:pt>
                <c:pt idx="96">
                  <c:v>42548</c:v>
                </c:pt>
                <c:pt idx="97">
                  <c:v>42549</c:v>
                </c:pt>
                <c:pt idx="98">
                  <c:v>42550</c:v>
                </c:pt>
                <c:pt idx="99">
                  <c:v>42551</c:v>
                </c:pt>
                <c:pt idx="100">
                  <c:v>42552</c:v>
                </c:pt>
                <c:pt idx="101">
                  <c:v>42553</c:v>
                </c:pt>
                <c:pt idx="102">
                  <c:v>42554</c:v>
                </c:pt>
                <c:pt idx="103">
                  <c:v>42555</c:v>
                </c:pt>
                <c:pt idx="104">
                  <c:v>42556</c:v>
                </c:pt>
                <c:pt idx="105">
                  <c:v>42557</c:v>
                </c:pt>
                <c:pt idx="106">
                  <c:v>42558</c:v>
                </c:pt>
                <c:pt idx="107">
                  <c:v>42559</c:v>
                </c:pt>
                <c:pt idx="108">
                  <c:v>42560</c:v>
                </c:pt>
                <c:pt idx="109">
                  <c:v>42561</c:v>
                </c:pt>
                <c:pt idx="110">
                  <c:v>42562</c:v>
                </c:pt>
                <c:pt idx="111">
                  <c:v>42563</c:v>
                </c:pt>
                <c:pt idx="112">
                  <c:v>42564</c:v>
                </c:pt>
                <c:pt idx="113">
                  <c:v>42565</c:v>
                </c:pt>
                <c:pt idx="114">
                  <c:v>42566</c:v>
                </c:pt>
                <c:pt idx="115">
                  <c:v>42567</c:v>
                </c:pt>
                <c:pt idx="116">
                  <c:v>42568</c:v>
                </c:pt>
                <c:pt idx="117">
                  <c:v>42569</c:v>
                </c:pt>
                <c:pt idx="118">
                  <c:v>42570</c:v>
                </c:pt>
                <c:pt idx="119">
                  <c:v>42571</c:v>
                </c:pt>
                <c:pt idx="120">
                  <c:v>42572</c:v>
                </c:pt>
                <c:pt idx="121">
                  <c:v>42573</c:v>
                </c:pt>
                <c:pt idx="122">
                  <c:v>42574</c:v>
                </c:pt>
                <c:pt idx="123">
                  <c:v>42575</c:v>
                </c:pt>
                <c:pt idx="124">
                  <c:v>42576</c:v>
                </c:pt>
                <c:pt idx="125">
                  <c:v>42577</c:v>
                </c:pt>
                <c:pt idx="126">
                  <c:v>42578</c:v>
                </c:pt>
                <c:pt idx="127">
                  <c:v>42579</c:v>
                </c:pt>
                <c:pt idx="128">
                  <c:v>42580</c:v>
                </c:pt>
                <c:pt idx="129">
                  <c:v>42581</c:v>
                </c:pt>
                <c:pt idx="130">
                  <c:v>42582</c:v>
                </c:pt>
                <c:pt idx="131">
                  <c:v>42583</c:v>
                </c:pt>
                <c:pt idx="132">
                  <c:v>42584</c:v>
                </c:pt>
                <c:pt idx="133">
                  <c:v>42585</c:v>
                </c:pt>
                <c:pt idx="134">
                  <c:v>42586</c:v>
                </c:pt>
                <c:pt idx="135">
                  <c:v>42587</c:v>
                </c:pt>
                <c:pt idx="136">
                  <c:v>42588</c:v>
                </c:pt>
                <c:pt idx="137">
                  <c:v>42589</c:v>
                </c:pt>
                <c:pt idx="138">
                  <c:v>42590</c:v>
                </c:pt>
                <c:pt idx="139">
                  <c:v>42591</c:v>
                </c:pt>
                <c:pt idx="140">
                  <c:v>42592</c:v>
                </c:pt>
                <c:pt idx="141">
                  <c:v>42593</c:v>
                </c:pt>
                <c:pt idx="142">
                  <c:v>42594</c:v>
                </c:pt>
                <c:pt idx="143">
                  <c:v>42595</c:v>
                </c:pt>
                <c:pt idx="144">
                  <c:v>42596</c:v>
                </c:pt>
                <c:pt idx="145">
                  <c:v>42597</c:v>
                </c:pt>
                <c:pt idx="146">
                  <c:v>42598</c:v>
                </c:pt>
                <c:pt idx="147">
                  <c:v>42599</c:v>
                </c:pt>
                <c:pt idx="148">
                  <c:v>42600</c:v>
                </c:pt>
                <c:pt idx="149">
                  <c:v>42601</c:v>
                </c:pt>
                <c:pt idx="150">
                  <c:v>42602</c:v>
                </c:pt>
                <c:pt idx="151">
                  <c:v>42603</c:v>
                </c:pt>
                <c:pt idx="152">
                  <c:v>42604</c:v>
                </c:pt>
                <c:pt idx="153">
                  <c:v>42605</c:v>
                </c:pt>
                <c:pt idx="154">
                  <c:v>42606</c:v>
                </c:pt>
                <c:pt idx="155">
                  <c:v>42607</c:v>
                </c:pt>
                <c:pt idx="156">
                  <c:v>42608</c:v>
                </c:pt>
                <c:pt idx="157">
                  <c:v>42609</c:v>
                </c:pt>
                <c:pt idx="158">
                  <c:v>42610</c:v>
                </c:pt>
                <c:pt idx="159">
                  <c:v>42611</c:v>
                </c:pt>
                <c:pt idx="160">
                  <c:v>42612</c:v>
                </c:pt>
                <c:pt idx="161">
                  <c:v>42613</c:v>
                </c:pt>
                <c:pt idx="162">
                  <c:v>42614</c:v>
                </c:pt>
                <c:pt idx="163">
                  <c:v>42615</c:v>
                </c:pt>
                <c:pt idx="164">
                  <c:v>42616</c:v>
                </c:pt>
                <c:pt idx="165">
                  <c:v>42617</c:v>
                </c:pt>
                <c:pt idx="166">
                  <c:v>42618</c:v>
                </c:pt>
                <c:pt idx="167">
                  <c:v>42619</c:v>
                </c:pt>
                <c:pt idx="168">
                  <c:v>42620</c:v>
                </c:pt>
                <c:pt idx="169">
                  <c:v>42621</c:v>
                </c:pt>
                <c:pt idx="170">
                  <c:v>42622</c:v>
                </c:pt>
                <c:pt idx="171">
                  <c:v>42623</c:v>
                </c:pt>
                <c:pt idx="172">
                  <c:v>42624</c:v>
                </c:pt>
                <c:pt idx="173">
                  <c:v>42625</c:v>
                </c:pt>
                <c:pt idx="174">
                  <c:v>42626</c:v>
                </c:pt>
                <c:pt idx="175">
                  <c:v>42627</c:v>
                </c:pt>
                <c:pt idx="176">
                  <c:v>42628</c:v>
                </c:pt>
                <c:pt idx="177">
                  <c:v>42629</c:v>
                </c:pt>
                <c:pt idx="178">
                  <c:v>42630</c:v>
                </c:pt>
                <c:pt idx="179">
                  <c:v>42631</c:v>
                </c:pt>
                <c:pt idx="180">
                  <c:v>42632</c:v>
                </c:pt>
                <c:pt idx="181">
                  <c:v>42633</c:v>
                </c:pt>
                <c:pt idx="182">
                  <c:v>42634</c:v>
                </c:pt>
                <c:pt idx="183">
                  <c:v>42635</c:v>
                </c:pt>
                <c:pt idx="184">
                  <c:v>42636</c:v>
                </c:pt>
                <c:pt idx="185">
                  <c:v>42637</c:v>
                </c:pt>
                <c:pt idx="186">
                  <c:v>42638</c:v>
                </c:pt>
                <c:pt idx="187">
                  <c:v>42639</c:v>
                </c:pt>
                <c:pt idx="188">
                  <c:v>42640</c:v>
                </c:pt>
                <c:pt idx="189">
                  <c:v>42641</c:v>
                </c:pt>
                <c:pt idx="190">
                  <c:v>42642</c:v>
                </c:pt>
                <c:pt idx="191">
                  <c:v>42643</c:v>
                </c:pt>
                <c:pt idx="192">
                  <c:v>42644</c:v>
                </c:pt>
                <c:pt idx="193">
                  <c:v>42645</c:v>
                </c:pt>
                <c:pt idx="194">
                  <c:v>42646</c:v>
                </c:pt>
                <c:pt idx="195">
                  <c:v>42647</c:v>
                </c:pt>
                <c:pt idx="196">
                  <c:v>42648</c:v>
                </c:pt>
                <c:pt idx="197">
                  <c:v>42649</c:v>
                </c:pt>
                <c:pt idx="198">
                  <c:v>42650</c:v>
                </c:pt>
                <c:pt idx="199">
                  <c:v>42651</c:v>
                </c:pt>
                <c:pt idx="200">
                  <c:v>42652</c:v>
                </c:pt>
                <c:pt idx="201">
                  <c:v>42653</c:v>
                </c:pt>
                <c:pt idx="202">
                  <c:v>42654</c:v>
                </c:pt>
                <c:pt idx="203">
                  <c:v>42655</c:v>
                </c:pt>
                <c:pt idx="204">
                  <c:v>42656</c:v>
                </c:pt>
                <c:pt idx="205">
                  <c:v>42657</c:v>
                </c:pt>
                <c:pt idx="206">
                  <c:v>42658</c:v>
                </c:pt>
                <c:pt idx="207">
                  <c:v>42659</c:v>
                </c:pt>
                <c:pt idx="208">
                  <c:v>42660</c:v>
                </c:pt>
                <c:pt idx="209">
                  <c:v>42661</c:v>
                </c:pt>
                <c:pt idx="210">
                  <c:v>42662</c:v>
                </c:pt>
                <c:pt idx="211">
                  <c:v>42663</c:v>
                </c:pt>
                <c:pt idx="212">
                  <c:v>42664</c:v>
                </c:pt>
                <c:pt idx="213">
                  <c:v>42665</c:v>
                </c:pt>
                <c:pt idx="214">
                  <c:v>42666</c:v>
                </c:pt>
                <c:pt idx="215">
                  <c:v>42667</c:v>
                </c:pt>
                <c:pt idx="216">
                  <c:v>42668</c:v>
                </c:pt>
                <c:pt idx="217">
                  <c:v>42669</c:v>
                </c:pt>
                <c:pt idx="218">
                  <c:v>42670</c:v>
                </c:pt>
                <c:pt idx="219">
                  <c:v>42671</c:v>
                </c:pt>
                <c:pt idx="220">
                  <c:v>42672</c:v>
                </c:pt>
                <c:pt idx="221">
                  <c:v>42673</c:v>
                </c:pt>
                <c:pt idx="222">
                  <c:v>42674</c:v>
                </c:pt>
                <c:pt idx="223">
                  <c:v>42675</c:v>
                </c:pt>
                <c:pt idx="224">
                  <c:v>42676</c:v>
                </c:pt>
                <c:pt idx="225">
                  <c:v>42677</c:v>
                </c:pt>
                <c:pt idx="226">
                  <c:v>42678</c:v>
                </c:pt>
                <c:pt idx="227">
                  <c:v>42679</c:v>
                </c:pt>
                <c:pt idx="228">
                  <c:v>42680</c:v>
                </c:pt>
                <c:pt idx="229">
                  <c:v>42681</c:v>
                </c:pt>
                <c:pt idx="230">
                  <c:v>42682</c:v>
                </c:pt>
                <c:pt idx="231">
                  <c:v>42683</c:v>
                </c:pt>
                <c:pt idx="232">
                  <c:v>42684</c:v>
                </c:pt>
                <c:pt idx="233">
                  <c:v>42685</c:v>
                </c:pt>
                <c:pt idx="234">
                  <c:v>42686</c:v>
                </c:pt>
                <c:pt idx="235">
                  <c:v>42687</c:v>
                </c:pt>
                <c:pt idx="236">
                  <c:v>42688</c:v>
                </c:pt>
                <c:pt idx="237">
                  <c:v>42689</c:v>
                </c:pt>
                <c:pt idx="238">
                  <c:v>42690</c:v>
                </c:pt>
                <c:pt idx="239">
                  <c:v>42691</c:v>
                </c:pt>
                <c:pt idx="240">
                  <c:v>42692</c:v>
                </c:pt>
                <c:pt idx="241">
                  <c:v>42693</c:v>
                </c:pt>
                <c:pt idx="242">
                  <c:v>42694</c:v>
                </c:pt>
                <c:pt idx="243">
                  <c:v>42695</c:v>
                </c:pt>
                <c:pt idx="244">
                  <c:v>42696</c:v>
                </c:pt>
                <c:pt idx="245">
                  <c:v>42697</c:v>
                </c:pt>
                <c:pt idx="246">
                  <c:v>42698</c:v>
                </c:pt>
                <c:pt idx="247">
                  <c:v>42699</c:v>
                </c:pt>
                <c:pt idx="248">
                  <c:v>42700</c:v>
                </c:pt>
                <c:pt idx="249">
                  <c:v>42701</c:v>
                </c:pt>
                <c:pt idx="250">
                  <c:v>42702</c:v>
                </c:pt>
                <c:pt idx="251">
                  <c:v>42703</c:v>
                </c:pt>
                <c:pt idx="252">
                  <c:v>42704</c:v>
                </c:pt>
                <c:pt idx="253">
                  <c:v>42705</c:v>
                </c:pt>
                <c:pt idx="254">
                  <c:v>42706</c:v>
                </c:pt>
                <c:pt idx="255">
                  <c:v>42707</c:v>
                </c:pt>
                <c:pt idx="256">
                  <c:v>42708</c:v>
                </c:pt>
                <c:pt idx="257">
                  <c:v>42709</c:v>
                </c:pt>
                <c:pt idx="258">
                  <c:v>42710</c:v>
                </c:pt>
                <c:pt idx="259">
                  <c:v>42711</c:v>
                </c:pt>
                <c:pt idx="260">
                  <c:v>42712</c:v>
                </c:pt>
                <c:pt idx="261">
                  <c:v>42713</c:v>
                </c:pt>
                <c:pt idx="262">
                  <c:v>42714</c:v>
                </c:pt>
                <c:pt idx="263">
                  <c:v>42715</c:v>
                </c:pt>
                <c:pt idx="264">
                  <c:v>42716</c:v>
                </c:pt>
                <c:pt idx="265">
                  <c:v>42717</c:v>
                </c:pt>
                <c:pt idx="266">
                  <c:v>42718</c:v>
                </c:pt>
                <c:pt idx="267">
                  <c:v>42719</c:v>
                </c:pt>
                <c:pt idx="268">
                  <c:v>42720</c:v>
                </c:pt>
                <c:pt idx="269">
                  <c:v>42721</c:v>
                </c:pt>
                <c:pt idx="270">
                  <c:v>42722</c:v>
                </c:pt>
                <c:pt idx="271">
                  <c:v>42723</c:v>
                </c:pt>
                <c:pt idx="272">
                  <c:v>42724</c:v>
                </c:pt>
                <c:pt idx="273">
                  <c:v>42725</c:v>
                </c:pt>
                <c:pt idx="274">
                  <c:v>42726</c:v>
                </c:pt>
                <c:pt idx="275">
                  <c:v>42727</c:v>
                </c:pt>
                <c:pt idx="276">
                  <c:v>42728</c:v>
                </c:pt>
                <c:pt idx="277">
                  <c:v>42729</c:v>
                </c:pt>
                <c:pt idx="278">
                  <c:v>42730</c:v>
                </c:pt>
                <c:pt idx="279">
                  <c:v>42731</c:v>
                </c:pt>
                <c:pt idx="280">
                  <c:v>42732</c:v>
                </c:pt>
                <c:pt idx="281">
                  <c:v>42733</c:v>
                </c:pt>
                <c:pt idx="282">
                  <c:v>42734</c:v>
                </c:pt>
                <c:pt idx="283">
                  <c:v>42735</c:v>
                </c:pt>
                <c:pt idx="284">
                  <c:v>42736</c:v>
                </c:pt>
                <c:pt idx="285">
                  <c:v>42737</c:v>
                </c:pt>
                <c:pt idx="286">
                  <c:v>42738</c:v>
                </c:pt>
                <c:pt idx="287">
                  <c:v>42739</c:v>
                </c:pt>
                <c:pt idx="288">
                  <c:v>42740</c:v>
                </c:pt>
                <c:pt idx="289">
                  <c:v>42741</c:v>
                </c:pt>
                <c:pt idx="290">
                  <c:v>42742</c:v>
                </c:pt>
                <c:pt idx="291">
                  <c:v>42743</c:v>
                </c:pt>
                <c:pt idx="292">
                  <c:v>42744</c:v>
                </c:pt>
                <c:pt idx="293">
                  <c:v>42745</c:v>
                </c:pt>
                <c:pt idx="294">
                  <c:v>42746</c:v>
                </c:pt>
                <c:pt idx="295">
                  <c:v>42747</c:v>
                </c:pt>
                <c:pt idx="296">
                  <c:v>42748</c:v>
                </c:pt>
                <c:pt idx="297">
                  <c:v>42749</c:v>
                </c:pt>
                <c:pt idx="298">
                  <c:v>42750</c:v>
                </c:pt>
                <c:pt idx="299">
                  <c:v>42751</c:v>
                </c:pt>
                <c:pt idx="300">
                  <c:v>42752</c:v>
                </c:pt>
                <c:pt idx="301">
                  <c:v>42753</c:v>
                </c:pt>
                <c:pt idx="302">
                  <c:v>42754</c:v>
                </c:pt>
                <c:pt idx="303">
                  <c:v>42755</c:v>
                </c:pt>
                <c:pt idx="304">
                  <c:v>42756</c:v>
                </c:pt>
                <c:pt idx="305">
                  <c:v>42757</c:v>
                </c:pt>
                <c:pt idx="306">
                  <c:v>42758</c:v>
                </c:pt>
                <c:pt idx="307">
                  <c:v>42759</c:v>
                </c:pt>
                <c:pt idx="308">
                  <c:v>42760</c:v>
                </c:pt>
                <c:pt idx="309">
                  <c:v>42761</c:v>
                </c:pt>
                <c:pt idx="310">
                  <c:v>42762</c:v>
                </c:pt>
                <c:pt idx="311">
                  <c:v>42763</c:v>
                </c:pt>
                <c:pt idx="312">
                  <c:v>42764</c:v>
                </c:pt>
                <c:pt idx="313">
                  <c:v>42765</c:v>
                </c:pt>
                <c:pt idx="314">
                  <c:v>42766</c:v>
                </c:pt>
                <c:pt idx="315">
                  <c:v>42767</c:v>
                </c:pt>
                <c:pt idx="316">
                  <c:v>42768</c:v>
                </c:pt>
                <c:pt idx="317">
                  <c:v>42769</c:v>
                </c:pt>
                <c:pt idx="318">
                  <c:v>42770</c:v>
                </c:pt>
                <c:pt idx="319">
                  <c:v>42771</c:v>
                </c:pt>
                <c:pt idx="320">
                  <c:v>42772</c:v>
                </c:pt>
                <c:pt idx="321">
                  <c:v>42773</c:v>
                </c:pt>
                <c:pt idx="322">
                  <c:v>42774</c:v>
                </c:pt>
                <c:pt idx="323">
                  <c:v>42775</c:v>
                </c:pt>
                <c:pt idx="324">
                  <c:v>42776</c:v>
                </c:pt>
                <c:pt idx="325">
                  <c:v>42777</c:v>
                </c:pt>
                <c:pt idx="326">
                  <c:v>42778</c:v>
                </c:pt>
                <c:pt idx="327">
                  <c:v>42779</c:v>
                </c:pt>
                <c:pt idx="328">
                  <c:v>42780</c:v>
                </c:pt>
                <c:pt idx="329">
                  <c:v>42781</c:v>
                </c:pt>
                <c:pt idx="330">
                  <c:v>42782</c:v>
                </c:pt>
                <c:pt idx="331">
                  <c:v>42783</c:v>
                </c:pt>
                <c:pt idx="332">
                  <c:v>42784</c:v>
                </c:pt>
                <c:pt idx="333">
                  <c:v>42785</c:v>
                </c:pt>
                <c:pt idx="334">
                  <c:v>42786</c:v>
                </c:pt>
                <c:pt idx="335">
                  <c:v>42787</c:v>
                </c:pt>
                <c:pt idx="336">
                  <c:v>42788</c:v>
                </c:pt>
                <c:pt idx="337">
                  <c:v>42789</c:v>
                </c:pt>
                <c:pt idx="338">
                  <c:v>42790</c:v>
                </c:pt>
                <c:pt idx="339">
                  <c:v>42791</c:v>
                </c:pt>
                <c:pt idx="340">
                  <c:v>42792</c:v>
                </c:pt>
                <c:pt idx="341">
                  <c:v>42793</c:v>
                </c:pt>
                <c:pt idx="342">
                  <c:v>42794</c:v>
                </c:pt>
                <c:pt idx="343">
                  <c:v>42795</c:v>
                </c:pt>
                <c:pt idx="344">
                  <c:v>42796</c:v>
                </c:pt>
                <c:pt idx="345">
                  <c:v>42797</c:v>
                </c:pt>
                <c:pt idx="346">
                  <c:v>42798</c:v>
                </c:pt>
                <c:pt idx="347">
                  <c:v>42799</c:v>
                </c:pt>
                <c:pt idx="348">
                  <c:v>42800</c:v>
                </c:pt>
                <c:pt idx="349">
                  <c:v>42801</c:v>
                </c:pt>
                <c:pt idx="350">
                  <c:v>42802</c:v>
                </c:pt>
                <c:pt idx="351">
                  <c:v>42803</c:v>
                </c:pt>
                <c:pt idx="352">
                  <c:v>42804</c:v>
                </c:pt>
                <c:pt idx="353">
                  <c:v>42805</c:v>
                </c:pt>
                <c:pt idx="354">
                  <c:v>42806</c:v>
                </c:pt>
                <c:pt idx="355">
                  <c:v>42807</c:v>
                </c:pt>
                <c:pt idx="356">
                  <c:v>42808</c:v>
                </c:pt>
                <c:pt idx="357">
                  <c:v>42809</c:v>
                </c:pt>
                <c:pt idx="358">
                  <c:v>42810</c:v>
                </c:pt>
                <c:pt idx="359">
                  <c:v>42811</c:v>
                </c:pt>
                <c:pt idx="360">
                  <c:v>42812</c:v>
                </c:pt>
                <c:pt idx="361">
                  <c:v>42813</c:v>
                </c:pt>
                <c:pt idx="362">
                  <c:v>42814</c:v>
                </c:pt>
                <c:pt idx="363">
                  <c:v>42815</c:v>
                </c:pt>
                <c:pt idx="364">
                  <c:v>42816</c:v>
                </c:pt>
                <c:pt idx="365">
                  <c:v>42817</c:v>
                </c:pt>
                <c:pt idx="366">
                  <c:v>42818</c:v>
                </c:pt>
                <c:pt idx="367">
                  <c:v>42819</c:v>
                </c:pt>
                <c:pt idx="368">
                  <c:v>42820</c:v>
                </c:pt>
                <c:pt idx="369">
                  <c:v>42821</c:v>
                </c:pt>
                <c:pt idx="370">
                  <c:v>42822</c:v>
                </c:pt>
                <c:pt idx="371">
                  <c:v>42823</c:v>
                </c:pt>
                <c:pt idx="372">
                  <c:v>42824</c:v>
                </c:pt>
                <c:pt idx="373">
                  <c:v>42825</c:v>
                </c:pt>
                <c:pt idx="374">
                  <c:v>42826</c:v>
                </c:pt>
                <c:pt idx="375">
                  <c:v>42827</c:v>
                </c:pt>
                <c:pt idx="376">
                  <c:v>42828</c:v>
                </c:pt>
                <c:pt idx="377">
                  <c:v>42829</c:v>
                </c:pt>
                <c:pt idx="378">
                  <c:v>42830</c:v>
                </c:pt>
                <c:pt idx="379">
                  <c:v>42831</c:v>
                </c:pt>
                <c:pt idx="380">
                  <c:v>42832</c:v>
                </c:pt>
                <c:pt idx="381">
                  <c:v>42833</c:v>
                </c:pt>
                <c:pt idx="382">
                  <c:v>42834</c:v>
                </c:pt>
                <c:pt idx="383">
                  <c:v>42835</c:v>
                </c:pt>
                <c:pt idx="384">
                  <c:v>42836</c:v>
                </c:pt>
                <c:pt idx="385">
                  <c:v>42837</c:v>
                </c:pt>
                <c:pt idx="386">
                  <c:v>42838</c:v>
                </c:pt>
                <c:pt idx="387">
                  <c:v>42839</c:v>
                </c:pt>
                <c:pt idx="388">
                  <c:v>42840</c:v>
                </c:pt>
                <c:pt idx="389">
                  <c:v>42841</c:v>
                </c:pt>
                <c:pt idx="390">
                  <c:v>42842</c:v>
                </c:pt>
                <c:pt idx="391">
                  <c:v>42843</c:v>
                </c:pt>
                <c:pt idx="392">
                  <c:v>42844</c:v>
                </c:pt>
                <c:pt idx="393">
                  <c:v>42845</c:v>
                </c:pt>
                <c:pt idx="394">
                  <c:v>42846</c:v>
                </c:pt>
                <c:pt idx="395">
                  <c:v>42847</c:v>
                </c:pt>
                <c:pt idx="396">
                  <c:v>42848</c:v>
                </c:pt>
                <c:pt idx="397">
                  <c:v>42849</c:v>
                </c:pt>
                <c:pt idx="398">
                  <c:v>42850</c:v>
                </c:pt>
                <c:pt idx="399">
                  <c:v>42851</c:v>
                </c:pt>
                <c:pt idx="400">
                  <c:v>42852</c:v>
                </c:pt>
                <c:pt idx="401">
                  <c:v>42853</c:v>
                </c:pt>
                <c:pt idx="402">
                  <c:v>42854</c:v>
                </c:pt>
                <c:pt idx="403">
                  <c:v>42855</c:v>
                </c:pt>
                <c:pt idx="404">
                  <c:v>42856</c:v>
                </c:pt>
                <c:pt idx="405">
                  <c:v>42857</c:v>
                </c:pt>
                <c:pt idx="406">
                  <c:v>42858</c:v>
                </c:pt>
                <c:pt idx="407">
                  <c:v>42859</c:v>
                </c:pt>
                <c:pt idx="408">
                  <c:v>42860</c:v>
                </c:pt>
                <c:pt idx="409">
                  <c:v>42861</c:v>
                </c:pt>
                <c:pt idx="410">
                  <c:v>42862</c:v>
                </c:pt>
                <c:pt idx="411">
                  <c:v>42863</c:v>
                </c:pt>
                <c:pt idx="412">
                  <c:v>42864</c:v>
                </c:pt>
                <c:pt idx="413">
                  <c:v>42865</c:v>
                </c:pt>
                <c:pt idx="414">
                  <c:v>42866</c:v>
                </c:pt>
                <c:pt idx="415">
                  <c:v>42867</c:v>
                </c:pt>
                <c:pt idx="416">
                  <c:v>42868</c:v>
                </c:pt>
                <c:pt idx="417">
                  <c:v>42869</c:v>
                </c:pt>
                <c:pt idx="418">
                  <c:v>42870</c:v>
                </c:pt>
                <c:pt idx="419">
                  <c:v>42871</c:v>
                </c:pt>
                <c:pt idx="420">
                  <c:v>42872</c:v>
                </c:pt>
                <c:pt idx="421">
                  <c:v>42873</c:v>
                </c:pt>
                <c:pt idx="422">
                  <c:v>42874</c:v>
                </c:pt>
                <c:pt idx="423">
                  <c:v>42875</c:v>
                </c:pt>
                <c:pt idx="424">
                  <c:v>42876</c:v>
                </c:pt>
                <c:pt idx="425">
                  <c:v>42877</c:v>
                </c:pt>
                <c:pt idx="426">
                  <c:v>42878</c:v>
                </c:pt>
                <c:pt idx="427">
                  <c:v>42879</c:v>
                </c:pt>
                <c:pt idx="428">
                  <c:v>42880</c:v>
                </c:pt>
                <c:pt idx="429">
                  <c:v>42881</c:v>
                </c:pt>
                <c:pt idx="430">
                  <c:v>42882</c:v>
                </c:pt>
                <c:pt idx="431">
                  <c:v>42883</c:v>
                </c:pt>
                <c:pt idx="432">
                  <c:v>42884</c:v>
                </c:pt>
                <c:pt idx="433">
                  <c:v>42885</c:v>
                </c:pt>
                <c:pt idx="434">
                  <c:v>42886</c:v>
                </c:pt>
                <c:pt idx="435">
                  <c:v>42887</c:v>
                </c:pt>
                <c:pt idx="436">
                  <c:v>42888</c:v>
                </c:pt>
                <c:pt idx="437">
                  <c:v>42889</c:v>
                </c:pt>
                <c:pt idx="438">
                  <c:v>42890</c:v>
                </c:pt>
                <c:pt idx="439">
                  <c:v>42891</c:v>
                </c:pt>
                <c:pt idx="440">
                  <c:v>42892</c:v>
                </c:pt>
                <c:pt idx="441">
                  <c:v>42893</c:v>
                </c:pt>
                <c:pt idx="442">
                  <c:v>42894</c:v>
                </c:pt>
                <c:pt idx="443">
                  <c:v>42895</c:v>
                </c:pt>
                <c:pt idx="444">
                  <c:v>42896</c:v>
                </c:pt>
                <c:pt idx="445">
                  <c:v>42897</c:v>
                </c:pt>
              </c:numCache>
            </c:numRef>
          </c:cat>
          <c:val>
            <c:numRef>
              <c:f>DNU!$H$2:$H$447</c:f>
              <c:numCache>
                <c:formatCode>0.00%</c:formatCode>
                <c:ptCount val="446"/>
                <c:pt idx="0">
                  <c:v>0.45523415977961434</c:v>
                </c:pt>
                <c:pt idx="1">
                  <c:v>0.44179243401369589</c:v>
                </c:pt>
                <c:pt idx="2">
                  <c:v>0.39977509136913131</c:v>
                </c:pt>
                <c:pt idx="3">
                  <c:v>0.39496520991322021</c:v>
                </c:pt>
                <c:pt idx="4">
                  <c:v>0.39407255048616308</c:v>
                </c:pt>
                <c:pt idx="5">
                  <c:v>0.39964932787843366</c:v>
                </c:pt>
                <c:pt idx="6">
                  <c:v>0.40642857142857142</c:v>
                </c:pt>
                <c:pt idx="7">
                  <c:v>0.37441272135887244</c:v>
                </c:pt>
                <c:pt idx="8">
                  <c:v>0.37544151257012259</c:v>
                </c:pt>
                <c:pt idx="9">
                  <c:v>0.38020833333333331</c:v>
                </c:pt>
                <c:pt idx="10">
                  <c:v>0.4135493880365454</c:v>
                </c:pt>
                <c:pt idx="11">
                  <c:v>0.43834659963692224</c:v>
                </c:pt>
                <c:pt idx="12">
                  <c:v>0.44781553398058255</c:v>
                </c:pt>
                <c:pt idx="13">
                  <c:v>0.42572614107883816</c:v>
                </c:pt>
                <c:pt idx="14">
                  <c:v>0.44416126042632065</c:v>
                </c:pt>
                <c:pt idx="15">
                  <c:v>0.42980935875216636</c:v>
                </c:pt>
                <c:pt idx="16">
                  <c:v>0.4181769722814499</c:v>
                </c:pt>
                <c:pt idx="17">
                  <c:v>0.36525714285714284</c:v>
                </c:pt>
                <c:pt idx="18">
                  <c:v>0.38942592227263761</c:v>
                </c:pt>
                <c:pt idx="19">
                  <c:v>0.41381061183041379</c:v>
                </c:pt>
                <c:pt idx="20">
                  <c:v>0.40042437102152167</c:v>
                </c:pt>
                <c:pt idx="21">
                  <c:v>0.3891010065949323</c:v>
                </c:pt>
                <c:pt idx="22">
                  <c:v>0.38073394495412843</c:v>
                </c:pt>
                <c:pt idx="23">
                  <c:v>0.36413734633319206</c:v>
                </c:pt>
                <c:pt idx="24">
                  <c:v>0.32765217391304347</c:v>
                </c:pt>
                <c:pt idx="25">
                  <c:v>0.35786259541984733</c:v>
                </c:pt>
                <c:pt idx="26">
                  <c:v>0.39588785046728969</c:v>
                </c:pt>
                <c:pt idx="27">
                  <c:v>0.39376053962900504</c:v>
                </c:pt>
                <c:pt idx="28">
                  <c:v>0.37931034482758619</c:v>
                </c:pt>
                <c:pt idx="29">
                  <c:v>0.38204393505253104</c:v>
                </c:pt>
                <c:pt idx="30">
                  <c:v>0.37818356559346467</c:v>
                </c:pt>
                <c:pt idx="31">
                  <c:v>0.34581673306772909</c:v>
                </c:pt>
                <c:pt idx="32">
                  <c:v>0.36824769433465088</c:v>
                </c:pt>
                <c:pt idx="33">
                  <c:v>0.42126415783704785</c:v>
                </c:pt>
                <c:pt idx="34">
                  <c:v>0.38958858102434929</c:v>
                </c:pt>
                <c:pt idx="35">
                  <c:v>0.38077969174977333</c:v>
                </c:pt>
                <c:pt idx="36">
                  <c:v>0.39246778989098119</c:v>
                </c:pt>
                <c:pt idx="37">
                  <c:v>0.39892839746712128</c:v>
                </c:pt>
                <c:pt idx="38">
                  <c:v>0.34107916502560065</c:v>
                </c:pt>
                <c:pt idx="39">
                  <c:v>0.37048471750540291</c:v>
                </c:pt>
                <c:pt idx="40">
                  <c:v>0.43886546569566887</c:v>
                </c:pt>
                <c:pt idx="41">
                  <c:v>0.41079913606911445</c:v>
                </c:pt>
                <c:pt idx="42">
                  <c:v>0.38232323232323234</c:v>
                </c:pt>
                <c:pt idx="43">
                  <c:v>0.38713025428126624</c:v>
                </c:pt>
                <c:pt idx="44">
                  <c:v>0.37874339401056956</c:v>
                </c:pt>
                <c:pt idx="45">
                  <c:v>0.32190378710337769</c:v>
                </c:pt>
                <c:pt idx="46">
                  <c:v>0.31364468864468864</c:v>
                </c:pt>
                <c:pt idx="47">
                  <c:v>0.37815126050420167</c:v>
                </c:pt>
                <c:pt idx="48">
                  <c:v>0.36294896030245749</c:v>
                </c:pt>
                <c:pt idx="49">
                  <c:v>0.35110803324099721</c:v>
                </c:pt>
                <c:pt idx="50">
                  <c:v>0.36491487786824572</c:v>
                </c:pt>
                <c:pt idx="51">
                  <c:v>0.37327523602033408</c:v>
                </c:pt>
                <c:pt idx="52">
                  <c:v>0.32181303116147308</c:v>
                </c:pt>
                <c:pt idx="53">
                  <c:v>0.35041611914148052</c:v>
                </c:pt>
                <c:pt idx="54">
                  <c:v>0.41794871794871796</c:v>
                </c:pt>
                <c:pt idx="55">
                  <c:v>0.38378069674471732</c:v>
                </c:pt>
                <c:pt idx="56">
                  <c:v>0.38695376820772642</c:v>
                </c:pt>
                <c:pt idx="57">
                  <c:v>0.37807308970099668</c:v>
                </c:pt>
                <c:pt idx="58">
                  <c:v>0.36081694402420572</c:v>
                </c:pt>
                <c:pt idx="59">
                  <c:v>0.34499110847658565</c:v>
                </c:pt>
                <c:pt idx="60">
                  <c:v>0.33368813198509845</c:v>
                </c:pt>
                <c:pt idx="61">
                  <c:v>0.38378378378378381</c:v>
                </c:pt>
                <c:pt idx="62">
                  <c:v>0.34517766497461927</c:v>
                </c:pt>
                <c:pt idx="63">
                  <c:v>0.37846397466349962</c:v>
                </c:pt>
                <c:pt idx="64">
                  <c:v>0.44104234527687297</c:v>
                </c:pt>
                <c:pt idx="65">
                  <c:v>0.40204942736588306</c:v>
                </c:pt>
                <c:pt idx="66">
                  <c:v>0.40011383039271486</c:v>
                </c:pt>
                <c:pt idx="67">
                  <c:v>0.38382749326145554</c:v>
                </c:pt>
                <c:pt idx="68">
                  <c:v>0.39326354119253526</c:v>
                </c:pt>
                <c:pt idx="69">
                  <c:v>0.44004117344312921</c:v>
                </c:pt>
                <c:pt idx="70">
                  <c:v>0.40630275745638716</c:v>
                </c:pt>
                <c:pt idx="71">
                  <c:v>0.39285714285714285</c:v>
                </c:pt>
                <c:pt idx="72">
                  <c:v>0.37826685006877581</c:v>
                </c:pt>
                <c:pt idx="73">
                  <c:v>0.3925925925925926</c:v>
                </c:pt>
                <c:pt idx="74">
                  <c:v>0.40167130919220057</c:v>
                </c:pt>
                <c:pt idx="75">
                  <c:v>0.4</c:v>
                </c:pt>
                <c:pt idx="76">
                  <c:v>0.38594327990135635</c:v>
                </c:pt>
                <c:pt idx="77">
                  <c:v>0.35217391304347828</c:v>
                </c:pt>
                <c:pt idx="78">
                  <c:v>0.34918276374442792</c:v>
                </c:pt>
                <c:pt idx="79">
                  <c:v>0.34372680029695618</c:v>
                </c:pt>
                <c:pt idx="80">
                  <c:v>0.35465924895688455</c:v>
                </c:pt>
                <c:pt idx="81">
                  <c:v>0.38406735751295334</c:v>
                </c:pt>
                <c:pt idx="82">
                  <c:v>0.36614969656102497</c:v>
                </c:pt>
                <c:pt idx="83">
                  <c:v>0.34414148857774501</c:v>
                </c:pt>
                <c:pt idx="84">
                  <c:v>0.33960948396094842</c:v>
                </c:pt>
                <c:pt idx="85">
                  <c:v>0.31976744186046513</c:v>
                </c:pt>
                <c:pt idx="86">
                  <c:v>0.36026731470230861</c:v>
                </c:pt>
                <c:pt idx="87">
                  <c:v>0.35260842237586426</c:v>
                </c:pt>
                <c:pt idx="88">
                  <c:v>0.34304796599878568</c:v>
                </c:pt>
                <c:pt idx="89">
                  <c:v>0.37583518930957682</c:v>
                </c:pt>
                <c:pt idx="90">
                  <c:v>0.3570595099183197</c:v>
                </c:pt>
                <c:pt idx="91">
                  <c:v>0.40925480769230771</c:v>
                </c:pt>
                <c:pt idx="92">
                  <c:v>0.38939119951778178</c:v>
                </c:pt>
                <c:pt idx="93">
                  <c:v>0.37773224043715847</c:v>
                </c:pt>
                <c:pt idx="94">
                  <c:v>0.37491661107404939</c:v>
                </c:pt>
                <c:pt idx="95">
                  <c:v>0.37390213299874531</c:v>
                </c:pt>
                <c:pt idx="96">
                  <c:v>0.3677455357142857</c:v>
                </c:pt>
                <c:pt idx="97">
                  <c:v>0.34613304488912927</c:v>
                </c:pt>
                <c:pt idx="98">
                  <c:v>0.34832635983263599</c:v>
                </c:pt>
                <c:pt idx="99">
                  <c:v>0.33667546174142482</c:v>
                </c:pt>
                <c:pt idx="100">
                  <c:v>0.33434650455927051</c:v>
                </c:pt>
                <c:pt idx="101">
                  <c:v>0.38114209827357237</c:v>
                </c:pt>
                <c:pt idx="102">
                  <c:v>0.34234995773457311</c:v>
                </c:pt>
                <c:pt idx="103">
                  <c:v>0.35008169934640521</c:v>
                </c:pt>
                <c:pt idx="104">
                  <c:v>0.34412416851441241</c:v>
                </c:pt>
                <c:pt idx="105">
                  <c:v>0.33719433719433717</c:v>
                </c:pt>
                <c:pt idx="106">
                  <c:v>0.32872291378515445</c:v>
                </c:pt>
                <c:pt idx="107">
                  <c:v>0.34030612244897956</c:v>
                </c:pt>
                <c:pt idx="108">
                  <c:v>0.3433001107419712</c:v>
                </c:pt>
                <c:pt idx="109">
                  <c:v>0.35</c:v>
                </c:pt>
                <c:pt idx="110">
                  <c:v>0.35992122107336288</c:v>
                </c:pt>
                <c:pt idx="111">
                  <c:v>0.33125325013000523</c:v>
                </c:pt>
                <c:pt idx="112">
                  <c:v>0.32595462091864968</c:v>
                </c:pt>
                <c:pt idx="113">
                  <c:v>0.30921459492888065</c:v>
                </c:pt>
                <c:pt idx="114">
                  <c:v>0.31764705882352939</c:v>
                </c:pt>
                <c:pt idx="115">
                  <c:v>0.33919270833333331</c:v>
                </c:pt>
                <c:pt idx="116">
                  <c:v>0.40455531453362253</c:v>
                </c:pt>
                <c:pt idx="117">
                  <c:v>0.42452830188679247</c:v>
                </c:pt>
                <c:pt idx="118">
                  <c:v>0.39265850945494996</c:v>
                </c:pt>
                <c:pt idx="119">
                  <c:v>0.37744807121661722</c:v>
                </c:pt>
                <c:pt idx="120">
                  <c:v>0.34966887417218545</c:v>
                </c:pt>
                <c:pt idx="121">
                  <c:v>0.3288888888888889</c:v>
                </c:pt>
                <c:pt idx="122">
                  <c:v>0.30183150183150181</c:v>
                </c:pt>
                <c:pt idx="123">
                  <c:v>0.34856300663227707</c:v>
                </c:pt>
                <c:pt idx="124">
                  <c:v>0.35611038107752957</c:v>
                </c:pt>
                <c:pt idx="125">
                  <c:v>0.35704022988505746</c:v>
                </c:pt>
                <c:pt idx="126">
                  <c:v>0.30153321976149916</c:v>
                </c:pt>
                <c:pt idx="127">
                  <c:v>0.33916083916083917</c:v>
                </c:pt>
                <c:pt idx="128">
                  <c:v>0.31838565022421522</c:v>
                </c:pt>
                <c:pt idx="129">
                  <c:v>0.36608747753145598</c:v>
                </c:pt>
                <c:pt idx="130">
                  <c:v>0.37888888888888889</c:v>
                </c:pt>
                <c:pt idx="131">
                  <c:v>0.36498516320474778</c:v>
                </c:pt>
                <c:pt idx="132">
                  <c:v>0.37768465165007858</c:v>
                </c:pt>
                <c:pt idx="133">
                  <c:v>0.38862559241706163</c:v>
                </c:pt>
                <c:pt idx="134">
                  <c:v>0.38850346878097125</c:v>
                </c:pt>
                <c:pt idx="135">
                  <c:v>0.39532665712923226</c:v>
                </c:pt>
                <c:pt idx="136">
                  <c:v>0.40040040040040042</c:v>
                </c:pt>
                <c:pt idx="137">
                  <c:v>0.41523809523809524</c:v>
                </c:pt>
                <c:pt idx="138">
                  <c:v>0.42835671342685372</c:v>
                </c:pt>
                <c:pt idx="139">
                  <c:v>0.39182561307901909</c:v>
                </c:pt>
                <c:pt idx="140">
                  <c:v>0.36352871521610419</c:v>
                </c:pt>
                <c:pt idx="141">
                  <c:v>0.34984326018808776</c:v>
                </c:pt>
                <c:pt idx="142">
                  <c:v>0.36386768447837148</c:v>
                </c:pt>
                <c:pt idx="143">
                  <c:v>0.37094907407407407</c:v>
                </c:pt>
                <c:pt idx="144">
                  <c:v>0.39718451483157363</c:v>
                </c:pt>
                <c:pt idx="145">
                  <c:v>0.39611752360965374</c:v>
                </c:pt>
                <c:pt idx="146">
                  <c:v>0.37825332562174668</c:v>
                </c:pt>
                <c:pt idx="147">
                  <c:v>0.38231382978723405</c:v>
                </c:pt>
                <c:pt idx="148">
                  <c:v>0.3771186440677966</c:v>
                </c:pt>
                <c:pt idx="149">
                  <c:v>0.36404833836858008</c:v>
                </c:pt>
                <c:pt idx="150">
                  <c:v>0.3532303370786517</c:v>
                </c:pt>
                <c:pt idx="151">
                  <c:v>0.36838830118232729</c:v>
                </c:pt>
                <c:pt idx="152">
                  <c:v>0.41374269005847952</c:v>
                </c:pt>
                <c:pt idx="153">
                  <c:v>0.39427662957074722</c:v>
                </c:pt>
                <c:pt idx="154">
                  <c:v>0.4007220216606498</c:v>
                </c:pt>
                <c:pt idx="155">
                  <c:v>0.39268051434223539</c:v>
                </c:pt>
                <c:pt idx="156">
                  <c:v>0.36465781409601633</c:v>
                </c:pt>
                <c:pt idx="157">
                  <c:v>0.34814814814814815</c:v>
                </c:pt>
                <c:pt idx="158">
                  <c:v>0.36503291880029259</c:v>
                </c:pt>
                <c:pt idx="159">
                  <c:v>0.41634615384615387</c:v>
                </c:pt>
                <c:pt idx="160">
                  <c:v>0.38344226579520696</c:v>
                </c:pt>
                <c:pt idx="161">
                  <c:v>0.38760504201680673</c:v>
                </c:pt>
                <c:pt idx="162">
                  <c:v>0.43005181347150256</c:v>
                </c:pt>
                <c:pt idx="163">
                  <c:v>0.44572526416906821</c:v>
                </c:pt>
                <c:pt idx="164">
                  <c:v>0.44151212553495006</c:v>
                </c:pt>
                <c:pt idx="165">
                  <c:v>0.45364032358431861</c:v>
                </c:pt>
                <c:pt idx="166">
                  <c:v>0.48365703458076742</c:v>
                </c:pt>
                <c:pt idx="167">
                  <c:v>0.51545698924731187</c:v>
                </c:pt>
                <c:pt idx="168">
                  <c:v>0.47038626609442058</c:v>
                </c:pt>
                <c:pt idx="169">
                  <c:v>0.48516949152542371</c:v>
                </c:pt>
                <c:pt idx="170">
                  <c:v>0.43478260869565216</c:v>
                </c:pt>
                <c:pt idx="171">
                  <c:v>0.40805051302288869</c:v>
                </c:pt>
                <c:pt idx="172">
                  <c:v>0.42702702702702705</c:v>
                </c:pt>
                <c:pt idx="173">
                  <c:v>0.46734059097978226</c:v>
                </c:pt>
                <c:pt idx="174">
                  <c:v>0.45083487940630795</c:v>
                </c:pt>
                <c:pt idx="175">
                  <c:v>0.41433370660694291</c:v>
                </c:pt>
                <c:pt idx="176">
                  <c:v>0.43926380368098161</c:v>
                </c:pt>
                <c:pt idx="177">
                  <c:v>0.4490521327014218</c:v>
                </c:pt>
                <c:pt idx="178">
                  <c:v>0.4028324154209284</c:v>
                </c:pt>
                <c:pt idx="179">
                  <c:v>0.42292030250145435</c:v>
                </c:pt>
                <c:pt idx="180">
                  <c:v>0.48751733703190014</c:v>
                </c:pt>
                <c:pt idx="181">
                  <c:v>0.43348837209302327</c:v>
                </c:pt>
                <c:pt idx="182">
                  <c:v>0.46564102564102566</c:v>
                </c:pt>
                <c:pt idx="183">
                  <c:v>0.40282685512367489</c:v>
                </c:pt>
                <c:pt idx="184">
                  <c:v>0.40609137055837563</c:v>
                </c:pt>
                <c:pt idx="185">
                  <c:v>0.43169398907103823</c:v>
                </c:pt>
                <c:pt idx="186">
                  <c:v>0.37039937353171498</c:v>
                </c:pt>
                <c:pt idx="187">
                  <c:v>0.47829937998228522</c:v>
                </c:pt>
                <c:pt idx="188">
                  <c:v>0.44315789473684208</c:v>
                </c:pt>
                <c:pt idx="189">
                  <c:v>0.41183879093198994</c:v>
                </c:pt>
                <c:pt idx="190">
                  <c:v>0.40992907801418438</c:v>
                </c:pt>
                <c:pt idx="191">
                  <c:v>0.43285528031290743</c:v>
                </c:pt>
                <c:pt idx="192">
                  <c:v>0.4563225412339646</c:v>
                </c:pt>
                <c:pt idx="193">
                  <c:v>0.40777666999002993</c:v>
                </c:pt>
                <c:pt idx="194">
                  <c:v>0.41387959866220736</c:v>
                </c:pt>
                <c:pt idx="195">
                  <c:v>0.41890315052508753</c:v>
                </c:pt>
                <c:pt idx="196">
                  <c:v>0.39741935483870966</c:v>
                </c:pt>
                <c:pt idx="197">
                  <c:v>0.36029411764705882</c:v>
                </c:pt>
                <c:pt idx="198">
                  <c:v>0.35516739446870449</c:v>
                </c:pt>
                <c:pt idx="199">
                  <c:v>0.39339019189765456</c:v>
                </c:pt>
                <c:pt idx="200">
                  <c:v>0.40710823909531502</c:v>
                </c:pt>
                <c:pt idx="201">
                  <c:v>0.44300278035217794</c:v>
                </c:pt>
                <c:pt idx="202">
                  <c:v>0.47702407002188185</c:v>
                </c:pt>
                <c:pt idx="203">
                  <c:v>0.48140276301806589</c:v>
                </c:pt>
                <c:pt idx="204">
                  <c:v>0.47418335089567965</c:v>
                </c:pt>
                <c:pt idx="205">
                  <c:v>0.45478036175710596</c:v>
                </c:pt>
                <c:pt idx="206">
                  <c:v>0.4530106921778278</c:v>
                </c:pt>
                <c:pt idx="207">
                  <c:v>0.4276757725033587</c:v>
                </c:pt>
                <c:pt idx="208">
                  <c:v>0.46007151370679378</c:v>
                </c:pt>
                <c:pt idx="209">
                  <c:v>0.47789473684210526</c:v>
                </c:pt>
                <c:pt idx="210">
                  <c:v>0.42947202521670608</c:v>
                </c:pt>
                <c:pt idx="211">
                  <c:v>0.4377133105802048</c:v>
                </c:pt>
                <c:pt idx="212">
                  <c:v>0.42447418738049714</c:v>
                </c:pt>
                <c:pt idx="213">
                  <c:v>0.37969624300559551</c:v>
                </c:pt>
                <c:pt idx="214">
                  <c:v>0.37453462397617276</c:v>
                </c:pt>
                <c:pt idx="215">
                  <c:v>0.45299145299145299</c:v>
                </c:pt>
                <c:pt idx="216">
                  <c:v>0.44533947065592633</c:v>
                </c:pt>
                <c:pt idx="217">
                  <c:v>0.45443349753694579</c:v>
                </c:pt>
                <c:pt idx="218">
                  <c:v>0.43703703703703706</c:v>
                </c:pt>
                <c:pt idx="219">
                  <c:v>0.42878120411160059</c:v>
                </c:pt>
                <c:pt idx="220">
                  <c:v>0.35925520262869659</c:v>
                </c:pt>
                <c:pt idx="221">
                  <c:v>0.39146567717996289</c:v>
                </c:pt>
                <c:pt idx="222">
                  <c:v>0.4927710843373494</c:v>
                </c:pt>
                <c:pt idx="223">
                  <c:v>0.44707740916271721</c:v>
                </c:pt>
                <c:pt idx="224">
                  <c:v>0.49090909090909091</c:v>
                </c:pt>
                <c:pt idx="225">
                  <c:v>0.46739130434782611</c:v>
                </c:pt>
                <c:pt idx="226">
                  <c:v>0.4496021220159151</c:v>
                </c:pt>
                <c:pt idx="227">
                  <c:v>0.35751840168243953</c:v>
                </c:pt>
                <c:pt idx="228">
                  <c:v>0.41463414634146339</c:v>
                </c:pt>
                <c:pt idx="229">
                  <c:v>0.48186528497409326</c:v>
                </c:pt>
                <c:pt idx="230">
                  <c:v>0.38633193863319387</c:v>
                </c:pt>
                <c:pt idx="231">
                  <c:v>0.42481203007518797</c:v>
                </c:pt>
                <c:pt idx="232">
                  <c:v>0.37710437710437711</c:v>
                </c:pt>
                <c:pt idx="233">
                  <c:v>0.35625859697386519</c:v>
                </c:pt>
                <c:pt idx="234">
                  <c:v>0.4394966118102614</c:v>
                </c:pt>
                <c:pt idx="235">
                  <c:v>0.4420289855072464</c:v>
                </c:pt>
                <c:pt idx="236">
                  <c:v>0.51025331724969847</c:v>
                </c:pt>
                <c:pt idx="237">
                  <c:v>0.54448871181938907</c:v>
                </c:pt>
                <c:pt idx="238">
                  <c:v>0.5248990578734859</c:v>
                </c:pt>
                <c:pt idx="239">
                  <c:v>0.51598173515981738</c:v>
                </c:pt>
                <c:pt idx="240">
                  <c:v>0.48301329394386999</c:v>
                </c:pt>
                <c:pt idx="241">
                  <c:v>0.42961165048543687</c:v>
                </c:pt>
                <c:pt idx="242">
                  <c:v>0.41747572815533979</c:v>
                </c:pt>
                <c:pt idx="243">
                  <c:v>0.4511002444987775</c:v>
                </c:pt>
                <c:pt idx="244">
                  <c:v>0.36612021857923499</c:v>
                </c:pt>
                <c:pt idx="245">
                  <c:v>0.36211699164345401</c:v>
                </c:pt>
                <c:pt idx="246">
                  <c:v>0.32524271844660196</c:v>
                </c:pt>
                <c:pt idx="247">
                  <c:v>0.39352428393524286</c:v>
                </c:pt>
                <c:pt idx="248">
                  <c:v>0.40046565774155995</c:v>
                </c:pt>
                <c:pt idx="249">
                  <c:v>0.4358974358974359</c:v>
                </c:pt>
                <c:pt idx="250">
                  <c:v>0.4652173913043478</c:v>
                </c:pt>
                <c:pt idx="251">
                  <c:v>0.38475499092558985</c:v>
                </c:pt>
                <c:pt idx="252">
                  <c:v>0.38842975206611569</c:v>
                </c:pt>
                <c:pt idx="253">
                  <c:v>0.46962616822429909</c:v>
                </c:pt>
                <c:pt idx="254">
                  <c:v>0.42753623188405798</c:v>
                </c:pt>
                <c:pt idx="255">
                  <c:v>0.35862068965517241</c:v>
                </c:pt>
                <c:pt idx="256">
                  <c:v>0.35058430717863104</c:v>
                </c:pt>
                <c:pt idx="257">
                  <c:v>0.45918367346938777</c:v>
                </c:pt>
                <c:pt idx="258">
                  <c:v>0.39054726368159204</c:v>
                </c:pt>
                <c:pt idx="259">
                  <c:v>0.38441558441558443</c:v>
                </c:pt>
                <c:pt idx="260">
                  <c:v>0.46261682242990654</c:v>
                </c:pt>
                <c:pt idx="261">
                  <c:v>0.41992882562277578</c:v>
                </c:pt>
                <c:pt idx="262">
                  <c:v>0.35316455696202531</c:v>
                </c:pt>
                <c:pt idx="263">
                  <c:v>0.37862318840579712</c:v>
                </c:pt>
                <c:pt idx="264">
                  <c:v>0.44016649323621226</c:v>
                </c:pt>
                <c:pt idx="265">
                  <c:v>0.45357142857142857</c:v>
                </c:pt>
                <c:pt idx="266">
                  <c:v>0.3923766816143498</c:v>
                </c:pt>
                <c:pt idx="267">
                  <c:v>0.40277777777777779</c:v>
                </c:pt>
                <c:pt idx="268">
                  <c:v>0.36497326203208558</c:v>
                </c:pt>
                <c:pt idx="269">
                  <c:v>0.32718894009216593</c:v>
                </c:pt>
                <c:pt idx="270">
                  <c:v>0.35545556805399325</c:v>
                </c:pt>
                <c:pt idx="271">
                  <c:v>0.42756183745583037</c:v>
                </c:pt>
                <c:pt idx="272">
                  <c:v>0.45051837888784169</c:v>
                </c:pt>
                <c:pt idx="273">
                  <c:v>0.45643153526970953</c:v>
                </c:pt>
                <c:pt idx="274">
                  <c:v>0.39762403913347311</c:v>
                </c:pt>
                <c:pt idx="275">
                  <c:v>0.4002859185132237</c:v>
                </c:pt>
                <c:pt idx="276">
                  <c:v>0.40988735919899877</c:v>
                </c:pt>
                <c:pt idx="277">
                  <c:v>0.46782178217821785</c:v>
                </c:pt>
                <c:pt idx="278">
                  <c:v>0.50610583446404345</c:v>
                </c:pt>
                <c:pt idx="279">
                  <c:v>0.48901981788966253</c:v>
                </c:pt>
                <c:pt idx="280">
                  <c:v>0.45064138315672059</c:v>
                </c:pt>
                <c:pt idx="281">
                  <c:v>0.48441135411819453</c:v>
                </c:pt>
                <c:pt idx="282">
                  <c:v>0.44011684518013633</c:v>
                </c:pt>
                <c:pt idx="283">
                  <c:v>0.45140388768898487</c:v>
                </c:pt>
                <c:pt idx="284">
                  <c:v>0.44716618635926991</c:v>
                </c:pt>
                <c:pt idx="285">
                  <c:v>0.48181011535048801</c:v>
                </c:pt>
                <c:pt idx="286">
                  <c:v>0.47839506172839508</c:v>
                </c:pt>
                <c:pt idx="287">
                  <c:v>0.45011783189316573</c:v>
                </c:pt>
                <c:pt idx="288">
                  <c:v>0.43509400179051028</c:v>
                </c:pt>
                <c:pt idx="289">
                  <c:v>0.46444644464446444</c:v>
                </c:pt>
                <c:pt idx="290">
                  <c:v>0.43236409608091025</c:v>
                </c:pt>
                <c:pt idx="291">
                  <c:v>0.46966632962588473</c:v>
                </c:pt>
                <c:pt idx="292">
                  <c:v>0.51915144372421917</c:v>
                </c:pt>
                <c:pt idx="293">
                  <c:v>0.47800586510263932</c:v>
                </c:pt>
                <c:pt idx="294">
                  <c:v>0.54509283819628651</c:v>
                </c:pt>
                <c:pt idx="295">
                  <c:v>0.5451549110085695</c:v>
                </c:pt>
                <c:pt idx="296">
                  <c:v>0.54263053536021155</c:v>
                </c:pt>
                <c:pt idx="297">
                  <c:v>0.46918604651162793</c:v>
                </c:pt>
                <c:pt idx="298">
                  <c:v>0.4965686274509804</c:v>
                </c:pt>
                <c:pt idx="299">
                  <c:v>0.47411076091850518</c:v>
                </c:pt>
                <c:pt idx="300">
                  <c:v>0.4775132275132275</c:v>
                </c:pt>
                <c:pt idx="301">
                  <c:v>0.4820473644003056</c:v>
                </c:pt>
                <c:pt idx="302">
                  <c:v>0.46322827125119387</c:v>
                </c:pt>
                <c:pt idx="303">
                  <c:v>0.42769857433808556</c:v>
                </c:pt>
                <c:pt idx="304">
                  <c:v>0.36624203821656048</c:v>
                </c:pt>
                <c:pt idx="305">
                  <c:v>0.3828502415458937</c:v>
                </c:pt>
                <c:pt idx="306">
                  <c:v>0.41450777202072536</c:v>
                </c:pt>
                <c:pt idx="307">
                  <c:v>0.42502585315408481</c:v>
                </c:pt>
                <c:pt idx="308">
                  <c:v>0.37919075144508668</c:v>
                </c:pt>
                <c:pt idx="309">
                  <c:v>0.375</c:v>
                </c:pt>
                <c:pt idx="310">
                  <c:v>0.41566265060240964</c:v>
                </c:pt>
                <c:pt idx="311">
                  <c:v>0.43154121863799283</c:v>
                </c:pt>
                <c:pt idx="312">
                  <c:v>0.42422469280280867</c:v>
                </c:pt>
                <c:pt idx="313">
                  <c:v>0.48005066497783405</c:v>
                </c:pt>
                <c:pt idx="314">
                  <c:v>0.40906062624916723</c:v>
                </c:pt>
                <c:pt idx="315">
                  <c:v>0.42554991539763115</c:v>
                </c:pt>
                <c:pt idx="316">
                  <c:v>0.38461538461538464</c:v>
                </c:pt>
                <c:pt idx="317">
                  <c:v>0.39211822660098522</c:v>
                </c:pt>
                <c:pt idx="318">
                  <c:v>0.33906633906633904</c:v>
                </c:pt>
                <c:pt idx="319">
                  <c:v>0.34071810542398778</c:v>
                </c:pt>
                <c:pt idx="320">
                  <c:v>0.37213930348258706</c:v>
                </c:pt>
                <c:pt idx="321">
                  <c:v>0.33674630261660976</c:v>
                </c:pt>
                <c:pt idx="322">
                  <c:v>0.34068965517241379</c:v>
                </c:pt>
                <c:pt idx="323">
                  <c:v>0.35987261146496813</c:v>
                </c:pt>
                <c:pt idx="324">
                  <c:v>0.37539432176656151</c:v>
                </c:pt>
                <c:pt idx="325">
                  <c:v>0.35753424657534244</c:v>
                </c:pt>
                <c:pt idx="326">
                  <c:v>0.37731196054254007</c:v>
                </c:pt>
                <c:pt idx="327">
                  <c:v>0.41269841269841268</c:v>
                </c:pt>
                <c:pt idx="328">
                  <c:v>0.41529235382308843</c:v>
                </c:pt>
                <c:pt idx="329">
                  <c:v>0.38860103626943004</c:v>
                </c:pt>
                <c:pt idx="330">
                  <c:v>0.36440677966101692</c:v>
                </c:pt>
                <c:pt idx="331">
                  <c:v>0.34883720930232559</c:v>
                </c:pt>
                <c:pt idx="332">
                  <c:v>0.33585313174946002</c:v>
                </c:pt>
                <c:pt idx="333">
                  <c:v>0.37145650048875856</c:v>
                </c:pt>
                <c:pt idx="334">
                  <c:v>0.40490196078431373</c:v>
                </c:pt>
                <c:pt idx="335">
                  <c:v>0.38461538461538464</c:v>
                </c:pt>
                <c:pt idx="336">
                  <c:v>0.42878120411160059</c:v>
                </c:pt>
                <c:pt idx="337">
                  <c:v>0.38734567901234568</c:v>
                </c:pt>
                <c:pt idx="338">
                  <c:v>0.39788199697428139</c:v>
                </c:pt>
                <c:pt idx="339">
                  <c:v>0.3789778206364513</c:v>
                </c:pt>
                <c:pt idx="340">
                  <c:v>0.41019214703425227</c:v>
                </c:pt>
                <c:pt idx="341">
                  <c:v>0.46776084407971863</c:v>
                </c:pt>
                <c:pt idx="342">
                  <c:v>0.45133991537376589</c:v>
                </c:pt>
                <c:pt idx="343">
                  <c:v>0.426917510853835</c:v>
                </c:pt>
                <c:pt idx="344">
                  <c:v>0.44701986754966888</c:v>
                </c:pt>
                <c:pt idx="345">
                  <c:v>0.4163934426229508</c:v>
                </c:pt>
                <c:pt idx="346">
                  <c:v>0.34687156970362237</c:v>
                </c:pt>
                <c:pt idx="347">
                  <c:v>0.37264957264957266</c:v>
                </c:pt>
                <c:pt idx="348">
                  <c:v>0.46362515413070282</c:v>
                </c:pt>
                <c:pt idx="349">
                  <c:v>0.4098360655737705</c:v>
                </c:pt>
                <c:pt idx="350">
                  <c:v>0.45263157894736844</c:v>
                </c:pt>
                <c:pt idx="351">
                  <c:v>0.4832116788321168</c:v>
                </c:pt>
                <c:pt idx="352">
                  <c:v>0.52200614124872058</c:v>
                </c:pt>
                <c:pt idx="353">
                  <c:v>0.45574162679425839</c:v>
                </c:pt>
                <c:pt idx="354">
                  <c:v>0.43339100346020759</c:v>
                </c:pt>
                <c:pt idx="355">
                  <c:v>0.44649021864211735</c:v>
                </c:pt>
                <c:pt idx="356">
                  <c:v>0.43099415204678365</c:v>
                </c:pt>
                <c:pt idx="357">
                  <c:v>0.4237891737891738</c:v>
                </c:pt>
                <c:pt idx="358">
                  <c:v>0.40326530612244899</c:v>
                </c:pt>
                <c:pt idx="359">
                  <c:v>0.37665782493368699</c:v>
                </c:pt>
                <c:pt idx="360">
                  <c:v>0.42659526996876396</c:v>
                </c:pt>
                <c:pt idx="361">
                  <c:v>0.45086151882578174</c:v>
                </c:pt>
                <c:pt idx="362">
                  <c:v>0.46343537414965985</c:v>
                </c:pt>
                <c:pt idx="363">
                  <c:v>0.42764146219328991</c:v>
                </c:pt>
                <c:pt idx="364">
                  <c:v>0.44711807498601008</c:v>
                </c:pt>
                <c:pt idx="365">
                  <c:v>0.38295243977764054</c:v>
                </c:pt>
                <c:pt idx="366">
                  <c:v>0.38116883116883116</c:v>
                </c:pt>
                <c:pt idx="367">
                  <c:v>0.36147308781869686</c:v>
                </c:pt>
                <c:pt idx="368">
                  <c:v>0.35397784491440082</c:v>
                </c:pt>
                <c:pt idx="369">
                  <c:v>0.40738383195416933</c:v>
                </c:pt>
                <c:pt idx="370">
                  <c:v>0.39738662567255956</c:v>
                </c:pt>
                <c:pt idx="371">
                  <c:v>0.38812392426850256</c:v>
                </c:pt>
                <c:pt idx="372">
                  <c:v>0.37386934673366834</c:v>
                </c:pt>
                <c:pt idx="373">
                  <c:v>0.35404339250493094</c:v>
                </c:pt>
                <c:pt idx="374">
                  <c:v>0.35347432024169184</c:v>
                </c:pt>
                <c:pt idx="375">
                  <c:v>0.38970120788302609</c:v>
                </c:pt>
                <c:pt idx="376">
                  <c:v>0.43151227236737927</c:v>
                </c:pt>
                <c:pt idx="377">
                  <c:v>0.39792060491493386</c:v>
                </c:pt>
                <c:pt idx="378">
                  <c:v>0.3669724770642202</c:v>
                </c:pt>
                <c:pt idx="379">
                  <c:v>0.37514654161781946</c:v>
                </c:pt>
                <c:pt idx="380">
                  <c:v>0.36442516268980479</c:v>
                </c:pt>
                <c:pt idx="381">
                  <c:v>0.32677902621722849</c:v>
                </c:pt>
                <c:pt idx="382">
                  <c:v>0.37007240547063558</c:v>
                </c:pt>
                <c:pt idx="383">
                  <c:v>0.36681222707423583</c:v>
                </c:pt>
                <c:pt idx="384">
                  <c:v>0.36585365853658536</c:v>
                </c:pt>
                <c:pt idx="385">
                  <c:v>0.32658227848101268</c:v>
                </c:pt>
                <c:pt idx="386">
                  <c:v>0.38138138138138139</c:v>
                </c:pt>
                <c:pt idx="387">
                  <c:v>0.34625</c:v>
                </c:pt>
                <c:pt idx="388">
                  <c:v>0.35557986870897157</c:v>
                </c:pt>
                <c:pt idx="389">
                  <c:v>0.37032710280373832</c:v>
                </c:pt>
                <c:pt idx="390">
                  <c:v>0.42688679245283018</c:v>
                </c:pt>
                <c:pt idx="391">
                  <c:v>0.41476510067114092</c:v>
                </c:pt>
                <c:pt idx="392">
                  <c:v>0.40515933232169954</c:v>
                </c:pt>
                <c:pt idx="393">
                  <c:v>0.4110032362459547</c:v>
                </c:pt>
                <c:pt idx="394">
                  <c:v>0.39273927392739272</c:v>
                </c:pt>
                <c:pt idx="395">
                  <c:v>0.31685678073510776</c:v>
                </c:pt>
                <c:pt idx="396">
                  <c:v>0.36415525114155251</c:v>
                </c:pt>
                <c:pt idx="397">
                  <c:v>0.43409742120343842</c:v>
                </c:pt>
                <c:pt idx="398">
                  <c:v>0.39352640545144801</c:v>
                </c:pt>
                <c:pt idx="399">
                  <c:v>0.40562248995983935</c:v>
                </c:pt>
                <c:pt idx="400">
                  <c:v>0.4276923076923077</c:v>
                </c:pt>
                <c:pt idx="401">
                  <c:v>0.43238993710691825</c:v>
                </c:pt>
                <c:pt idx="402">
                  <c:v>0.36386768447837148</c:v>
                </c:pt>
                <c:pt idx="403">
                  <c:v>0.40043057050592035</c:v>
                </c:pt>
                <c:pt idx="404">
                  <c:v>0.47492625368731561</c:v>
                </c:pt>
                <c:pt idx="405">
                  <c:v>0.42045454545454547</c:v>
                </c:pt>
                <c:pt idx="406">
                  <c:v>0.37892791127541592</c:v>
                </c:pt>
                <c:pt idx="407">
                  <c:v>0.36616702355460384</c:v>
                </c:pt>
                <c:pt idx="408">
                  <c:v>0.34051724137931033</c:v>
                </c:pt>
                <c:pt idx="409">
                  <c:v>0.29222972972972971</c:v>
                </c:pt>
                <c:pt idx="410">
                  <c:v>0.32592592592592595</c:v>
                </c:pt>
                <c:pt idx="411">
                  <c:v>0.38076923076923075</c:v>
                </c:pt>
                <c:pt idx="412">
                  <c:v>0.36518046709129509</c:v>
                </c:pt>
                <c:pt idx="413">
                  <c:v>0.36705882352941177</c:v>
                </c:pt>
                <c:pt idx="414">
                  <c:v>0.35844155844155845</c:v>
                </c:pt>
                <c:pt idx="415">
                  <c:v>0.42762063227953412</c:v>
                </c:pt>
                <c:pt idx="416">
                  <c:v>0.36162005785920925</c:v>
                </c:pt>
                <c:pt idx="417">
                  <c:v>0.38237490664675133</c:v>
                </c:pt>
                <c:pt idx="418">
                  <c:v>0.42621527777777779</c:v>
                </c:pt>
                <c:pt idx="419">
                  <c:v>0.389428263214671</c:v>
                </c:pt>
                <c:pt idx="420">
                  <c:v>0.37191854233654875</c:v>
                </c:pt>
                <c:pt idx="421">
                  <c:v>0.38608305274971944</c:v>
                </c:pt>
                <c:pt idx="422">
                  <c:v>0.41269841269841268</c:v>
                </c:pt>
                <c:pt idx="423">
                  <c:v>0.3234714003944773</c:v>
                </c:pt>
                <c:pt idx="424">
                  <c:v>0.32801595214356927</c:v>
                </c:pt>
                <c:pt idx="425">
                  <c:v>0.36787564766839376</c:v>
                </c:pt>
                <c:pt idx="426">
                  <c:v>0.35413642960812775</c:v>
                </c:pt>
                <c:pt idx="427">
                  <c:v>0.4005641748942172</c:v>
                </c:pt>
                <c:pt idx="428">
                  <c:v>0.43224299065420563</c:v>
                </c:pt>
                <c:pt idx="429">
                  <c:v>0.45506257110352671</c:v>
                </c:pt>
                <c:pt idx="430">
                  <c:v>0.37538148524923703</c:v>
                </c:pt>
                <c:pt idx="431">
                  <c:v>0.3902439024390244</c:v>
                </c:pt>
                <c:pt idx="432">
                  <c:v>0.41014617368873602</c:v>
                </c:pt>
                <c:pt idx="433">
                  <c:v>0.43075539568345322</c:v>
                </c:pt>
                <c:pt idx="434">
                  <c:v>0.41424272818455365</c:v>
                </c:pt>
                <c:pt idx="435">
                  <c:v>0.41098677517802645</c:v>
                </c:pt>
                <c:pt idx="436">
                  <c:v>0.38426453819840367</c:v>
                </c:pt>
                <c:pt idx="437">
                  <c:v>0.37199124726477023</c:v>
                </c:pt>
                <c:pt idx="438">
                  <c:v>0.36670071501532175</c:v>
                </c:pt>
                <c:pt idx="439">
                  <c:v>0.40840140023337224</c:v>
                </c:pt>
                <c:pt idx="440">
                  <c:v>0.39562841530054643</c:v>
                </c:pt>
                <c:pt idx="441">
                  <c:v>0.40989847715736039</c:v>
                </c:pt>
                <c:pt idx="442">
                  <c:v>0.37515527950310557</c:v>
                </c:pt>
                <c:pt idx="443">
                  <c:v>0.345367027677497</c:v>
                </c:pt>
                <c:pt idx="444">
                  <c:v>0.31304347826086959</c:v>
                </c:pt>
                <c:pt idx="445">
                  <c:v>0.32997481108312343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26322208"/>
        <c:axId val="-526321664"/>
      </c:lineChart>
      <c:dateAx>
        <c:axId val="-5263222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-526321664"/>
        <c:crosses val="autoZero"/>
        <c:auto val="1"/>
        <c:lblOffset val="100"/>
        <c:baseTimeUnit val="days"/>
      </c:dateAx>
      <c:valAx>
        <c:axId val="-526321664"/>
        <c:scaling>
          <c:orientation val="minMax"/>
          <c:max val="0.60000000000000009"/>
          <c:min val="0.25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526322208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7/7 </a:t>
            </a:r>
            <a:r>
              <a:rPr lang="en-US" dirty="0"/>
              <a:t>Days Returned </a:t>
            </a:r>
            <a:r>
              <a:rPr lang="en-US" dirty="0" smtClean="0"/>
              <a:t>After First </a:t>
            </a:r>
            <a:r>
              <a:rPr lang="en-US" dirty="0"/>
              <a:t>IAP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5.7713910761154855E-2"/>
          <c:y val="0.15850047931131031"/>
          <c:w val="0.7759936570428696"/>
          <c:h val="0.632001623014536"/>
        </c:manualLayout>
      </c:layout>
      <c:barChart>
        <c:barDir val="col"/>
        <c:grouping val="clustered"/>
        <c:varyColors val="0"/>
        <c:ser>
          <c:idx val="1"/>
          <c:order val="1"/>
          <c:tx>
            <c:v>Mega Event</c:v>
          </c:tx>
          <c:spPr>
            <a:solidFill>
              <a:schemeClr val="accent6">
                <a:lumMod val="20000"/>
                <a:lumOff val="80000"/>
                <a:alpha val="70000"/>
              </a:schemeClr>
            </a:solidFill>
          </c:spPr>
          <c:invertIfNegative val="0"/>
          <c:cat>
            <c:numRef>
              <c:f>CSR!$A$2:$A$447</c:f>
              <c:numCache>
                <c:formatCode>m/d/yyyy</c:formatCode>
                <c:ptCount val="446"/>
                <c:pt idx="0">
                  <c:v>42452</c:v>
                </c:pt>
                <c:pt idx="1">
                  <c:v>42453</c:v>
                </c:pt>
                <c:pt idx="2">
                  <c:v>42454</c:v>
                </c:pt>
                <c:pt idx="3">
                  <c:v>42455</c:v>
                </c:pt>
                <c:pt idx="4">
                  <c:v>42456</c:v>
                </c:pt>
                <c:pt idx="5">
                  <c:v>42457</c:v>
                </c:pt>
                <c:pt idx="6">
                  <c:v>42458</c:v>
                </c:pt>
                <c:pt idx="7">
                  <c:v>42459</c:v>
                </c:pt>
                <c:pt idx="8">
                  <c:v>42460</c:v>
                </c:pt>
                <c:pt idx="9">
                  <c:v>42461</c:v>
                </c:pt>
                <c:pt idx="10">
                  <c:v>42462</c:v>
                </c:pt>
                <c:pt idx="11">
                  <c:v>42463</c:v>
                </c:pt>
                <c:pt idx="12">
                  <c:v>42464</c:v>
                </c:pt>
                <c:pt idx="13">
                  <c:v>42465</c:v>
                </c:pt>
                <c:pt idx="14">
                  <c:v>42466</c:v>
                </c:pt>
                <c:pt idx="15">
                  <c:v>42467</c:v>
                </c:pt>
                <c:pt idx="16">
                  <c:v>42468</c:v>
                </c:pt>
                <c:pt idx="17">
                  <c:v>42469</c:v>
                </c:pt>
                <c:pt idx="18">
                  <c:v>42470</c:v>
                </c:pt>
                <c:pt idx="19">
                  <c:v>42471</c:v>
                </c:pt>
                <c:pt idx="20">
                  <c:v>42472</c:v>
                </c:pt>
                <c:pt idx="21">
                  <c:v>42473</c:v>
                </c:pt>
                <c:pt idx="22">
                  <c:v>42474</c:v>
                </c:pt>
                <c:pt idx="23">
                  <c:v>42475</c:v>
                </c:pt>
                <c:pt idx="24">
                  <c:v>42476</c:v>
                </c:pt>
                <c:pt idx="25">
                  <c:v>42477</c:v>
                </c:pt>
                <c:pt idx="26">
                  <c:v>42478</c:v>
                </c:pt>
                <c:pt idx="27">
                  <c:v>42479</c:v>
                </c:pt>
                <c:pt idx="28">
                  <c:v>42480</c:v>
                </c:pt>
                <c:pt idx="29">
                  <c:v>42481</c:v>
                </c:pt>
                <c:pt idx="30">
                  <c:v>42482</c:v>
                </c:pt>
                <c:pt idx="31">
                  <c:v>42483</c:v>
                </c:pt>
                <c:pt idx="32">
                  <c:v>42484</c:v>
                </c:pt>
                <c:pt idx="33">
                  <c:v>42485</c:v>
                </c:pt>
                <c:pt idx="34">
                  <c:v>42486</c:v>
                </c:pt>
                <c:pt idx="35">
                  <c:v>42487</c:v>
                </c:pt>
                <c:pt idx="36">
                  <c:v>42488</c:v>
                </c:pt>
                <c:pt idx="37">
                  <c:v>42489</c:v>
                </c:pt>
                <c:pt idx="38">
                  <c:v>42490</c:v>
                </c:pt>
                <c:pt idx="39">
                  <c:v>42491</c:v>
                </c:pt>
                <c:pt idx="40">
                  <c:v>42492</c:v>
                </c:pt>
                <c:pt idx="41">
                  <c:v>42493</c:v>
                </c:pt>
                <c:pt idx="42">
                  <c:v>42494</c:v>
                </c:pt>
                <c:pt idx="43">
                  <c:v>42495</c:v>
                </c:pt>
                <c:pt idx="44">
                  <c:v>42496</c:v>
                </c:pt>
                <c:pt idx="45">
                  <c:v>42497</c:v>
                </c:pt>
                <c:pt idx="46">
                  <c:v>42498</c:v>
                </c:pt>
                <c:pt idx="47">
                  <c:v>42499</c:v>
                </c:pt>
                <c:pt idx="48">
                  <c:v>42500</c:v>
                </c:pt>
                <c:pt idx="49">
                  <c:v>42501</c:v>
                </c:pt>
                <c:pt idx="50">
                  <c:v>42502</c:v>
                </c:pt>
                <c:pt idx="51">
                  <c:v>42503</c:v>
                </c:pt>
                <c:pt idx="52">
                  <c:v>42504</c:v>
                </c:pt>
                <c:pt idx="53">
                  <c:v>42505</c:v>
                </c:pt>
                <c:pt idx="54">
                  <c:v>42506</c:v>
                </c:pt>
                <c:pt idx="55">
                  <c:v>42507</c:v>
                </c:pt>
                <c:pt idx="56">
                  <c:v>42508</c:v>
                </c:pt>
                <c:pt idx="57">
                  <c:v>42509</c:v>
                </c:pt>
                <c:pt idx="58">
                  <c:v>42510</c:v>
                </c:pt>
                <c:pt idx="59">
                  <c:v>42511</c:v>
                </c:pt>
                <c:pt idx="60">
                  <c:v>42512</c:v>
                </c:pt>
                <c:pt idx="61">
                  <c:v>42513</c:v>
                </c:pt>
                <c:pt idx="62">
                  <c:v>42514</c:v>
                </c:pt>
                <c:pt idx="63">
                  <c:v>42515</c:v>
                </c:pt>
                <c:pt idx="64">
                  <c:v>42516</c:v>
                </c:pt>
                <c:pt idx="65">
                  <c:v>42517</c:v>
                </c:pt>
                <c:pt idx="66">
                  <c:v>42518</c:v>
                </c:pt>
                <c:pt idx="67">
                  <c:v>42519</c:v>
                </c:pt>
                <c:pt idx="68">
                  <c:v>42520</c:v>
                </c:pt>
                <c:pt idx="69">
                  <c:v>42521</c:v>
                </c:pt>
                <c:pt idx="70">
                  <c:v>42522</c:v>
                </c:pt>
                <c:pt idx="71">
                  <c:v>42523</c:v>
                </c:pt>
                <c:pt idx="72">
                  <c:v>42524</c:v>
                </c:pt>
                <c:pt idx="73">
                  <c:v>42525</c:v>
                </c:pt>
                <c:pt idx="74">
                  <c:v>42526</c:v>
                </c:pt>
                <c:pt idx="75">
                  <c:v>42527</c:v>
                </c:pt>
                <c:pt idx="76">
                  <c:v>42528</c:v>
                </c:pt>
                <c:pt idx="77">
                  <c:v>42529</c:v>
                </c:pt>
                <c:pt idx="78">
                  <c:v>42530</c:v>
                </c:pt>
                <c:pt idx="79">
                  <c:v>42531</c:v>
                </c:pt>
                <c:pt idx="80">
                  <c:v>42532</c:v>
                </c:pt>
                <c:pt idx="81">
                  <c:v>42533</c:v>
                </c:pt>
                <c:pt idx="82">
                  <c:v>42534</c:v>
                </c:pt>
                <c:pt idx="83">
                  <c:v>42535</c:v>
                </c:pt>
                <c:pt idx="84">
                  <c:v>42536</c:v>
                </c:pt>
                <c:pt idx="85">
                  <c:v>42537</c:v>
                </c:pt>
                <c:pt idx="86">
                  <c:v>42538</c:v>
                </c:pt>
                <c:pt idx="87">
                  <c:v>42539</c:v>
                </c:pt>
                <c:pt idx="88">
                  <c:v>42540</c:v>
                </c:pt>
                <c:pt idx="89">
                  <c:v>42541</c:v>
                </c:pt>
                <c:pt idx="90">
                  <c:v>42542</c:v>
                </c:pt>
                <c:pt idx="91">
                  <c:v>42543</c:v>
                </c:pt>
                <c:pt idx="92">
                  <c:v>42544</c:v>
                </c:pt>
                <c:pt idx="93">
                  <c:v>42545</c:v>
                </c:pt>
                <c:pt idx="94">
                  <c:v>42546</c:v>
                </c:pt>
                <c:pt idx="95">
                  <c:v>42547</c:v>
                </c:pt>
                <c:pt idx="96">
                  <c:v>42548</c:v>
                </c:pt>
                <c:pt idx="97">
                  <c:v>42549</c:v>
                </c:pt>
                <c:pt idx="98">
                  <c:v>42550</c:v>
                </c:pt>
                <c:pt idx="99">
                  <c:v>42551</c:v>
                </c:pt>
                <c:pt idx="100">
                  <c:v>42552</c:v>
                </c:pt>
                <c:pt idx="101">
                  <c:v>42553</c:v>
                </c:pt>
                <c:pt idx="102">
                  <c:v>42554</c:v>
                </c:pt>
                <c:pt idx="103">
                  <c:v>42555</c:v>
                </c:pt>
                <c:pt idx="104">
                  <c:v>42556</c:v>
                </c:pt>
                <c:pt idx="105">
                  <c:v>42557</c:v>
                </c:pt>
                <c:pt idx="106">
                  <c:v>42558</c:v>
                </c:pt>
                <c:pt idx="107">
                  <c:v>42559</c:v>
                </c:pt>
                <c:pt idx="108">
                  <c:v>42560</c:v>
                </c:pt>
                <c:pt idx="109">
                  <c:v>42561</c:v>
                </c:pt>
                <c:pt idx="110">
                  <c:v>42562</c:v>
                </c:pt>
                <c:pt idx="111">
                  <c:v>42563</c:v>
                </c:pt>
                <c:pt idx="112">
                  <c:v>42564</c:v>
                </c:pt>
                <c:pt idx="113">
                  <c:v>42565</c:v>
                </c:pt>
                <c:pt idx="114">
                  <c:v>42566</c:v>
                </c:pt>
                <c:pt idx="115">
                  <c:v>42567</c:v>
                </c:pt>
                <c:pt idx="116">
                  <c:v>42568</c:v>
                </c:pt>
                <c:pt idx="117">
                  <c:v>42569</c:v>
                </c:pt>
                <c:pt idx="118">
                  <c:v>42570</c:v>
                </c:pt>
                <c:pt idx="119">
                  <c:v>42571</c:v>
                </c:pt>
                <c:pt idx="120">
                  <c:v>42572</c:v>
                </c:pt>
                <c:pt idx="121">
                  <c:v>42573</c:v>
                </c:pt>
                <c:pt idx="122">
                  <c:v>42574</c:v>
                </c:pt>
                <c:pt idx="123">
                  <c:v>42575</c:v>
                </c:pt>
                <c:pt idx="124">
                  <c:v>42576</c:v>
                </c:pt>
                <c:pt idx="125">
                  <c:v>42577</c:v>
                </c:pt>
                <c:pt idx="126">
                  <c:v>42578</c:v>
                </c:pt>
                <c:pt idx="127">
                  <c:v>42579</c:v>
                </c:pt>
                <c:pt idx="128">
                  <c:v>42580</c:v>
                </c:pt>
                <c:pt idx="129">
                  <c:v>42581</c:v>
                </c:pt>
                <c:pt idx="130">
                  <c:v>42582</c:v>
                </c:pt>
                <c:pt idx="131">
                  <c:v>42583</c:v>
                </c:pt>
                <c:pt idx="132">
                  <c:v>42584</c:v>
                </c:pt>
                <c:pt idx="133">
                  <c:v>42585</c:v>
                </c:pt>
                <c:pt idx="134">
                  <c:v>42586</c:v>
                </c:pt>
                <c:pt idx="135">
                  <c:v>42587</c:v>
                </c:pt>
                <c:pt idx="136">
                  <c:v>42588</c:v>
                </c:pt>
                <c:pt idx="137">
                  <c:v>42589</c:v>
                </c:pt>
                <c:pt idx="138">
                  <c:v>42590</c:v>
                </c:pt>
                <c:pt idx="139">
                  <c:v>42591</c:v>
                </c:pt>
                <c:pt idx="140">
                  <c:v>42592</c:v>
                </c:pt>
                <c:pt idx="141">
                  <c:v>42593</c:v>
                </c:pt>
                <c:pt idx="142">
                  <c:v>42594</c:v>
                </c:pt>
                <c:pt idx="143">
                  <c:v>42595</c:v>
                </c:pt>
                <c:pt idx="144">
                  <c:v>42596</c:v>
                </c:pt>
                <c:pt idx="145">
                  <c:v>42597</c:v>
                </c:pt>
                <c:pt idx="146">
                  <c:v>42598</c:v>
                </c:pt>
                <c:pt idx="147">
                  <c:v>42599</c:v>
                </c:pt>
                <c:pt idx="148">
                  <c:v>42600</c:v>
                </c:pt>
                <c:pt idx="149">
                  <c:v>42601</c:v>
                </c:pt>
                <c:pt idx="150">
                  <c:v>42602</c:v>
                </c:pt>
                <c:pt idx="151">
                  <c:v>42603</c:v>
                </c:pt>
                <c:pt idx="152">
                  <c:v>42604</c:v>
                </c:pt>
                <c:pt idx="153">
                  <c:v>42605</c:v>
                </c:pt>
                <c:pt idx="154">
                  <c:v>42606</c:v>
                </c:pt>
                <c:pt idx="155">
                  <c:v>42607</c:v>
                </c:pt>
                <c:pt idx="156">
                  <c:v>42608</c:v>
                </c:pt>
                <c:pt idx="157">
                  <c:v>42609</c:v>
                </c:pt>
                <c:pt idx="158">
                  <c:v>42610</c:v>
                </c:pt>
                <c:pt idx="159">
                  <c:v>42611</c:v>
                </c:pt>
                <c:pt idx="160">
                  <c:v>42612</c:v>
                </c:pt>
                <c:pt idx="161">
                  <c:v>42613</c:v>
                </c:pt>
                <c:pt idx="162">
                  <c:v>42614</c:v>
                </c:pt>
                <c:pt idx="163">
                  <c:v>42615</c:v>
                </c:pt>
                <c:pt idx="164">
                  <c:v>42616</c:v>
                </c:pt>
                <c:pt idx="165">
                  <c:v>42617</c:v>
                </c:pt>
                <c:pt idx="166">
                  <c:v>42618</c:v>
                </c:pt>
                <c:pt idx="167">
                  <c:v>42619</c:v>
                </c:pt>
                <c:pt idx="168">
                  <c:v>42620</c:v>
                </c:pt>
                <c:pt idx="169">
                  <c:v>42621</c:v>
                </c:pt>
                <c:pt idx="170">
                  <c:v>42622</c:v>
                </c:pt>
                <c:pt idx="171">
                  <c:v>42623</c:v>
                </c:pt>
                <c:pt idx="172">
                  <c:v>42624</c:v>
                </c:pt>
                <c:pt idx="173">
                  <c:v>42625</c:v>
                </c:pt>
                <c:pt idx="174">
                  <c:v>42626</c:v>
                </c:pt>
                <c:pt idx="175">
                  <c:v>42627</c:v>
                </c:pt>
                <c:pt idx="176">
                  <c:v>42628</c:v>
                </c:pt>
                <c:pt idx="177">
                  <c:v>42629</c:v>
                </c:pt>
                <c:pt idx="178">
                  <c:v>42630</c:v>
                </c:pt>
                <c:pt idx="179">
                  <c:v>42631</c:v>
                </c:pt>
                <c:pt idx="180">
                  <c:v>42632</c:v>
                </c:pt>
                <c:pt idx="181">
                  <c:v>42633</c:v>
                </c:pt>
                <c:pt idx="182">
                  <c:v>42634</c:v>
                </c:pt>
                <c:pt idx="183">
                  <c:v>42635</c:v>
                </c:pt>
                <c:pt idx="184">
                  <c:v>42636</c:v>
                </c:pt>
                <c:pt idx="185">
                  <c:v>42637</c:v>
                </c:pt>
                <c:pt idx="186">
                  <c:v>42638</c:v>
                </c:pt>
                <c:pt idx="187">
                  <c:v>42639</c:v>
                </c:pt>
                <c:pt idx="188">
                  <c:v>42640</c:v>
                </c:pt>
                <c:pt idx="189">
                  <c:v>42641</c:v>
                </c:pt>
                <c:pt idx="190">
                  <c:v>42642</c:v>
                </c:pt>
                <c:pt idx="191">
                  <c:v>42643</c:v>
                </c:pt>
                <c:pt idx="192">
                  <c:v>42644</c:v>
                </c:pt>
                <c:pt idx="193">
                  <c:v>42645</c:v>
                </c:pt>
                <c:pt idx="194">
                  <c:v>42646</c:v>
                </c:pt>
                <c:pt idx="195">
                  <c:v>42647</c:v>
                </c:pt>
                <c:pt idx="196">
                  <c:v>42648</c:v>
                </c:pt>
                <c:pt idx="197">
                  <c:v>42649</c:v>
                </c:pt>
                <c:pt idx="198">
                  <c:v>42650</c:v>
                </c:pt>
                <c:pt idx="199">
                  <c:v>42651</c:v>
                </c:pt>
                <c:pt idx="200">
                  <c:v>42652</c:v>
                </c:pt>
                <c:pt idx="201">
                  <c:v>42653</c:v>
                </c:pt>
                <c:pt idx="202">
                  <c:v>42654</c:v>
                </c:pt>
                <c:pt idx="203">
                  <c:v>42655</c:v>
                </c:pt>
                <c:pt idx="204">
                  <c:v>42656</c:v>
                </c:pt>
                <c:pt idx="205">
                  <c:v>42657</c:v>
                </c:pt>
                <c:pt idx="206">
                  <c:v>42658</c:v>
                </c:pt>
                <c:pt idx="207">
                  <c:v>42659</c:v>
                </c:pt>
                <c:pt idx="208">
                  <c:v>42660</c:v>
                </c:pt>
                <c:pt idx="209">
                  <c:v>42661</c:v>
                </c:pt>
                <c:pt idx="210">
                  <c:v>42662</c:v>
                </c:pt>
                <c:pt idx="211">
                  <c:v>42663</c:v>
                </c:pt>
                <c:pt idx="212">
                  <c:v>42664</c:v>
                </c:pt>
                <c:pt idx="213">
                  <c:v>42665</c:v>
                </c:pt>
                <c:pt idx="214">
                  <c:v>42666</c:v>
                </c:pt>
                <c:pt idx="215">
                  <c:v>42667</c:v>
                </c:pt>
                <c:pt idx="216">
                  <c:v>42668</c:v>
                </c:pt>
                <c:pt idx="217">
                  <c:v>42669</c:v>
                </c:pt>
                <c:pt idx="218">
                  <c:v>42670</c:v>
                </c:pt>
                <c:pt idx="219">
                  <c:v>42671</c:v>
                </c:pt>
                <c:pt idx="220">
                  <c:v>42672</c:v>
                </c:pt>
                <c:pt idx="221">
                  <c:v>42673</c:v>
                </c:pt>
                <c:pt idx="222">
                  <c:v>42674</c:v>
                </c:pt>
                <c:pt idx="223">
                  <c:v>42675</c:v>
                </c:pt>
                <c:pt idx="224">
                  <c:v>42676</c:v>
                </c:pt>
                <c:pt idx="225">
                  <c:v>42677</c:v>
                </c:pt>
                <c:pt idx="226">
                  <c:v>42678</c:v>
                </c:pt>
                <c:pt idx="227">
                  <c:v>42679</c:v>
                </c:pt>
                <c:pt idx="228">
                  <c:v>42680</c:v>
                </c:pt>
                <c:pt idx="229">
                  <c:v>42681</c:v>
                </c:pt>
                <c:pt idx="230">
                  <c:v>42682</c:v>
                </c:pt>
                <c:pt idx="231">
                  <c:v>42683</c:v>
                </c:pt>
                <c:pt idx="232">
                  <c:v>42684</c:v>
                </c:pt>
                <c:pt idx="233">
                  <c:v>42685</c:v>
                </c:pt>
                <c:pt idx="234">
                  <c:v>42686</c:v>
                </c:pt>
                <c:pt idx="235">
                  <c:v>42687</c:v>
                </c:pt>
                <c:pt idx="236">
                  <c:v>42688</c:v>
                </c:pt>
                <c:pt idx="237">
                  <c:v>42689</c:v>
                </c:pt>
                <c:pt idx="238">
                  <c:v>42690</c:v>
                </c:pt>
                <c:pt idx="239">
                  <c:v>42691</c:v>
                </c:pt>
                <c:pt idx="240">
                  <c:v>42692</c:v>
                </c:pt>
                <c:pt idx="241">
                  <c:v>42693</c:v>
                </c:pt>
                <c:pt idx="242">
                  <c:v>42694</c:v>
                </c:pt>
                <c:pt idx="243">
                  <c:v>42695</c:v>
                </c:pt>
                <c:pt idx="244">
                  <c:v>42696</c:v>
                </c:pt>
                <c:pt idx="245">
                  <c:v>42697</c:v>
                </c:pt>
                <c:pt idx="246">
                  <c:v>42698</c:v>
                </c:pt>
                <c:pt idx="247">
                  <c:v>42699</c:v>
                </c:pt>
                <c:pt idx="248">
                  <c:v>42700</c:v>
                </c:pt>
                <c:pt idx="249">
                  <c:v>42701</c:v>
                </c:pt>
                <c:pt idx="250">
                  <c:v>42702</c:v>
                </c:pt>
                <c:pt idx="251">
                  <c:v>42703</c:v>
                </c:pt>
                <c:pt idx="252">
                  <c:v>42704</c:v>
                </c:pt>
                <c:pt idx="253">
                  <c:v>42705</c:v>
                </c:pt>
                <c:pt idx="254">
                  <c:v>42706</c:v>
                </c:pt>
                <c:pt idx="255">
                  <c:v>42707</c:v>
                </c:pt>
                <c:pt idx="256">
                  <c:v>42708</c:v>
                </c:pt>
                <c:pt idx="257">
                  <c:v>42709</c:v>
                </c:pt>
                <c:pt idx="258">
                  <c:v>42710</c:v>
                </c:pt>
                <c:pt idx="259">
                  <c:v>42711</c:v>
                </c:pt>
                <c:pt idx="260">
                  <c:v>42712</c:v>
                </c:pt>
                <c:pt idx="261">
                  <c:v>42713</c:v>
                </c:pt>
                <c:pt idx="262">
                  <c:v>42714</c:v>
                </c:pt>
                <c:pt idx="263">
                  <c:v>42715</c:v>
                </c:pt>
                <c:pt idx="264">
                  <c:v>42716</c:v>
                </c:pt>
                <c:pt idx="265">
                  <c:v>42717</c:v>
                </c:pt>
                <c:pt idx="266">
                  <c:v>42718</c:v>
                </c:pt>
                <c:pt idx="267">
                  <c:v>42719</c:v>
                </c:pt>
                <c:pt idx="268">
                  <c:v>42720</c:v>
                </c:pt>
                <c:pt idx="269">
                  <c:v>42721</c:v>
                </c:pt>
                <c:pt idx="270">
                  <c:v>42722</c:v>
                </c:pt>
                <c:pt idx="271">
                  <c:v>42723</c:v>
                </c:pt>
                <c:pt idx="272">
                  <c:v>42724</c:v>
                </c:pt>
                <c:pt idx="273">
                  <c:v>42725</c:v>
                </c:pt>
                <c:pt idx="274">
                  <c:v>42726</c:v>
                </c:pt>
                <c:pt idx="275">
                  <c:v>42727</c:v>
                </c:pt>
                <c:pt idx="276">
                  <c:v>42728</c:v>
                </c:pt>
                <c:pt idx="277">
                  <c:v>42729</c:v>
                </c:pt>
                <c:pt idx="278">
                  <c:v>42730</c:v>
                </c:pt>
                <c:pt idx="279">
                  <c:v>42731</c:v>
                </c:pt>
                <c:pt idx="280">
                  <c:v>42732</c:v>
                </c:pt>
                <c:pt idx="281">
                  <c:v>42733</c:v>
                </c:pt>
                <c:pt idx="282">
                  <c:v>42734</c:v>
                </c:pt>
                <c:pt idx="283">
                  <c:v>42735</c:v>
                </c:pt>
                <c:pt idx="284">
                  <c:v>42736</c:v>
                </c:pt>
                <c:pt idx="285">
                  <c:v>42737</c:v>
                </c:pt>
                <c:pt idx="286">
                  <c:v>42738</c:v>
                </c:pt>
                <c:pt idx="287">
                  <c:v>42739</c:v>
                </c:pt>
                <c:pt idx="288">
                  <c:v>42740</c:v>
                </c:pt>
                <c:pt idx="289">
                  <c:v>42741</c:v>
                </c:pt>
                <c:pt idx="290">
                  <c:v>42742</c:v>
                </c:pt>
                <c:pt idx="291">
                  <c:v>42743</c:v>
                </c:pt>
                <c:pt idx="292">
                  <c:v>42744</c:v>
                </c:pt>
                <c:pt idx="293">
                  <c:v>42745</c:v>
                </c:pt>
                <c:pt idx="294">
                  <c:v>42746</c:v>
                </c:pt>
                <c:pt idx="295">
                  <c:v>42747</c:v>
                </c:pt>
                <c:pt idx="296">
                  <c:v>42748</c:v>
                </c:pt>
                <c:pt idx="297">
                  <c:v>42749</c:v>
                </c:pt>
                <c:pt idx="298">
                  <c:v>42750</c:v>
                </c:pt>
                <c:pt idx="299">
                  <c:v>42751</c:v>
                </c:pt>
                <c:pt idx="300">
                  <c:v>42752</c:v>
                </c:pt>
                <c:pt idx="301">
                  <c:v>42753</c:v>
                </c:pt>
                <c:pt idx="302">
                  <c:v>42754</c:v>
                </c:pt>
                <c:pt idx="303">
                  <c:v>42755</c:v>
                </c:pt>
                <c:pt idx="304">
                  <c:v>42756</c:v>
                </c:pt>
                <c:pt idx="305">
                  <c:v>42757</c:v>
                </c:pt>
                <c:pt idx="306">
                  <c:v>42758</c:v>
                </c:pt>
                <c:pt idx="307">
                  <c:v>42759</c:v>
                </c:pt>
                <c:pt idx="308">
                  <c:v>42760</c:v>
                </c:pt>
                <c:pt idx="309">
                  <c:v>42761</c:v>
                </c:pt>
                <c:pt idx="310">
                  <c:v>42762</c:v>
                </c:pt>
                <c:pt idx="311">
                  <c:v>42763</c:v>
                </c:pt>
                <c:pt idx="312">
                  <c:v>42764</c:v>
                </c:pt>
                <c:pt idx="313">
                  <c:v>42765</c:v>
                </c:pt>
                <c:pt idx="314">
                  <c:v>42766</c:v>
                </c:pt>
                <c:pt idx="315">
                  <c:v>42767</c:v>
                </c:pt>
                <c:pt idx="316">
                  <c:v>42768</c:v>
                </c:pt>
                <c:pt idx="317">
                  <c:v>42769</c:v>
                </c:pt>
                <c:pt idx="318">
                  <c:v>42770</c:v>
                </c:pt>
                <c:pt idx="319">
                  <c:v>42771</c:v>
                </c:pt>
                <c:pt idx="320">
                  <c:v>42772</c:v>
                </c:pt>
                <c:pt idx="321">
                  <c:v>42773</c:v>
                </c:pt>
                <c:pt idx="322">
                  <c:v>42774</c:v>
                </c:pt>
                <c:pt idx="323">
                  <c:v>42775</c:v>
                </c:pt>
                <c:pt idx="324">
                  <c:v>42776</c:v>
                </c:pt>
                <c:pt idx="325">
                  <c:v>42777</c:v>
                </c:pt>
                <c:pt idx="326">
                  <c:v>42778</c:v>
                </c:pt>
                <c:pt idx="327">
                  <c:v>42779</c:v>
                </c:pt>
                <c:pt idx="328">
                  <c:v>42780</c:v>
                </c:pt>
                <c:pt idx="329">
                  <c:v>42781</c:v>
                </c:pt>
                <c:pt idx="330">
                  <c:v>42782</c:v>
                </c:pt>
                <c:pt idx="331">
                  <c:v>42783</c:v>
                </c:pt>
                <c:pt idx="332">
                  <c:v>42784</c:v>
                </c:pt>
                <c:pt idx="333">
                  <c:v>42785</c:v>
                </c:pt>
                <c:pt idx="334">
                  <c:v>42786</c:v>
                </c:pt>
                <c:pt idx="335">
                  <c:v>42787</c:v>
                </c:pt>
                <c:pt idx="336">
                  <c:v>42788</c:v>
                </c:pt>
                <c:pt idx="337">
                  <c:v>42789</c:v>
                </c:pt>
                <c:pt idx="338">
                  <c:v>42790</c:v>
                </c:pt>
                <c:pt idx="339">
                  <c:v>42791</c:v>
                </c:pt>
                <c:pt idx="340">
                  <c:v>42792</c:v>
                </c:pt>
                <c:pt idx="341">
                  <c:v>42793</c:v>
                </c:pt>
                <c:pt idx="342">
                  <c:v>42794</c:v>
                </c:pt>
                <c:pt idx="343">
                  <c:v>42795</c:v>
                </c:pt>
                <c:pt idx="344">
                  <c:v>42796</c:v>
                </c:pt>
                <c:pt idx="345">
                  <c:v>42797</c:v>
                </c:pt>
                <c:pt idx="346">
                  <c:v>42798</c:v>
                </c:pt>
                <c:pt idx="347">
                  <c:v>42799</c:v>
                </c:pt>
                <c:pt idx="348">
                  <c:v>42800</c:v>
                </c:pt>
                <c:pt idx="349">
                  <c:v>42801</c:v>
                </c:pt>
                <c:pt idx="350">
                  <c:v>42802</c:v>
                </c:pt>
                <c:pt idx="351">
                  <c:v>42803</c:v>
                </c:pt>
                <c:pt idx="352">
                  <c:v>42804</c:v>
                </c:pt>
                <c:pt idx="353">
                  <c:v>42805</c:v>
                </c:pt>
                <c:pt idx="354">
                  <c:v>42806</c:v>
                </c:pt>
                <c:pt idx="355">
                  <c:v>42807</c:v>
                </c:pt>
                <c:pt idx="356">
                  <c:v>42808</c:v>
                </c:pt>
                <c:pt idx="357">
                  <c:v>42809</c:v>
                </c:pt>
                <c:pt idx="358">
                  <c:v>42810</c:v>
                </c:pt>
                <c:pt idx="359">
                  <c:v>42811</c:v>
                </c:pt>
                <c:pt idx="360">
                  <c:v>42812</c:v>
                </c:pt>
                <c:pt idx="361">
                  <c:v>42813</c:v>
                </c:pt>
                <c:pt idx="362">
                  <c:v>42814</c:v>
                </c:pt>
                <c:pt idx="363">
                  <c:v>42815</c:v>
                </c:pt>
                <c:pt idx="364">
                  <c:v>42816</c:v>
                </c:pt>
                <c:pt idx="365">
                  <c:v>42817</c:v>
                </c:pt>
                <c:pt idx="366">
                  <c:v>42818</c:v>
                </c:pt>
                <c:pt idx="367">
                  <c:v>42819</c:v>
                </c:pt>
                <c:pt idx="368">
                  <c:v>42820</c:v>
                </c:pt>
                <c:pt idx="369">
                  <c:v>42821</c:v>
                </c:pt>
                <c:pt idx="370">
                  <c:v>42822</c:v>
                </c:pt>
                <c:pt idx="371">
                  <c:v>42823</c:v>
                </c:pt>
                <c:pt idx="372">
                  <c:v>42824</c:v>
                </c:pt>
                <c:pt idx="373">
                  <c:v>42825</c:v>
                </c:pt>
                <c:pt idx="374">
                  <c:v>42826</c:v>
                </c:pt>
                <c:pt idx="375">
                  <c:v>42827</c:v>
                </c:pt>
                <c:pt idx="376">
                  <c:v>42828</c:v>
                </c:pt>
                <c:pt idx="377">
                  <c:v>42829</c:v>
                </c:pt>
                <c:pt idx="378">
                  <c:v>42830</c:v>
                </c:pt>
                <c:pt idx="379">
                  <c:v>42831</c:v>
                </c:pt>
                <c:pt idx="380">
                  <c:v>42832</c:v>
                </c:pt>
                <c:pt idx="381">
                  <c:v>42833</c:v>
                </c:pt>
                <c:pt idx="382">
                  <c:v>42834</c:v>
                </c:pt>
                <c:pt idx="383">
                  <c:v>42835</c:v>
                </c:pt>
                <c:pt idx="384">
                  <c:v>42836</c:v>
                </c:pt>
                <c:pt idx="385">
                  <c:v>42837</c:v>
                </c:pt>
                <c:pt idx="386">
                  <c:v>42838</c:v>
                </c:pt>
                <c:pt idx="387">
                  <c:v>42839</c:v>
                </c:pt>
                <c:pt idx="388">
                  <c:v>42840</c:v>
                </c:pt>
                <c:pt idx="389">
                  <c:v>42841</c:v>
                </c:pt>
                <c:pt idx="390">
                  <c:v>42842</c:v>
                </c:pt>
                <c:pt idx="391">
                  <c:v>42843</c:v>
                </c:pt>
                <c:pt idx="392">
                  <c:v>42844</c:v>
                </c:pt>
                <c:pt idx="393">
                  <c:v>42845</c:v>
                </c:pt>
                <c:pt idx="394">
                  <c:v>42846</c:v>
                </c:pt>
                <c:pt idx="395">
                  <c:v>42847</c:v>
                </c:pt>
                <c:pt idx="396">
                  <c:v>42848</c:v>
                </c:pt>
                <c:pt idx="397">
                  <c:v>42849</c:v>
                </c:pt>
                <c:pt idx="398">
                  <c:v>42850</c:v>
                </c:pt>
                <c:pt idx="399">
                  <c:v>42851</c:v>
                </c:pt>
                <c:pt idx="400">
                  <c:v>42852</c:v>
                </c:pt>
                <c:pt idx="401">
                  <c:v>42853</c:v>
                </c:pt>
                <c:pt idx="402">
                  <c:v>42854</c:v>
                </c:pt>
                <c:pt idx="403">
                  <c:v>42855</c:v>
                </c:pt>
                <c:pt idx="404">
                  <c:v>42856</c:v>
                </c:pt>
                <c:pt idx="405">
                  <c:v>42857</c:v>
                </c:pt>
                <c:pt idx="406">
                  <c:v>42858</c:v>
                </c:pt>
                <c:pt idx="407">
                  <c:v>42859</c:v>
                </c:pt>
                <c:pt idx="408">
                  <c:v>42860</c:v>
                </c:pt>
                <c:pt idx="409">
                  <c:v>42861</c:v>
                </c:pt>
                <c:pt idx="410">
                  <c:v>42862</c:v>
                </c:pt>
                <c:pt idx="411">
                  <c:v>42863</c:v>
                </c:pt>
                <c:pt idx="412">
                  <c:v>42864</c:v>
                </c:pt>
                <c:pt idx="413">
                  <c:v>42865</c:v>
                </c:pt>
                <c:pt idx="414">
                  <c:v>42866</c:v>
                </c:pt>
                <c:pt idx="415">
                  <c:v>42867</c:v>
                </c:pt>
                <c:pt idx="416">
                  <c:v>42868</c:v>
                </c:pt>
                <c:pt idx="417">
                  <c:v>42869</c:v>
                </c:pt>
                <c:pt idx="418">
                  <c:v>42870</c:v>
                </c:pt>
                <c:pt idx="419">
                  <c:v>42871</c:v>
                </c:pt>
                <c:pt idx="420">
                  <c:v>42872</c:v>
                </c:pt>
                <c:pt idx="421">
                  <c:v>42873</c:v>
                </c:pt>
                <c:pt idx="422">
                  <c:v>42874</c:v>
                </c:pt>
                <c:pt idx="423">
                  <c:v>42875</c:v>
                </c:pt>
                <c:pt idx="424">
                  <c:v>42876</c:v>
                </c:pt>
                <c:pt idx="425">
                  <c:v>42877</c:v>
                </c:pt>
                <c:pt idx="426">
                  <c:v>42878</c:v>
                </c:pt>
                <c:pt idx="427">
                  <c:v>42879</c:v>
                </c:pt>
                <c:pt idx="428">
                  <c:v>42880</c:v>
                </c:pt>
                <c:pt idx="429">
                  <c:v>42881</c:v>
                </c:pt>
                <c:pt idx="430">
                  <c:v>42882</c:v>
                </c:pt>
                <c:pt idx="431">
                  <c:v>42883</c:v>
                </c:pt>
                <c:pt idx="432">
                  <c:v>42884</c:v>
                </c:pt>
                <c:pt idx="433">
                  <c:v>42885</c:v>
                </c:pt>
                <c:pt idx="434">
                  <c:v>42886</c:v>
                </c:pt>
                <c:pt idx="435">
                  <c:v>42887</c:v>
                </c:pt>
                <c:pt idx="436">
                  <c:v>42888</c:v>
                </c:pt>
                <c:pt idx="437">
                  <c:v>42889</c:v>
                </c:pt>
                <c:pt idx="438">
                  <c:v>42890</c:v>
                </c:pt>
                <c:pt idx="439">
                  <c:v>42891</c:v>
                </c:pt>
                <c:pt idx="440">
                  <c:v>42892</c:v>
                </c:pt>
                <c:pt idx="441">
                  <c:v>42893</c:v>
                </c:pt>
                <c:pt idx="442">
                  <c:v>42894</c:v>
                </c:pt>
                <c:pt idx="443">
                  <c:v>42895</c:v>
                </c:pt>
                <c:pt idx="444">
                  <c:v>42896</c:v>
                </c:pt>
                <c:pt idx="445">
                  <c:v>42897</c:v>
                </c:pt>
              </c:numCache>
            </c:numRef>
          </c:cat>
          <c:val>
            <c:numRef>
              <c:f>CSR!$I$2:$I$447</c:f>
              <c:numCache>
                <c:formatCode>General</c:formatCode>
                <c:ptCount val="44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526320032"/>
        <c:axId val="-526317312"/>
      </c:barChart>
      <c:lineChart>
        <c:grouping val="standard"/>
        <c:varyColors val="0"/>
        <c:ser>
          <c:idx val="0"/>
          <c:order val="0"/>
          <c:tx>
            <c:v>% to return 7/7 days</c:v>
          </c:tx>
          <c:marker>
            <c:symbol val="none"/>
          </c:marker>
          <c:cat>
            <c:numRef>
              <c:f>CSR!$A$2:$A$447</c:f>
              <c:numCache>
                <c:formatCode>m/d/yyyy</c:formatCode>
                <c:ptCount val="446"/>
                <c:pt idx="0">
                  <c:v>42452</c:v>
                </c:pt>
                <c:pt idx="1">
                  <c:v>42453</c:v>
                </c:pt>
                <c:pt idx="2">
                  <c:v>42454</c:v>
                </c:pt>
                <c:pt idx="3">
                  <c:v>42455</c:v>
                </c:pt>
                <c:pt idx="4">
                  <c:v>42456</c:v>
                </c:pt>
                <c:pt idx="5">
                  <c:v>42457</c:v>
                </c:pt>
                <c:pt idx="6">
                  <c:v>42458</c:v>
                </c:pt>
                <c:pt idx="7">
                  <c:v>42459</c:v>
                </c:pt>
                <c:pt idx="8">
                  <c:v>42460</c:v>
                </c:pt>
                <c:pt idx="9">
                  <c:v>42461</c:v>
                </c:pt>
                <c:pt idx="10">
                  <c:v>42462</c:v>
                </c:pt>
                <c:pt idx="11">
                  <c:v>42463</c:v>
                </c:pt>
                <c:pt idx="12">
                  <c:v>42464</c:v>
                </c:pt>
                <c:pt idx="13">
                  <c:v>42465</c:v>
                </c:pt>
                <c:pt idx="14">
                  <c:v>42466</c:v>
                </c:pt>
                <c:pt idx="15">
                  <c:v>42467</c:v>
                </c:pt>
                <c:pt idx="16">
                  <c:v>42468</c:v>
                </c:pt>
                <c:pt idx="17">
                  <c:v>42469</c:v>
                </c:pt>
                <c:pt idx="18">
                  <c:v>42470</c:v>
                </c:pt>
                <c:pt idx="19">
                  <c:v>42471</c:v>
                </c:pt>
                <c:pt idx="20">
                  <c:v>42472</c:v>
                </c:pt>
                <c:pt idx="21">
                  <c:v>42473</c:v>
                </c:pt>
                <c:pt idx="22">
                  <c:v>42474</c:v>
                </c:pt>
                <c:pt idx="23">
                  <c:v>42475</c:v>
                </c:pt>
                <c:pt idx="24">
                  <c:v>42476</c:v>
                </c:pt>
                <c:pt idx="25">
                  <c:v>42477</c:v>
                </c:pt>
                <c:pt idx="26">
                  <c:v>42478</c:v>
                </c:pt>
                <c:pt idx="27">
                  <c:v>42479</c:v>
                </c:pt>
                <c:pt idx="28">
                  <c:v>42480</c:v>
                </c:pt>
                <c:pt idx="29">
                  <c:v>42481</c:v>
                </c:pt>
                <c:pt idx="30">
                  <c:v>42482</c:v>
                </c:pt>
                <c:pt idx="31">
                  <c:v>42483</c:v>
                </c:pt>
                <c:pt idx="32">
                  <c:v>42484</c:v>
                </c:pt>
                <c:pt idx="33">
                  <c:v>42485</c:v>
                </c:pt>
                <c:pt idx="34">
                  <c:v>42486</c:v>
                </c:pt>
                <c:pt idx="35">
                  <c:v>42487</c:v>
                </c:pt>
                <c:pt idx="36">
                  <c:v>42488</c:v>
                </c:pt>
                <c:pt idx="37">
                  <c:v>42489</c:v>
                </c:pt>
                <c:pt idx="38">
                  <c:v>42490</c:v>
                </c:pt>
                <c:pt idx="39">
                  <c:v>42491</c:v>
                </c:pt>
                <c:pt idx="40">
                  <c:v>42492</c:v>
                </c:pt>
                <c:pt idx="41">
                  <c:v>42493</c:v>
                </c:pt>
                <c:pt idx="42">
                  <c:v>42494</c:v>
                </c:pt>
                <c:pt idx="43">
                  <c:v>42495</c:v>
                </c:pt>
                <c:pt idx="44">
                  <c:v>42496</c:v>
                </c:pt>
                <c:pt idx="45">
                  <c:v>42497</c:v>
                </c:pt>
                <c:pt idx="46">
                  <c:v>42498</c:v>
                </c:pt>
                <c:pt idx="47">
                  <c:v>42499</c:v>
                </c:pt>
                <c:pt idx="48">
                  <c:v>42500</c:v>
                </c:pt>
                <c:pt idx="49">
                  <c:v>42501</c:v>
                </c:pt>
                <c:pt idx="50">
                  <c:v>42502</c:v>
                </c:pt>
                <c:pt idx="51">
                  <c:v>42503</c:v>
                </c:pt>
                <c:pt idx="52">
                  <c:v>42504</c:v>
                </c:pt>
                <c:pt idx="53">
                  <c:v>42505</c:v>
                </c:pt>
                <c:pt idx="54">
                  <c:v>42506</c:v>
                </c:pt>
                <c:pt idx="55">
                  <c:v>42507</c:v>
                </c:pt>
                <c:pt idx="56">
                  <c:v>42508</c:v>
                </c:pt>
                <c:pt idx="57">
                  <c:v>42509</c:v>
                </c:pt>
                <c:pt idx="58">
                  <c:v>42510</c:v>
                </c:pt>
                <c:pt idx="59">
                  <c:v>42511</c:v>
                </c:pt>
                <c:pt idx="60">
                  <c:v>42512</c:v>
                </c:pt>
                <c:pt idx="61">
                  <c:v>42513</c:v>
                </c:pt>
                <c:pt idx="62">
                  <c:v>42514</c:v>
                </c:pt>
                <c:pt idx="63">
                  <c:v>42515</c:v>
                </c:pt>
                <c:pt idx="64">
                  <c:v>42516</c:v>
                </c:pt>
                <c:pt idx="65">
                  <c:v>42517</c:v>
                </c:pt>
                <c:pt idx="66">
                  <c:v>42518</c:v>
                </c:pt>
                <c:pt idx="67">
                  <c:v>42519</c:v>
                </c:pt>
                <c:pt idx="68">
                  <c:v>42520</c:v>
                </c:pt>
                <c:pt idx="69">
                  <c:v>42521</c:v>
                </c:pt>
                <c:pt idx="70">
                  <c:v>42522</c:v>
                </c:pt>
                <c:pt idx="71">
                  <c:v>42523</c:v>
                </c:pt>
                <c:pt idx="72">
                  <c:v>42524</c:v>
                </c:pt>
                <c:pt idx="73">
                  <c:v>42525</c:v>
                </c:pt>
                <c:pt idx="74">
                  <c:v>42526</c:v>
                </c:pt>
                <c:pt idx="75">
                  <c:v>42527</c:v>
                </c:pt>
                <c:pt idx="76">
                  <c:v>42528</c:v>
                </c:pt>
                <c:pt idx="77">
                  <c:v>42529</c:v>
                </c:pt>
                <c:pt idx="78">
                  <c:v>42530</c:v>
                </c:pt>
                <c:pt idx="79">
                  <c:v>42531</c:v>
                </c:pt>
                <c:pt idx="80">
                  <c:v>42532</c:v>
                </c:pt>
                <c:pt idx="81">
                  <c:v>42533</c:v>
                </c:pt>
                <c:pt idx="82">
                  <c:v>42534</c:v>
                </c:pt>
                <c:pt idx="83">
                  <c:v>42535</c:v>
                </c:pt>
                <c:pt idx="84">
                  <c:v>42536</c:v>
                </c:pt>
                <c:pt idx="85">
                  <c:v>42537</c:v>
                </c:pt>
                <c:pt idx="86">
                  <c:v>42538</c:v>
                </c:pt>
                <c:pt idx="87">
                  <c:v>42539</c:v>
                </c:pt>
                <c:pt idx="88">
                  <c:v>42540</c:v>
                </c:pt>
                <c:pt idx="89">
                  <c:v>42541</c:v>
                </c:pt>
                <c:pt idx="90">
                  <c:v>42542</c:v>
                </c:pt>
                <c:pt idx="91">
                  <c:v>42543</c:v>
                </c:pt>
                <c:pt idx="92">
                  <c:v>42544</c:v>
                </c:pt>
                <c:pt idx="93">
                  <c:v>42545</c:v>
                </c:pt>
                <c:pt idx="94">
                  <c:v>42546</c:v>
                </c:pt>
                <c:pt idx="95">
                  <c:v>42547</c:v>
                </c:pt>
                <c:pt idx="96">
                  <c:v>42548</c:v>
                </c:pt>
                <c:pt idx="97">
                  <c:v>42549</c:v>
                </c:pt>
                <c:pt idx="98">
                  <c:v>42550</c:v>
                </c:pt>
                <c:pt idx="99">
                  <c:v>42551</c:v>
                </c:pt>
                <c:pt idx="100">
                  <c:v>42552</c:v>
                </c:pt>
                <c:pt idx="101">
                  <c:v>42553</c:v>
                </c:pt>
                <c:pt idx="102">
                  <c:v>42554</c:v>
                </c:pt>
                <c:pt idx="103">
                  <c:v>42555</c:v>
                </c:pt>
                <c:pt idx="104">
                  <c:v>42556</c:v>
                </c:pt>
                <c:pt idx="105">
                  <c:v>42557</c:v>
                </c:pt>
                <c:pt idx="106">
                  <c:v>42558</c:v>
                </c:pt>
                <c:pt idx="107">
                  <c:v>42559</c:v>
                </c:pt>
                <c:pt idx="108">
                  <c:v>42560</c:v>
                </c:pt>
                <c:pt idx="109">
                  <c:v>42561</c:v>
                </c:pt>
                <c:pt idx="110">
                  <c:v>42562</c:v>
                </c:pt>
                <c:pt idx="111">
                  <c:v>42563</c:v>
                </c:pt>
                <c:pt idx="112">
                  <c:v>42564</c:v>
                </c:pt>
                <c:pt idx="113">
                  <c:v>42565</c:v>
                </c:pt>
                <c:pt idx="114">
                  <c:v>42566</c:v>
                </c:pt>
                <c:pt idx="115">
                  <c:v>42567</c:v>
                </c:pt>
                <c:pt idx="116">
                  <c:v>42568</c:v>
                </c:pt>
                <c:pt idx="117">
                  <c:v>42569</c:v>
                </c:pt>
                <c:pt idx="118">
                  <c:v>42570</c:v>
                </c:pt>
                <c:pt idx="119">
                  <c:v>42571</c:v>
                </c:pt>
                <c:pt idx="120">
                  <c:v>42572</c:v>
                </c:pt>
                <c:pt idx="121">
                  <c:v>42573</c:v>
                </c:pt>
                <c:pt idx="122">
                  <c:v>42574</c:v>
                </c:pt>
                <c:pt idx="123">
                  <c:v>42575</c:v>
                </c:pt>
                <c:pt idx="124">
                  <c:v>42576</c:v>
                </c:pt>
                <c:pt idx="125">
                  <c:v>42577</c:v>
                </c:pt>
                <c:pt idx="126">
                  <c:v>42578</c:v>
                </c:pt>
                <c:pt idx="127">
                  <c:v>42579</c:v>
                </c:pt>
                <c:pt idx="128">
                  <c:v>42580</c:v>
                </c:pt>
                <c:pt idx="129">
                  <c:v>42581</c:v>
                </c:pt>
                <c:pt idx="130">
                  <c:v>42582</c:v>
                </c:pt>
                <c:pt idx="131">
                  <c:v>42583</c:v>
                </c:pt>
                <c:pt idx="132">
                  <c:v>42584</c:v>
                </c:pt>
                <c:pt idx="133">
                  <c:v>42585</c:v>
                </c:pt>
                <c:pt idx="134">
                  <c:v>42586</c:v>
                </c:pt>
                <c:pt idx="135">
                  <c:v>42587</c:v>
                </c:pt>
                <c:pt idx="136">
                  <c:v>42588</c:v>
                </c:pt>
                <c:pt idx="137">
                  <c:v>42589</c:v>
                </c:pt>
                <c:pt idx="138">
                  <c:v>42590</c:v>
                </c:pt>
                <c:pt idx="139">
                  <c:v>42591</c:v>
                </c:pt>
                <c:pt idx="140">
                  <c:v>42592</c:v>
                </c:pt>
                <c:pt idx="141">
                  <c:v>42593</c:v>
                </c:pt>
                <c:pt idx="142">
                  <c:v>42594</c:v>
                </c:pt>
                <c:pt idx="143">
                  <c:v>42595</c:v>
                </c:pt>
                <c:pt idx="144">
                  <c:v>42596</c:v>
                </c:pt>
                <c:pt idx="145">
                  <c:v>42597</c:v>
                </c:pt>
                <c:pt idx="146">
                  <c:v>42598</c:v>
                </c:pt>
                <c:pt idx="147">
                  <c:v>42599</c:v>
                </c:pt>
                <c:pt idx="148">
                  <c:v>42600</c:v>
                </c:pt>
                <c:pt idx="149">
                  <c:v>42601</c:v>
                </c:pt>
                <c:pt idx="150">
                  <c:v>42602</c:v>
                </c:pt>
                <c:pt idx="151">
                  <c:v>42603</c:v>
                </c:pt>
                <c:pt idx="152">
                  <c:v>42604</c:v>
                </c:pt>
                <c:pt idx="153">
                  <c:v>42605</c:v>
                </c:pt>
                <c:pt idx="154">
                  <c:v>42606</c:v>
                </c:pt>
                <c:pt idx="155">
                  <c:v>42607</c:v>
                </c:pt>
                <c:pt idx="156">
                  <c:v>42608</c:v>
                </c:pt>
                <c:pt idx="157">
                  <c:v>42609</c:v>
                </c:pt>
                <c:pt idx="158">
                  <c:v>42610</c:v>
                </c:pt>
                <c:pt idx="159">
                  <c:v>42611</c:v>
                </c:pt>
                <c:pt idx="160">
                  <c:v>42612</c:v>
                </c:pt>
                <c:pt idx="161">
                  <c:v>42613</c:v>
                </c:pt>
                <c:pt idx="162">
                  <c:v>42614</c:v>
                </c:pt>
                <c:pt idx="163">
                  <c:v>42615</c:v>
                </c:pt>
                <c:pt idx="164">
                  <c:v>42616</c:v>
                </c:pt>
                <c:pt idx="165">
                  <c:v>42617</c:v>
                </c:pt>
                <c:pt idx="166">
                  <c:v>42618</c:v>
                </c:pt>
                <c:pt idx="167">
                  <c:v>42619</c:v>
                </c:pt>
                <c:pt idx="168">
                  <c:v>42620</c:v>
                </c:pt>
                <c:pt idx="169">
                  <c:v>42621</c:v>
                </c:pt>
                <c:pt idx="170">
                  <c:v>42622</c:v>
                </c:pt>
                <c:pt idx="171">
                  <c:v>42623</c:v>
                </c:pt>
                <c:pt idx="172">
                  <c:v>42624</c:v>
                </c:pt>
                <c:pt idx="173">
                  <c:v>42625</c:v>
                </c:pt>
                <c:pt idx="174">
                  <c:v>42626</c:v>
                </c:pt>
                <c:pt idx="175">
                  <c:v>42627</c:v>
                </c:pt>
                <c:pt idx="176">
                  <c:v>42628</c:v>
                </c:pt>
                <c:pt idx="177">
                  <c:v>42629</c:v>
                </c:pt>
                <c:pt idx="178">
                  <c:v>42630</c:v>
                </c:pt>
                <c:pt idx="179">
                  <c:v>42631</c:v>
                </c:pt>
                <c:pt idx="180">
                  <c:v>42632</c:v>
                </c:pt>
                <c:pt idx="181">
                  <c:v>42633</c:v>
                </c:pt>
                <c:pt idx="182">
                  <c:v>42634</c:v>
                </c:pt>
                <c:pt idx="183">
                  <c:v>42635</c:v>
                </c:pt>
                <c:pt idx="184">
                  <c:v>42636</c:v>
                </c:pt>
                <c:pt idx="185">
                  <c:v>42637</c:v>
                </c:pt>
                <c:pt idx="186">
                  <c:v>42638</c:v>
                </c:pt>
                <c:pt idx="187">
                  <c:v>42639</c:v>
                </c:pt>
                <c:pt idx="188">
                  <c:v>42640</c:v>
                </c:pt>
                <c:pt idx="189">
                  <c:v>42641</c:v>
                </c:pt>
                <c:pt idx="190">
                  <c:v>42642</c:v>
                </c:pt>
                <c:pt idx="191">
                  <c:v>42643</c:v>
                </c:pt>
                <c:pt idx="192">
                  <c:v>42644</c:v>
                </c:pt>
                <c:pt idx="193">
                  <c:v>42645</c:v>
                </c:pt>
                <c:pt idx="194">
                  <c:v>42646</c:v>
                </c:pt>
                <c:pt idx="195">
                  <c:v>42647</c:v>
                </c:pt>
                <c:pt idx="196">
                  <c:v>42648</c:v>
                </c:pt>
                <c:pt idx="197">
                  <c:v>42649</c:v>
                </c:pt>
                <c:pt idx="198">
                  <c:v>42650</c:v>
                </c:pt>
                <c:pt idx="199">
                  <c:v>42651</c:v>
                </c:pt>
                <c:pt idx="200">
                  <c:v>42652</c:v>
                </c:pt>
                <c:pt idx="201">
                  <c:v>42653</c:v>
                </c:pt>
                <c:pt idx="202">
                  <c:v>42654</c:v>
                </c:pt>
                <c:pt idx="203">
                  <c:v>42655</c:v>
                </c:pt>
                <c:pt idx="204">
                  <c:v>42656</c:v>
                </c:pt>
                <c:pt idx="205">
                  <c:v>42657</c:v>
                </c:pt>
                <c:pt idx="206">
                  <c:v>42658</c:v>
                </c:pt>
                <c:pt idx="207">
                  <c:v>42659</c:v>
                </c:pt>
                <c:pt idx="208">
                  <c:v>42660</c:v>
                </c:pt>
                <c:pt idx="209">
                  <c:v>42661</c:v>
                </c:pt>
                <c:pt idx="210">
                  <c:v>42662</c:v>
                </c:pt>
                <c:pt idx="211">
                  <c:v>42663</c:v>
                </c:pt>
                <c:pt idx="212">
                  <c:v>42664</c:v>
                </c:pt>
                <c:pt idx="213">
                  <c:v>42665</c:v>
                </c:pt>
                <c:pt idx="214">
                  <c:v>42666</c:v>
                </c:pt>
                <c:pt idx="215">
                  <c:v>42667</c:v>
                </c:pt>
                <c:pt idx="216">
                  <c:v>42668</c:v>
                </c:pt>
                <c:pt idx="217">
                  <c:v>42669</c:v>
                </c:pt>
                <c:pt idx="218">
                  <c:v>42670</c:v>
                </c:pt>
                <c:pt idx="219">
                  <c:v>42671</c:v>
                </c:pt>
                <c:pt idx="220">
                  <c:v>42672</c:v>
                </c:pt>
                <c:pt idx="221">
                  <c:v>42673</c:v>
                </c:pt>
                <c:pt idx="222">
                  <c:v>42674</c:v>
                </c:pt>
                <c:pt idx="223">
                  <c:v>42675</c:v>
                </c:pt>
                <c:pt idx="224">
                  <c:v>42676</c:v>
                </c:pt>
                <c:pt idx="225">
                  <c:v>42677</c:v>
                </c:pt>
                <c:pt idx="226">
                  <c:v>42678</c:v>
                </c:pt>
                <c:pt idx="227">
                  <c:v>42679</c:v>
                </c:pt>
                <c:pt idx="228">
                  <c:v>42680</c:v>
                </c:pt>
                <c:pt idx="229">
                  <c:v>42681</c:v>
                </c:pt>
                <c:pt idx="230">
                  <c:v>42682</c:v>
                </c:pt>
                <c:pt idx="231">
                  <c:v>42683</c:v>
                </c:pt>
                <c:pt idx="232">
                  <c:v>42684</c:v>
                </c:pt>
                <c:pt idx="233">
                  <c:v>42685</c:v>
                </c:pt>
                <c:pt idx="234">
                  <c:v>42686</c:v>
                </c:pt>
                <c:pt idx="235">
                  <c:v>42687</c:v>
                </c:pt>
                <c:pt idx="236">
                  <c:v>42688</c:v>
                </c:pt>
                <c:pt idx="237">
                  <c:v>42689</c:v>
                </c:pt>
                <c:pt idx="238">
                  <c:v>42690</c:v>
                </c:pt>
                <c:pt idx="239">
                  <c:v>42691</c:v>
                </c:pt>
                <c:pt idx="240">
                  <c:v>42692</c:v>
                </c:pt>
                <c:pt idx="241">
                  <c:v>42693</c:v>
                </c:pt>
                <c:pt idx="242">
                  <c:v>42694</c:v>
                </c:pt>
                <c:pt idx="243">
                  <c:v>42695</c:v>
                </c:pt>
                <c:pt idx="244">
                  <c:v>42696</c:v>
                </c:pt>
                <c:pt idx="245">
                  <c:v>42697</c:v>
                </c:pt>
                <c:pt idx="246">
                  <c:v>42698</c:v>
                </c:pt>
                <c:pt idx="247">
                  <c:v>42699</c:v>
                </c:pt>
                <c:pt idx="248">
                  <c:v>42700</c:v>
                </c:pt>
                <c:pt idx="249">
                  <c:v>42701</c:v>
                </c:pt>
                <c:pt idx="250">
                  <c:v>42702</c:v>
                </c:pt>
                <c:pt idx="251">
                  <c:v>42703</c:v>
                </c:pt>
                <c:pt idx="252">
                  <c:v>42704</c:v>
                </c:pt>
                <c:pt idx="253">
                  <c:v>42705</c:v>
                </c:pt>
                <c:pt idx="254">
                  <c:v>42706</c:v>
                </c:pt>
                <c:pt idx="255">
                  <c:v>42707</c:v>
                </c:pt>
                <c:pt idx="256">
                  <c:v>42708</c:v>
                </c:pt>
                <c:pt idx="257">
                  <c:v>42709</c:v>
                </c:pt>
                <c:pt idx="258">
                  <c:v>42710</c:v>
                </c:pt>
                <c:pt idx="259">
                  <c:v>42711</c:v>
                </c:pt>
                <c:pt idx="260">
                  <c:v>42712</c:v>
                </c:pt>
                <c:pt idx="261">
                  <c:v>42713</c:v>
                </c:pt>
                <c:pt idx="262">
                  <c:v>42714</c:v>
                </c:pt>
                <c:pt idx="263">
                  <c:v>42715</c:v>
                </c:pt>
                <c:pt idx="264">
                  <c:v>42716</c:v>
                </c:pt>
                <c:pt idx="265">
                  <c:v>42717</c:v>
                </c:pt>
                <c:pt idx="266">
                  <c:v>42718</c:v>
                </c:pt>
                <c:pt idx="267">
                  <c:v>42719</c:v>
                </c:pt>
                <c:pt idx="268">
                  <c:v>42720</c:v>
                </c:pt>
                <c:pt idx="269">
                  <c:v>42721</c:v>
                </c:pt>
                <c:pt idx="270">
                  <c:v>42722</c:v>
                </c:pt>
                <c:pt idx="271">
                  <c:v>42723</c:v>
                </c:pt>
                <c:pt idx="272">
                  <c:v>42724</c:v>
                </c:pt>
                <c:pt idx="273">
                  <c:v>42725</c:v>
                </c:pt>
                <c:pt idx="274">
                  <c:v>42726</c:v>
                </c:pt>
                <c:pt idx="275">
                  <c:v>42727</c:v>
                </c:pt>
                <c:pt idx="276">
                  <c:v>42728</c:v>
                </c:pt>
                <c:pt idx="277">
                  <c:v>42729</c:v>
                </c:pt>
                <c:pt idx="278">
                  <c:v>42730</c:v>
                </c:pt>
                <c:pt idx="279">
                  <c:v>42731</c:v>
                </c:pt>
                <c:pt idx="280">
                  <c:v>42732</c:v>
                </c:pt>
                <c:pt idx="281">
                  <c:v>42733</c:v>
                </c:pt>
                <c:pt idx="282">
                  <c:v>42734</c:v>
                </c:pt>
                <c:pt idx="283">
                  <c:v>42735</c:v>
                </c:pt>
                <c:pt idx="284">
                  <c:v>42736</c:v>
                </c:pt>
                <c:pt idx="285">
                  <c:v>42737</c:v>
                </c:pt>
                <c:pt idx="286">
                  <c:v>42738</c:v>
                </c:pt>
                <c:pt idx="287">
                  <c:v>42739</c:v>
                </c:pt>
                <c:pt idx="288">
                  <c:v>42740</c:v>
                </c:pt>
                <c:pt idx="289">
                  <c:v>42741</c:v>
                </c:pt>
                <c:pt idx="290">
                  <c:v>42742</c:v>
                </c:pt>
                <c:pt idx="291">
                  <c:v>42743</c:v>
                </c:pt>
                <c:pt idx="292">
                  <c:v>42744</c:v>
                </c:pt>
                <c:pt idx="293">
                  <c:v>42745</c:v>
                </c:pt>
                <c:pt idx="294">
                  <c:v>42746</c:v>
                </c:pt>
                <c:pt idx="295">
                  <c:v>42747</c:v>
                </c:pt>
                <c:pt idx="296">
                  <c:v>42748</c:v>
                </c:pt>
                <c:pt idx="297">
                  <c:v>42749</c:v>
                </c:pt>
                <c:pt idx="298">
                  <c:v>42750</c:v>
                </c:pt>
                <c:pt idx="299">
                  <c:v>42751</c:v>
                </c:pt>
                <c:pt idx="300">
                  <c:v>42752</c:v>
                </c:pt>
                <c:pt idx="301">
                  <c:v>42753</c:v>
                </c:pt>
                <c:pt idx="302">
                  <c:v>42754</c:v>
                </c:pt>
                <c:pt idx="303">
                  <c:v>42755</c:v>
                </c:pt>
                <c:pt idx="304">
                  <c:v>42756</c:v>
                </c:pt>
                <c:pt idx="305">
                  <c:v>42757</c:v>
                </c:pt>
                <c:pt idx="306">
                  <c:v>42758</c:v>
                </c:pt>
                <c:pt idx="307">
                  <c:v>42759</c:v>
                </c:pt>
                <c:pt idx="308">
                  <c:v>42760</c:v>
                </c:pt>
                <c:pt idx="309">
                  <c:v>42761</c:v>
                </c:pt>
                <c:pt idx="310">
                  <c:v>42762</c:v>
                </c:pt>
                <c:pt idx="311">
                  <c:v>42763</c:v>
                </c:pt>
                <c:pt idx="312">
                  <c:v>42764</c:v>
                </c:pt>
                <c:pt idx="313">
                  <c:v>42765</c:v>
                </c:pt>
                <c:pt idx="314">
                  <c:v>42766</c:v>
                </c:pt>
                <c:pt idx="315">
                  <c:v>42767</c:v>
                </c:pt>
                <c:pt idx="316">
                  <c:v>42768</c:v>
                </c:pt>
                <c:pt idx="317">
                  <c:v>42769</c:v>
                </c:pt>
                <c:pt idx="318">
                  <c:v>42770</c:v>
                </c:pt>
                <c:pt idx="319">
                  <c:v>42771</c:v>
                </c:pt>
                <c:pt idx="320">
                  <c:v>42772</c:v>
                </c:pt>
                <c:pt idx="321">
                  <c:v>42773</c:v>
                </c:pt>
                <c:pt idx="322">
                  <c:v>42774</c:v>
                </c:pt>
                <c:pt idx="323">
                  <c:v>42775</c:v>
                </c:pt>
                <c:pt idx="324">
                  <c:v>42776</c:v>
                </c:pt>
                <c:pt idx="325">
                  <c:v>42777</c:v>
                </c:pt>
                <c:pt idx="326">
                  <c:v>42778</c:v>
                </c:pt>
                <c:pt idx="327">
                  <c:v>42779</c:v>
                </c:pt>
                <c:pt idx="328">
                  <c:v>42780</c:v>
                </c:pt>
                <c:pt idx="329">
                  <c:v>42781</c:v>
                </c:pt>
                <c:pt idx="330">
                  <c:v>42782</c:v>
                </c:pt>
                <c:pt idx="331">
                  <c:v>42783</c:v>
                </c:pt>
                <c:pt idx="332">
                  <c:v>42784</c:v>
                </c:pt>
                <c:pt idx="333">
                  <c:v>42785</c:v>
                </c:pt>
                <c:pt idx="334">
                  <c:v>42786</c:v>
                </c:pt>
                <c:pt idx="335">
                  <c:v>42787</c:v>
                </c:pt>
                <c:pt idx="336">
                  <c:v>42788</c:v>
                </c:pt>
                <c:pt idx="337">
                  <c:v>42789</c:v>
                </c:pt>
                <c:pt idx="338">
                  <c:v>42790</c:v>
                </c:pt>
                <c:pt idx="339">
                  <c:v>42791</c:v>
                </c:pt>
                <c:pt idx="340">
                  <c:v>42792</c:v>
                </c:pt>
                <c:pt idx="341">
                  <c:v>42793</c:v>
                </c:pt>
                <c:pt idx="342">
                  <c:v>42794</c:v>
                </c:pt>
                <c:pt idx="343">
                  <c:v>42795</c:v>
                </c:pt>
                <c:pt idx="344">
                  <c:v>42796</c:v>
                </c:pt>
                <c:pt idx="345">
                  <c:v>42797</c:v>
                </c:pt>
                <c:pt idx="346">
                  <c:v>42798</c:v>
                </c:pt>
                <c:pt idx="347">
                  <c:v>42799</c:v>
                </c:pt>
                <c:pt idx="348">
                  <c:v>42800</c:v>
                </c:pt>
                <c:pt idx="349">
                  <c:v>42801</c:v>
                </c:pt>
                <c:pt idx="350">
                  <c:v>42802</c:v>
                </c:pt>
                <c:pt idx="351">
                  <c:v>42803</c:v>
                </c:pt>
                <c:pt idx="352">
                  <c:v>42804</c:v>
                </c:pt>
                <c:pt idx="353">
                  <c:v>42805</c:v>
                </c:pt>
                <c:pt idx="354">
                  <c:v>42806</c:v>
                </c:pt>
                <c:pt idx="355">
                  <c:v>42807</c:v>
                </c:pt>
                <c:pt idx="356">
                  <c:v>42808</c:v>
                </c:pt>
                <c:pt idx="357">
                  <c:v>42809</c:v>
                </c:pt>
                <c:pt idx="358">
                  <c:v>42810</c:v>
                </c:pt>
                <c:pt idx="359">
                  <c:v>42811</c:v>
                </c:pt>
                <c:pt idx="360">
                  <c:v>42812</c:v>
                </c:pt>
                <c:pt idx="361">
                  <c:v>42813</c:v>
                </c:pt>
                <c:pt idx="362">
                  <c:v>42814</c:v>
                </c:pt>
                <c:pt idx="363">
                  <c:v>42815</c:v>
                </c:pt>
                <c:pt idx="364">
                  <c:v>42816</c:v>
                </c:pt>
                <c:pt idx="365">
                  <c:v>42817</c:v>
                </c:pt>
                <c:pt idx="366">
                  <c:v>42818</c:v>
                </c:pt>
                <c:pt idx="367">
                  <c:v>42819</c:v>
                </c:pt>
                <c:pt idx="368">
                  <c:v>42820</c:v>
                </c:pt>
                <c:pt idx="369">
                  <c:v>42821</c:v>
                </c:pt>
                <c:pt idx="370">
                  <c:v>42822</c:v>
                </c:pt>
                <c:pt idx="371">
                  <c:v>42823</c:v>
                </c:pt>
                <c:pt idx="372">
                  <c:v>42824</c:v>
                </c:pt>
                <c:pt idx="373">
                  <c:v>42825</c:v>
                </c:pt>
                <c:pt idx="374">
                  <c:v>42826</c:v>
                </c:pt>
                <c:pt idx="375">
                  <c:v>42827</c:v>
                </c:pt>
                <c:pt idx="376">
                  <c:v>42828</c:v>
                </c:pt>
                <c:pt idx="377">
                  <c:v>42829</c:v>
                </c:pt>
                <c:pt idx="378">
                  <c:v>42830</c:v>
                </c:pt>
                <c:pt idx="379">
                  <c:v>42831</c:v>
                </c:pt>
                <c:pt idx="380">
                  <c:v>42832</c:v>
                </c:pt>
                <c:pt idx="381">
                  <c:v>42833</c:v>
                </c:pt>
                <c:pt idx="382">
                  <c:v>42834</c:v>
                </c:pt>
                <c:pt idx="383">
                  <c:v>42835</c:v>
                </c:pt>
                <c:pt idx="384">
                  <c:v>42836</c:v>
                </c:pt>
                <c:pt idx="385">
                  <c:v>42837</c:v>
                </c:pt>
                <c:pt idx="386">
                  <c:v>42838</c:v>
                </c:pt>
                <c:pt idx="387">
                  <c:v>42839</c:v>
                </c:pt>
                <c:pt idx="388">
                  <c:v>42840</c:v>
                </c:pt>
                <c:pt idx="389">
                  <c:v>42841</c:v>
                </c:pt>
                <c:pt idx="390">
                  <c:v>42842</c:v>
                </c:pt>
                <c:pt idx="391">
                  <c:v>42843</c:v>
                </c:pt>
                <c:pt idx="392">
                  <c:v>42844</c:v>
                </c:pt>
                <c:pt idx="393">
                  <c:v>42845</c:v>
                </c:pt>
                <c:pt idx="394">
                  <c:v>42846</c:v>
                </c:pt>
                <c:pt idx="395">
                  <c:v>42847</c:v>
                </c:pt>
                <c:pt idx="396">
                  <c:v>42848</c:v>
                </c:pt>
                <c:pt idx="397">
                  <c:v>42849</c:v>
                </c:pt>
                <c:pt idx="398">
                  <c:v>42850</c:v>
                </c:pt>
                <c:pt idx="399">
                  <c:v>42851</c:v>
                </c:pt>
                <c:pt idx="400">
                  <c:v>42852</c:v>
                </c:pt>
                <c:pt idx="401">
                  <c:v>42853</c:v>
                </c:pt>
                <c:pt idx="402">
                  <c:v>42854</c:v>
                </c:pt>
                <c:pt idx="403">
                  <c:v>42855</c:v>
                </c:pt>
                <c:pt idx="404">
                  <c:v>42856</c:v>
                </c:pt>
                <c:pt idx="405">
                  <c:v>42857</c:v>
                </c:pt>
                <c:pt idx="406">
                  <c:v>42858</c:v>
                </c:pt>
                <c:pt idx="407">
                  <c:v>42859</c:v>
                </c:pt>
                <c:pt idx="408">
                  <c:v>42860</c:v>
                </c:pt>
                <c:pt idx="409">
                  <c:v>42861</c:v>
                </c:pt>
                <c:pt idx="410">
                  <c:v>42862</c:v>
                </c:pt>
                <c:pt idx="411">
                  <c:v>42863</c:v>
                </c:pt>
                <c:pt idx="412">
                  <c:v>42864</c:v>
                </c:pt>
                <c:pt idx="413">
                  <c:v>42865</c:v>
                </c:pt>
                <c:pt idx="414">
                  <c:v>42866</c:v>
                </c:pt>
                <c:pt idx="415">
                  <c:v>42867</c:v>
                </c:pt>
                <c:pt idx="416">
                  <c:v>42868</c:v>
                </c:pt>
                <c:pt idx="417">
                  <c:v>42869</c:v>
                </c:pt>
                <c:pt idx="418">
                  <c:v>42870</c:v>
                </c:pt>
                <c:pt idx="419">
                  <c:v>42871</c:v>
                </c:pt>
                <c:pt idx="420">
                  <c:v>42872</c:v>
                </c:pt>
                <c:pt idx="421">
                  <c:v>42873</c:v>
                </c:pt>
                <c:pt idx="422">
                  <c:v>42874</c:v>
                </c:pt>
                <c:pt idx="423">
                  <c:v>42875</c:v>
                </c:pt>
                <c:pt idx="424">
                  <c:v>42876</c:v>
                </c:pt>
                <c:pt idx="425">
                  <c:v>42877</c:v>
                </c:pt>
                <c:pt idx="426">
                  <c:v>42878</c:v>
                </c:pt>
                <c:pt idx="427">
                  <c:v>42879</c:v>
                </c:pt>
                <c:pt idx="428">
                  <c:v>42880</c:v>
                </c:pt>
                <c:pt idx="429">
                  <c:v>42881</c:v>
                </c:pt>
                <c:pt idx="430">
                  <c:v>42882</c:v>
                </c:pt>
                <c:pt idx="431">
                  <c:v>42883</c:v>
                </c:pt>
                <c:pt idx="432">
                  <c:v>42884</c:v>
                </c:pt>
                <c:pt idx="433">
                  <c:v>42885</c:v>
                </c:pt>
                <c:pt idx="434">
                  <c:v>42886</c:v>
                </c:pt>
                <c:pt idx="435">
                  <c:v>42887</c:v>
                </c:pt>
                <c:pt idx="436">
                  <c:v>42888</c:v>
                </c:pt>
                <c:pt idx="437">
                  <c:v>42889</c:v>
                </c:pt>
                <c:pt idx="438">
                  <c:v>42890</c:v>
                </c:pt>
                <c:pt idx="439">
                  <c:v>42891</c:v>
                </c:pt>
                <c:pt idx="440">
                  <c:v>42892</c:v>
                </c:pt>
                <c:pt idx="441">
                  <c:v>42893</c:v>
                </c:pt>
                <c:pt idx="442">
                  <c:v>42894</c:v>
                </c:pt>
                <c:pt idx="443">
                  <c:v>42895</c:v>
                </c:pt>
                <c:pt idx="444">
                  <c:v>42896</c:v>
                </c:pt>
                <c:pt idx="445">
                  <c:v>42897</c:v>
                </c:pt>
              </c:numCache>
            </c:numRef>
          </c:cat>
          <c:val>
            <c:numRef>
              <c:f>CSR!$H$2:$H$447</c:f>
              <c:numCache>
                <c:formatCode>0.00%</c:formatCode>
                <c:ptCount val="446"/>
                <c:pt idx="0">
                  <c:v>0.66504854368932043</c:v>
                </c:pt>
                <c:pt idx="1">
                  <c:v>0.64987893462469737</c:v>
                </c:pt>
                <c:pt idx="2">
                  <c:v>0.66097963676389648</c:v>
                </c:pt>
                <c:pt idx="3">
                  <c:v>0.65786314525810319</c:v>
                </c:pt>
                <c:pt idx="4">
                  <c:v>0.64564943253467844</c:v>
                </c:pt>
                <c:pt idx="5">
                  <c:v>0.65352539802880971</c:v>
                </c:pt>
                <c:pt idx="6">
                  <c:v>0.69534050179211471</c:v>
                </c:pt>
                <c:pt idx="7">
                  <c:v>0.71213640922768306</c:v>
                </c:pt>
                <c:pt idx="8">
                  <c:v>0.71809744779582363</c:v>
                </c:pt>
                <c:pt idx="9">
                  <c:v>0.72190476190476194</c:v>
                </c:pt>
                <c:pt idx="10">
                  <c:v>0.70008149959250199</c:v>
                </c:pt>
                <c:pt idx="11">
                  <c:v>0.70439314966492927</c:v>
                </c:pt>
                <c:pt idx="12">
                  <c:v>0.68849391955098227</c:v>
                </c:pt>
                <c:pt idx="13">
                  <c:v>0.72309197651663404</c:v>
                </c:pt>
                <c:pt idx="14">
                  <c:v>0.72454308093994779</c:v>
                </c:pt>
                <c:pt idx="15">
                  <c:v>0.80604651162790697</c:v>
                </c:pt>
                <c:pt idx="16">
                  <c:v>0.759023894255211</c:v>
                </c:pt>
                <c:pt idx="17">
                  <c:v>0.71831869510664992</c:v>
                </c:pt>
                <c:pt idx="18">
                  <c:v>0.70023603461841066</c:v>
                </c:pt>
                <c:pt idx="19">
                  <c:v>0.68181818181818177</c:v>
                </c:pt>
                <c:pt idx="20">
                  <c:v>0.71483870967741936</c:v>
                </c:pt>
                <c:pt idx="21">
                  <c:v>0.69477234401349075</c:v>
                </c:pt>
                <c:pt idx="22">
                  <c:v>0.66883116883116878</c:v>
                </c:pt>
                <c:pt idx="23">
                  <c:v>0.7824933687002652</c:v>
                </c:pt>
                <c:pt idx="24">
                  <c:v>0.7384721266345492</c:v>
                </c:pt>
                <c:pt idx="25">
                  <c:v>0.68649107901444351</c:v>
                </c:pt>
                <c:pt idx="26">
                  <c:v>0.60828625235404898</c:v>
                </c:pt>
                <c:pt idx="27">
                  <c:v>0.64574898785425106</c:v>
                </c:pt>
                <c:pt idx="28">
                  <c:v>0.6659192825112108</c:v>
                </c:pt>
                <c:pt idx="29">
                  <c:v>0.6460674157303371</c:v>
                </c:pt>
                <c:pt idx="30">
                  <c:v>0.63315217391304346</c:v>
                </c:pt>
                <c:pt idx="31">
                  <c:v>0.65110565110565111</c:v>
                </c:pt>
                <c:pt idx="32">
                  <c:v>0.65904365904365902</c:v>
                </c:pt>
                <c:pt idx="33">
                  <c:v>0.6095890410958904</c:v>
                </c:pt>
                <c:pt idx="34">
                  <c:v>0.69498910675381265</c:v>
                </c:pt>
                <c:pt idx="35">
                  <c:v>0.63510392609699773</c:v>
                </c:pt>
                <c:pt idx="36">
                  <c:v>0.65508021390374327</c:v>
                </c:pt>
                <c:pt idx="37">
                  <c:v>0.65245202558635396</c:v>
                </c:pt>
                <c:pt idx="38">
                  <c:v>0.64850615114235499</c:v>
                </c:pt>
                <c:pt idx="39">
                  <c:v>0.56914893617021278</c:v>
                </c:pt>
                <c:pt idx="40">
                  <c:v>0.66598778004073322</c:v>
                </c:pt>
                <c:pt idx="41">
                  <c:v>0.64932562620423895</c:v>
                </c:pt>
                <c:pt idx="42">
                  <c:v>0.65205479452054793</c:v>
                </c:pt>
                <c:pt idx="43">
                  <c:v>0.67203219315895368</c:v>
                </c:pt>
                <c:pt idx="44">
                  <c:v>0.6801705756929638</c:v>
                </c:pt>
                <c:pt idx="45">
                  <c:v>0.65771812080536918</c:v>
                </c:pt>
                <c:pt idx="46">
                  <c:v>0.6132075471698113</c:v>
                </c:pt>
                <c:pt idx="47">
                  <c:v>0.65814696485623003</c:v>
                </c:pt>
                <c:pt idx="48">
                  <c:v>0.62127659574468086</c:v>
                </c:pt>
                <c:pt idx="49">
                  <c:v>0.6354679802955665</c:v>
                </c:pt>
                <c:pt idx="50">
                  <c:v>0.60869565217391308</c:v>
                </c:pt>
                <c:pt idx="51">
                  <c:v>0.78682842287694976</c:v>
                </c:pt>
                <c:pt idx="52">
                  <c:v>0.6702269692923899</c:v>
                </c:pt>
                <c:pt idx="53">
                  <c:v>0.71412037037037035</c:v>
                </c:pt>
                <c:pt idx="54">
                  <c:v>0.72445019404915911</c:v>
                </c:pt>
                <c:pt idx="55">
                  <c:v>0.6782884310618067</c:v>
                </c:pt>
                <c:pt idx="56">
                  <c:v>0.68118811881188124</c:v>
                </c:pt>
                <c:pt idx="57">
                  <c:v>0.72154471544715448</c:v>
                </c:pt>
                <c:pt idx="58">
                  <c:v>0.73478260869565215</c:v>
                </c:pt>
                <c:pt idx="59">
                  <c:v>0.69279661016949157</c:v>
                </c:pt>
                <c:pt idx="60">
                  <c:v>0.6435406698564593</c:v>
                </c:pt>
                <c:pt idx="61">
                  <c:v>0.70679012345679015</c:v>
                </c:pt>
                <c:pt idx="62">
                  <c:v>0.66171003717472121</c:v>
                </c:pt>
                <c:pt idx="63">
                  <c:v>0.67518248175182483</c:v>
                </c:pt>
                <c:pt idx="64">
                  <c:v>0.67507002801120453</c:v>
                </c:pt>
                <c:pt idx="65">
                  <c:v>0.65771812080536918</c:v>
                </c:pt>
                <c:pt idx="66">
                  <c:v>0.66233766233766234</c:v>
                </c:pt>
                <c:pt idx="67">
                  <c:v>0.62146892655367236</c:v>
                </c:pt>
                <c:pt idx="68">
                  <c:v>0.69249394673123488</c:v>
                </c:pt>
                <c:pt idx="69">
                  <c:v>0.64437689969604861</c:v>
                </c:pt>
                <c:pt idx="70">
                  <c:v>0.65204678362573099</c:v>
                </c:pt>
                <c:pt idx="71">
                  <c:v>0.6739811912225705</c:v>
                </c:pt>
                <c:pt idx="72">
                  <c:v>0.67619047619047623</c:v>
                </c:pt>
                <c:pt idx="73">
                  <c:v>0.66987179487179482</c:v>
                </c:pt>
                <c:pt idx="74">
                  <c:v>0.66846361185983827</c:v>
                </c:pt>
                <c:pt idx="75">
                  <c:v>0.6952054794520548</c:v>
                </c:pt>
                <c:pt idx="76">
                  <c:v>0.66550522648083621</c:v>
                </c:pt>
                <c:pt idx="77">
                  <c:v>0.67588932806324109</c:v>
                </c:pt>
                <c:pt idx="78">
                  <c:v>0.69402985074626866</c:v>
                </c:pt>
                <c:pt idx="79">
                  <c:v>0.66296296296296298</c:v>
                </c:pt>
                <c:pt idx="80">
                  <c:v>0.71544715447154472</c:v>
                </c:pt>
                <c:pt idx="81">
                  <c:v>0.67235494880546076</c:v>
                </c:pt>
                <c:pt idx="82">
                  <c:v>0.69834710743801653</c:v>
                </c:pt>
                <c:pt idx="83">
                  <c:v>0.7038461538461539</c:v>
                </c:pt>
                <c:pt idx="84">
                  <c:v>0.6652542372881356</c:v>
                </c:pt>
                <c:pt idx="85">
                  <c:v>0.82948929159802309</c:v>
                </c:pt>
                <c:pt idx="86">
                  <c:v>0.7831325301204819</c:v>
                </c:pt>
                <c:pt idx="87">
                  <c:v>0.72131147540983609</c:v>
                </c:pt>
                <c:pt idx="88">
                  <c:v>0.71687840290381122</c:v>
                </c:pt>
                <c:pt idx="89">
                  <c:v>0.71634615384615385</c:v>
                </c:pt>
                <c:pt idx="90">
                  <c:v>0.71328671328671334</c:v>
                </c:pt>
                <c:pt idx="91">
                  <c:v>0.70416666666666672</c:v>
                </c:pt>
                <c:pt idx="92">
                  <c:v>0.73829787234042554</c:v>
                </c:pt>
                <c:pt idx="93">
                  <c:v>0.70528967254408059</c:v>
                </c:pt>
                <c:pt idx="94">
                  <c:v>0.724390243902439</c:v>
                </c:pt>
                <c:pt idx="95">
                  <c:v>0.64619164619164615</c:v>
                </c:pt>
                <c:pt idx="96">
                  <c:v>0.70547945205479456</c:v>
                </c:pt>
                <c:pt idx="97">
                  <c:v>0.64163090128755362</c:v>
                </c:pt>
                <c:pt idx="98">
                  <c:v>0.66219839142091153</c:v>
                </c:pt>
                <c:pt idx="99">
                  <c:v>0.68804664723032072</c:v>
                </c:pt>
                <c:pt idx="100">
                  <c:v>0.65795724465558192</c:v>
                </c:pt>
                <c:pt idx="101">
                  <c:v>0.63659147869674182</c:v>
                </c:pt>
                <c:pt idx="102">
                  <c:v>0.67892156862745101</c:v>
                </c:pt>
                <c:pt idx="103">
                  <c:v>0.68623024830699775</c:v>
                </c:pt>
                <c:pt idx="104">
                  <c:v>0.67727272727272725</c:v>
                </c:pt>
                <c:pt idx="105">
                  <c:v>0.65720081135902642</c:v>
                </c:pt>
                <c:pt idx="106">
                  <c:v>0.67653758542141229</c:v>
                </c:pt>
                <c:pt idx="107">
                  <c:v>0.68684759916492688</c:v>
                </c:pt>
                <c:pt idx="108">
                  <c:v>0.69135802469135799</c:v>
                </c:pt>
                <c:pt idx="109">
                  <c:v>0.67534722222222221</c:v>
                </c:pt>
                <c:pt idx="110">
                  <c:v>0.64556962025316456</c:v>
                </c:pt>
                <c:pt idx="111">
                  <c:v>0.65439672801635995</c:v>
                </c:pt>
                <c:pt idx="112">
                  <c:v>0.65702479338842978</c:v>
                </c:pt>
                <c:pt idx="113">
                  <c:v>0.65370138017565871</c:v>
                </c:pt>
                <c:pt idx="114">
                  <c:v>0.57971014492753625</c:v>
                </c:pt>
                <c:pt idx="115">
                  <c:v>0.69083969465648853</c:v>
                </c:pt>
                <c:pt idx="116">
                  <c:v>0.62536873156342188</c:v>
                </c:pt>
                <c:pt idx="117">
                  <c:v>0.60738255033557043</c:v>
                </c:pt>
                <c:pt idx="118">
                  <c:v>0.69206349206349205</c:v>
                </c:pt>
                <c:pt idx="119">
                  <c:v>0.6654411764705882</c:v>
                </c:pt>
                <c:pt idx="120">
                  <c:v>0.67685589519650657</c:v>
                </c:pt>
                <c:pt idx="121">
                  <c:v>0.63200000000000001</c:v>
                </c:pt>
                <c:pt idx="122">
                  <c:v>0.66220735785953178</c:v>
                </c:pt>
                <c:pt idx="123">
                  <c:v>0.64049586776859502</c:v>
                </c:pt>
                <c:pt idx="124">
                  <c:v>0.71636363636363631</c:v>
                </c:pt>
                <c:pt idx="125">
                  <c:v>0.72527472527472525</c:v>
                </c:pt>
                <c:pt idx="126">
                  <c:v>0.73177083333333337</c:v>
                </c:pt>
                <c:pt idx="127">
                  <c:v>0.71052631578947367</c:v>
                </c:pt>
                <c:pt idx="128">
                  <c:v>0.72557172557172556</c:v>
                </c:pt>
                <c:pt idx="129">
                  <c:v>0.59961315280464211</c:v>
                </c:pt>
                <c:pt idx="130">
                  <c:v>0.65838509316770188</c:v>
                </c:pt>
                <c:pt idx="131">
                  <c:v>0.65768194070080865</c:v>
                </c:pt>
                <c:pt idx="132">
                  <c:v>0.60696517412935325</c:v>
                </c:pt>
                <c:pt idx="133">
                  <c:v>0.65322580645161288</c:v>
                </c:pt>
                <c:pt idx="134">
                  <c:v>0.63144329896907214</c:v>
                </c:pt>
                <c:pt idx="135">
                  <c:v>0.65853658536585369</c:v>
                </c:pt>
                <c:pt idx="136">
                  <c:v>0.68067226890756305</c:v>
                </c:pt>
                <c:pt idx="137">
                  <c:v>0.63309352517985606</c:v>
                </c:pt>
                <c:pt idx="138">
                  <c:v>0.63909774436090228</c:v>
                </c:pt>
                <c:pt idx="139">
                  <c:v>0.65861027190332322</c:v>
                </c:pt>
                <c:pt idx="140">
                  <c:v>0.67559523809523814</c:v>
                </c:pt>
                <c:pt idx="141">
                  <c:v>0.65277777777777779</c:v>
                </c:pt>
                <c:pt idx="142">
                  <c:v>0.67826086956521736</c:v>
                </c:pt>
                <c:pt idx="143">
                  <c:v>0.62695924764890287</c:v>
                </c:pt>
                <c:pt idx="144">
                  <c:v>0.67391304347826086</c:v>
                </c:pt>
                <c:pt idx="145">
                  <c:v>0.66755319148936165</c:v>
                </c:pt>
                <c:pt idx="146">
                  <c:v>0.69616519174041303</c:v>
                </c:pt>
                <c:pt idx="147">
                  <c:v>0.6858974358974359</c:v>
                </c:pt>
                <c:pt idx="148">
                  <c:v>0.69774919614147912</c:v>
                </c:pt>
                <c:pt idx="149">
                  <c:v>0.76907216494845365</c:v>
                </c:pt>
                <c:pt idx="150">
                  <c:v>0.75089605734767029</c:v>
                </c:pt>
                <c:pt idx="151">
                  <c:v>0.6872509960159362</c:v>
                </c:pt>
                <c:pt idx="152">
                  <c:v>0.70750000000000002</c:v>
                </c:pt>
                <c:pt idx="153">
                  <c:v>0.70181818181818179</c:v>
                </c:pt>
                <c:pt idx="154">
                  <c:v>0.6428571428571429</c:v>
                </c:pt>
                <c:pt idx="155">
                  <c:v>0.68548387096774188</c:v>
                </c:pt>
                <c:pt idx="156">
                  <c:v>0.65566037735849059</c:v>
                </c:pt>
                <c:pt idx="157">
                  <c:v>0.61888111888111885</c:v>
                </c:pt>
                <c:pt idx="158">
                  <c:v>0.66889632107023411</c:v>
                </c:pt>
                <c:pt idx="159">
                  <c:v>0.64485981308411211</c:v>
                </c:pt>
                <c:pt idx="160">
                  <c:v>0.72018348623853212</c:v>
                </c:pt>
                <c:pt idx="161">
                  <c:v>0.64814814814814814</c:v>
                </c:pt>
                <c:pt idx="162">
                  <c:v>0.65151515151515149</c:v>
                </c:pt>
                <c:pt idx="163">
                  <c:v>0.69867549668874174</c:v>
                </c:pt>
                <c:pt idx="164">
                  <c:v>0.63548387096774195</c:v>
                </c:pt>
                <c:pt idx="165">
                  <c:v>0.66562500000000002</c:v>
                </c:pt>
                <c:pt idx="166">
                  <c:v>0.69402985074626866</c:v>
                </c:pt>
                <c:pt idx="167">
                  <c:v>0.70833333333333337</c:v>
                </c:pt>
                <c:pt idx="168">
                  <c:v>0.67069486404833834</c:v>
                </c:pt>
                <c:pt idx="169">
                  <c:v>0.71138211382113825</c:v>
                </c:pt>
                <c:pt idx="170">
                  <c:v>0.70355731225296447</c:v>
                </c:pt>
                <c:pt idx="171">
                  <c:v>0.66315789473684206</c:v>
                </c:pt>
                <c:pt idx="172">
                  <c:v>0.64640883977900554</c:v>
                </c:pt>
                <c:pt idx="173">
                  <c:v>0.70169491525423733</c:v>
                </c:pt>
                <c:pt idx="174">
                  <c:v>0.65779467680608361</c:v>
                </c:pt>
                <c:pt idx="175">
                  <c:v>0.70967741935483875</c:v>
                </c:pt>
                <c:pt idx="176">
                  <c:v>0.78293135435992578</c:v>
                </c:pt>
                <c:pt idx="177">
                  <c:v>0.74514038876889854</c:v>
                </c:pt>
                <c:pt idx="178">
                  <c:v>0.73205741626794263</c:v>
                </c:pt>
                <c:pt idx="179">
                  <c:v>0.6696428571428571</c:v>
                </c:pt>
                <c:pt idx="180">
                  <c:v>0.72822299651567945</c:v>
                </c:pt>
                <c:pt idx="181">
                  <c:v>0.6506550218340611</c:v>
                </c:pt>
                <c:pt idx="182">
                  <c:v>0.62209302325581395</c:v>
                </c:pt>
                <c:pt idx="183">
                  <c:v>0.66239316239316237</c:v>
                </c:pt>
                <c:pt idx="184">
                  <c:v>0.70776255707762559</c:v>
                </c:pt>
                <c:pt idx="185">
                  <c:v>0.67938931297709926</c:v>
                </c:pt>
                <c:pt idx="186">
                  <c:v>0.60483870967741937</c:v>
                </c:pt>
                <c:pt idx="187">
                  <c:v>0.76451612903225807</c:v>
                </c:pt>
                <c:pt idx="188">
                  <c:v>0.72826086956521741</c:v>
                </c:pt>
                <c:pt idx="189">
                  <c:v>0.73720136518771329</c:v>
                </c:pt>
                <c:pt idx="190">
                  <c:v>0.78008298755186722</c:v>
                </c:pt>
                <c:pt idx="191">
                  <c:v>0.71818181818181814</c:v>
                </c:pt>
                <c:pt idx="192">
                  <c:v>0.7078039927404719</c:v>
                </c:pt>
                <c:pt idx="193">
                  <c:v>0.69851380042462841</c:v>
                </c:pt>
                <c:pt idx="194">
                  <c:v>0.6827586206896552</c:v>
                </c:pt>
                <c:pt idx="195">
                  <c:v>0.65022421524663676</c:v>
                </c:pt>
                <c:pt idx="196">
                  <c:v>0.67647058823529416</c:v>
                </c:pt>
                <c:pt idx="197">
                  <c:v>0.68181818181818177</c:v>
                </c:pt>
                <c:pt idx="198">
                  <c:v>0.72222222222222221</c:v>
                </c:pt>
                <c:pt idx="199">
                  <c:v>0.72360248447204967</c:v>
                </c:pt>
                <c:pt idx="200">
                  <c:v>0.6645962732919255</c:v>
                </c:pt>
                <c:pt idx="201">
                  <c:v>0.64806866952789699</c:v>
                </c:pt>
                <c:pt idx="202">
                  <c:v>0.66363636363636369</c:v>
                </c:pt>
                <c:pt idx="203">
                  <c:v>0.79423868312757206</c:v>
                </c:pt>
                <c:pt idx="204">
                  <c:v>0.89979879275653929</c:v>
                </c:pt>
                <c:pt idx="205">
                  <c:v>0.85520361990950222</c:v>
                </c:pt>
                <c:pt idx="206">
                  <c:v>0.80343102215868478</c:v>
                </c:pt>
                <c:pt idx="207">
                  <c:v>0.73723305478180134</c:v>
                </c:pt>
                <c:pt idx="208">
                  <c:v>0.74064171122994649</c:v>
                </c:pt>
                <c:pt idx="209">
                  <c:v>0.74961360123647602</c:v>
                </c:pt>
                <c:pt idx="210">
                  <c:v>0.77664233576642339</c:v>
                </c:pt>
                <c:pt idx="211">
                  <c:v>0.74529914529914532</c:v>
                </c:pt>
                <c:pt idx="212">
                  <c:v>0.77943925233644862</c:v>
                </c:pt>
                <c:pt idx="213">
                  <c:v>0.75091575091575091</c:v>
                </c:pt>
                <c:pt idx="214">
                  <c:v>0.73357015985790408</c:v>
                </c:pt>
                <c:pt idx="215">
                  <c:v>0.73547094188376749</c:v>
                </c:pt>
                <c:pt idx="216">
                  <c:v>0.73404255319148937</c:v>
                </c:pt>
                <c:pt idx="217">
                  <c:v>0.74892703862660948</c:v>
                </c:pt>
                <c:pt idx="218">
                  <c:v>0.76626506024096386</c:v>
                </c:pt>
                <c:pt idx="219">
                  <c:v>0.75824175824175821</c:v>
                </c:pt>
                <c:pt idx="220">
                  <c:v>0.73019271948608133</c:v>
                </c:pt>
                <c:pt idx="221">
                  <c:v>0.69872958257713247</c:v>
                </c:pt>
                <c:pt idx="222">
                  <c:v>0.69438202247191017</c:v>
                </c:pt>
                <c:pt idx="223">
                  <c:v>0.70909090909090911</c:v>
                </c:pt>
                <c:pt idx="224">
                  <c:v>0.69194312796208535</c:v>
                </c:pt>
                <c:pt idx="225">
                  <c:v>0.68799999999999994</c:v>
                </c:pt>
                <c:pt idx="226">
                  <c:v>0.69729729729729728</c:v>
                </c:pt>
                <c:pt idx="227">
                  <c:v>0.61224489795918369</c:v>
                </c:pt>
                <c:pt idx="228">
                  <c:v>0.65808823529411764</c:v>
                </c:pt>
                <c:pt idx="229">
                  <c:v>0.73298429319371727</c:v>
                </c:pt>
                <c:pt idx="230">
                  <c:v>0.69892473118279574</c:v>
                </c:pt>
                <c:pt idx="231">
                  <c:v>0.70658682634730541</c:v>
                </c:pt>
                <c:pt idx="232">
                  <c:v>0.69306930693069302</c:v>
                </c:pt>
                <c:pt idx="233">
                  <c:v>0.73557692307692313</c:v>
                </c:pt>
                <c:pt idx="234">
                  <c:v>0.69907407407407407</c:v>
                </c:pt>
                <c:pt idx="235">
                  <c:v>0.74900398406374502</c:v>
                </c:pt>
                <c:pt idx="236">
                  <c:v>0.69135802469135799</c:v>
                </c:pt>
                <c:pt idx="237">
                  <c:v>0.72614107883817425</c:v>
                </c:pt>
                <c:pt idx="238">
                  <c:v>0.75423728813559321</c:v>
                </c:pt>
                <c:pt idx="239">
                  <c:v>0.76442307692307687</c:v>
                </c:pt>
                <c:pt idx="240">
                  <c:v>0.68205128205128207</c:v>
                </c:pt>
                <c:pt idx="241">
                  <c:v>0.70754716981132071</c:v>
                </c:pt>
                <c:pt idx="242">
                  <c:v>0.65217391304347827</c:v>
                </c:pt>
                <c:pt idx="243">
                  <c:v>0.70909090909090911</c:v>
                </c:pt>
                <c:pt idx="244">
                  <c:v>0.70297029702970293</c:v>
                </c:pt>
                <c:pt idx="245">
                  <c:v>0.69</c:v>
                </c:pt>
                <c:pt idx="246">
                  <c:v>0.67149758454106279</c:v>
                </c:pt>
                <c:pt idx="247">
                  <c:v>0.75396825396825395</c:v>
                </c:pt>
                <c:pt idx="248">
                  <c:v>0.69863013698630139</c:v>
                </c:pt>
                <c:pt idx="249">
                  <c:v>0.68181818181818177</c:v>
                </c:pt>
                <c:pt idx="250">
                  <c:v>0.63380281690140849</c:v>
                </c:pt>
                <c:pt idx="251">
                  <c:v>0.62589928057553956</c:v>
                </c:pt>
                <c:pt idx="252">
                  <c:v>0.70503597122302153</c:v>
                </c:pt>
                <c:pt idx="253">
                  <c:v>0.77439024390243905</c:v>
                </c:pt>
                <c:pt idx="254">
                  <c:v>0.76729559748427678</c:v>
                </c:pt>
                <c:pt idx="255">
                  <c:v>0.66666666666666663</c:v>
                </c:pt>
                <c:pt idx="256">
                  <c:v>0.71532846715328469</c:v>
                </c:pt>
                <c:pt idx="257">
                  <c:v>0.76428571428571423</c:v>
                </c:pt>
                <c:pt idx="258">
                  <c:v>0.72058823529411764</c:v>
                </c:pt>
                <c:pt idx="259">
                  <c:v>0.69078947368421051</c:v>
                </c:pt>
                <c:pt idx="260">
                  <c:v>0.90140845070422537</c:v>
                </c:pt>
                <c:pt idx="261">
                  <c:v>0.83239277652370203</c:v>
                </c:pt>
                <c:pt idx="262">
                  <c:v>0.73984526112185689</c:v>
                </c:pt>
                <c:pt idx="263">
                  <c:v>0.71129707112970708</c:v>
                </c:pt>
                <c:pt idx="264">
                  <c:v>0.73743016759776536</c:v>
                </c:pt>
                <c:pt idx="265">
                  <c:v>0.71081677704194257</c:v>
                </c:pt>
                <c:pt idx="266">
                  <c:v>0.69281045751633985</c:v>
                </c:pt>
                <c:pt idx="267">
                  <c:v>0.81599123767798465</c:v>
                </c:pt>
                <c:pt idx="268">
                  <c:v>0.80153846153846153</c:v>
                </c:pt>
                <c:pt idx="269">
                  <c:v>0.76964285714285718</c:v>
                </c:pt>
                <c:pt idx="270">
                  <c:v>0.76134122287968442</c:v>
                </c:pt>
                <c:pt idx="271">
                  <c:v>0.72378516624040923</c:v>
                </c:pt>
                <c:pt idx="272">
                  <c:v>0.70603015075376885</c:v>
                </c:pt>
                <c:pt idx="273">
                  <c:v>0.72335600907029474</c:v>
                </c:pt>
                <c:pt idx="274">
                  <c:v>0.66143497757847536</c:v>
                </c:pt>
                <c:pt idx="275">
                  <c:v>0.6886363636363636</c:v>
                </c:pt>
                <c:pt idx="276">
                  <c:v>0.70375939849624058</c:v>
                </c:pt>
                <c:pt idx="277">
                  <c:v>0.73460410557184752</c:v>
                </c:pt>
                <c:pt idx="278">
                  <c:v>0.71107784431137722</c:v>
                </c:pt>
                <c:pt idx="279">
                  <c:v>0.73345259391771023</c:v>
                </c:pt>
                <c:pt idx="280">
                  <c:v>0.69078947368421051</c:v>
                </c:pt>
                <c:pt idx="281">
                  <c:v>0.69770773638968486</c:v>
                </c:pt>
                <c:pt idx="282">
                  <c:v>0.68818514007308162</c:v>
                </c:pt>
                <c:pt idx="283">
                  <c:v>0.67027027027027031</c:v>
                </c:pt>
                <c:pt idx="284">
                  <c:v>0.6513353115727003</c:v>
                </c:pt>
                <c:pt idx="285">
                  <c:v>0.66620111731843579</c:v>
                </c:pt>
                <c:pt idx="286">
                  <c:v>0.72496831432192654</c:v>
                </c:pt>
                <c:pt idx="287">
                  <c:v>0.63813229571984431</c:v>
                </c:pt>
                <c:pt idx="288">
                  <c:v>0.67752442996742668</c:v>
                </c:pt>
                <c:pt idx="289">
                  <c:v>0.68138801261829651</c:v>
                </c:pt>
                <c:pt idx="290">
                  <c:v>0.65801886792452835</c:v>
                </c:pt>
                <c:pt idx="291">
                  <c:v>0.69197396963123647</c:v>
                </c:pt>
                <c:pt idx="292">
                  <c:v>0.68857142857142861</c:v>
                </c:pt>
                <c:pt idx="293">
                  <c:v>0.66555183946488294</c:v>
                </c:pt>
                <c:pt idx="294">
                  <c:v>0.70773638968481378</c:v>
                </c:pt>
                <c:pt idx="295">
                  <c:v>0.7265625</c:v>
                </c:pt>
                <c:pt idx="296">
                  <c:v>0.74651162790697678</c:v>
                </c:pt>
                <c:pt idx="297">
                  <c:v>0.70693069306930689</c:v>
                </c:pt>
                <c:pt idx="298">
                  <c:v>0.67628865979381447</c:v>
                </c:pt>
                <c:pt idx="299">
                  <c:v>0.71710526315789469</c:v>
                </c:pt>
                <c:pt idx="300">
                  <c:v>0.73087818696883855</c:v>
                </c:pt>
                <c:pt idx="301">
                  <c:v>0.7665615141955836</c:v>
                </c:pt>
                <c:pt idx="302">
                  <c:v>0.74626865671641796</c:v>
                </c:pt>
                <c:pt idx="303">
                  <c:v>0.7038461538461539</c:v>
                </c:pt>
                <c:pt idx="304">
                  <c:v>0.68954248366013071</c:v>
                </c:pt>
                <c:pt idx="305">
                  <c:v>0.66489361702127658</c:v>
                </c:pt>
                <c:pt idx="306">
                  <c:v>0.74275362318840576</c:v>
                </c:pt>
                <c:pt idx="307">
                  <c:v>0.67730496453900713</c:v>
                </c:pt>
                <c:pt idx="308">
                  <c:v>0.71034482758620687</c:v>
                </c:pt>
                <c:pt idx="309">
                  <c:v>0.81512027491408934</c:v>
                </c:pt>
                <c:pt idx="310">
                  <c:v>0.78246753246753242</c:v>
                </c:pt>
                <c:pt idx="311">
                  <c:v>0.70634037819799778</c:v>
                </c:pt>
                <c:pt idx="312">
                  <c:v>0.71250000000000002</c:v>
                </c:pt>
                <c:pt idx="313">
                  <c:v>0.71181102362204729</c:v>
                </c:pt>
                <c:pt idx="314">
                  <c:v>0.70265486725663717</c:v>
                </c:pt>
                <c:pt idx="315">
                  <c:v>0.68468468468468469</c:v>
                </c:pt>
                <c:pt idx="316">
                  <c:v>0.68653421633554079</c:v>
                </c:pt>
                <c:pt idx="317">
                  <c:v>0.68489583333333337</c:v>
                </c:pt>
                <c:pt idx="318">
                  <c:v>0.65011820330969272</c:v>
                </c:pt>
                <c:pt idx="319">
                  <c:v>0.59956709956709953</c:v>
                </c:pt>
                <c:pt idx="320">
                  <c:v>0.59310344827586203</c:v>
                </c:pt>
                <c:pt idx="321">
                  <c:v>0.63793103448275867</c:v>
                </c:pt>
                <c:pt idx="322">
                  <c:v>0.58653846153846156</c:v>
                </c:pt>
                <c:pt idx="323">
                  <c:v>0.60795454545454541</c:v>
                </c:pt>
                <c:pt idx="324">
                  <c:v>0.65555555555555556</c:v>
                </c:pt>
                <c:pt idx="325">
                  <c:v>0.60540540540540544</c:v>
                </c:pt>
                <c:pt idx="326">
                  <c:v>0.58666666666666667</c:v>
                </c:pt>
                <c:pt idx="327">
                  <c:v>0.54098360655737709</c:v>
                </c:pt>
                <c:pt idx="328">
                  <c:v>0.71126760563380287</c:v>
                </c:pt>
                <c:pt idx="329">
                  <c:v>0.69668246445497628</c:v>
                </c:pt>
                <c:pt idx="330">
                  <c:v>0.70175438596491224</c:v>
                </c:pt>
                <c:pt idx="331">
                  <c:v>0.71372549019607845</c:v>
                </c:pt>
                <c:pt idx="332">
                  <c:v>0.70036101083032487</c:v>
                </c:pt>
                <c:pt idx="333">
                  <c:v>0.70034843205574915</c:v>
                </c:pt>
                <c:pt idx="334">
                  <c:v>0.61153846153846159</c:v>
                </c:pt>
                <c:pt idx="335">
                  <c:v>0.65740740740740744</c:v>
                </c:pt>
                <c:pt idx="336">
                  <c:v>0.69942196531791911</c:v>
                </c:pt>
                <c:pt idx="337">
                  <c:v>0.58823529411764708</c:v>
                </c:pt>
                <c:pt idx="338">
                  <c:v>0.735973597359736</c:v>
                </c:pt>
                <c:pt idx="339">
                  <c:v>0.51202749140893467</c:v>
                </c:pt>
                <c:pt idx="340">
                  <c:v>0.54918032786885251</c:v>
                </c:pt>
                <c:pt idx="341">
                  <c:v>0.66009852216748766</c:v>
                </c:pt>
                <c:pt idx="342">
                  <c:v>0.65876777251184837</c:v>
                </c:pt>
                <c:pt idx="343">
                  <c:v>0.68076923076923079</c:v>
                </c:pt>
                <c:pt idx="344">
                  <c:v>0.74509803921568629</c:v>
                </c:pt>
                <c:pt idx="345">
                  <c:v>0.73646209386281591</c:v>
                </c:pt>
                <c:pt idx="346">
                  <c:v>0.66220735785953178</c:v>
                </c:pt>
                <c:pt idx="347">
                  <c:v>0.6376306620209059</c:v>
                </c:pt>
                <c:pt idx="348">
                  <c:v>0.66976744186046511</c:v>
                </c:pt>
                <c:pt idx="349">
                  <c:v>0.69230769230769229</c:v>
                </c:pt>
                <c:pt idx="350">
                  <c:v>0.72131147540983609</c:v>
                </c:pt>
                <c:pt idx="351">
                  <c:v>0.88410168031021108</c:v>
                </c:pt>
                <c:pt idx="352">
                  <c:v>0.8168567807351077</c:v>
                </c:pt>
                <c:pt idx="353">
                  <c:v>0.72465208747514909</c:v>
                </c:pt>
                <c:pt idx="354">
                  <c:v>0.72205438066465255</c:v>
                </c:pt>
                <c:pt idx="355">
                  <c:v>0.72727272727272729</c:v>
                </c:pt>
                <c:pt idx="356">
                  <c:v>0.71631205673758869</c:v>
                </c:pt>
                <c:pt idx="357">
                  <c:v>0.66432337434094901</c:v>
                </c:pt>
                <c:pt idx="358">
                  <c:v>0.70967741935483875</c:v>
                </c:pt>
                <c:pt idx="359">
                  <c:v>0.76685934489402696</c:v>
                </c:pt>
                <c:pt idx="360">
                  <c:v>0.69988276670574445</c:v>
                </c:pt>
                <c:pt idx="361">
                  <c:v>0.67146596858638741</c:v>
                </c:pt>
                <c:pt idx="362">
                  <c:v>0.6696428571428571</c:v>
                </c:pt>
                <c:pt idx="363">
                  <c:v>0.70034843205574915</c:v>
                </c:pt>
                <c:pt idx="364">
                  <c:v>0.70304114490161007</c:v>
                </c:pt>
                <c:pt idx="365">
                  <c:v>0.71457085828343314</c:v>
                </c:pt>
                <c:pt idx="366">
                  <c:v>0.71602787456445993</c:v>
                </c:pt>
                <c:pt idx="367">
                  <c:v>0.6961414790996785</c:v>
                </c:pt>
                <c:pt idx="368">
                  <c:v>0.69158878504672894</c:v>
                </c:pt>
                <c:pt idx="369">
                  <c:v>0.68139963167587481</c:v>
                </c:pt>
                <c:pt idx="370">
                  <c:v>0.71304347826086956</c:v>
                </c:pt>
                <c:pt idx="371">
                  <c:v>0.70792079207920788</c:v>
                </c:pt>
                <c:pt idx="372">
                  <c:v>0.65473145780051156</c:v>
                </c:pt>
                <c:pt idx="373">
                  <c:v>0.71129707112970708</c:v>
                </c:pt>
                <c:pt idx="374">
                  <c:v>0.64</c:v>
                </c:pt>
                <c:pt idx="375">
                  <c:v>0.65873015873015872</c:v>
                </c:pt>
                <c:pt idx="376">
                  <c:v>0.68566775244299671</c:v>
                </c:pt>
                <c:pt idx="377">
                  <c:v>0.61250000000000004</c:v>
                </c:pt>
                <c:pt idx="378">
                  <c:v>0.5539568345323741</c:v>
                </c:pt>
                <c:pt idx="379">
                  <c:v>0.63157894736842102</c:v>
                </c:pt>
                <c:pt idx="380">
                  <c:v>0.67381974248927035</c:v>
                </c:pt>
                <c:pt idx="381">
                  <c:v>0.63636363636363635</c:v>
                </c:pt>
                <c:pt idx="382">
                  <c:v>0.60260586319218246</c:v>
                </c:pt>
                <c:pt idx="383">
                  <c:v>0.69433962264150939</c:v>
                </c:pt>
                <c:pt idx="384">
                  <c:v>0.60256410256410253</c:v>
                </c:pt>
                <c:pt idx="385">
                  <c:v>0.6216216216216216</c:v>
                </c:pt>
                <c:pt idx="386">
                  <c:v>0.68095238095238098</c:v>
                </c:pt>
                <c:pt idx="387">
                  <c:v>0.71578947368421053</c:v>
                </c:pt>
                <c:pt idx="388">
                  <c:v>0.60082304526748975</c:v>
                </c:pt>
                <c:pt idx="389">
                  <c:v>0.62453531598513012</c:v>
                </c:pt>
                <c:pt idx="390">
                  <c:v>0.59915611814345993</c:v>
                </c:pt>
                <c:pt idx="391">
                  <c:v>0.70769230769230773</c:v>
                </c:pt>
                <c:pt idx="392">
                  <c:v>0.7052023121387283</c:v>
                </c:pt>
                <c:pt idx="393">
                  <c:v>0.65853658536585369</c:v>
                </c:pt>
                <c:pt idx="394">
                  <c:v>0.71844660194174759</c:v>
                </c:pt>
                <c:pt idx="395">
                  <c:v>0.671875</c:v>
                </c:pt>
                <c:pt idx="396">
                  <c:v>0.65822784810126578</c:v>
                </c:pt>
                <c:pt idx="397">
                  <c:v>0.65104166666666663</c:v>
                </c:pt>
                <c:pt idx="398">
                  <c:v>0.60563380281690138</c:v>
                </c:pt>
                <c:pt idx="399">
                  <c:v>0.69565217391304346</c:v>
                </c:pt>
                <c:pt idx="400">
                  <c:v>0.59740259740259738</c:v>
                </c:pt>
                <c:pt idx="401">
                  <c:v>0.68263473053892221</c:v>
                </c:pt>
                <c:pt idx="402">
                  <c:v>0.60997067448680353</c:v>
                </c:pt>
                <c:pt idx="403">
                  <c:v>0.60629921259842523</c:v>
                </c:pt>
                <c:pt idx="404">
                  <c:v>0.66183574879227058</c:v>
                </c:pt>
                <c:pt idx="405">
                  <c:v>0.67796610169491522</c:v>
                </c:pt>
                <c:pt idx="406">
                  <c:v>0.64071856287425155</c:v>
                </c:pt>
                <c:pt idx="407">
                  <c:v>0.61832061068702293</c:v>
                </c:pt>
                <c:pt idx="408">
                  <c:v>0.66911764705882348</c:v>
                </c:pt>
                <c:pt idx="409">
                  <c:v>0.56000000000000005</c:v>
                </c:pt>
                <c:pt idx="410">
                  <c:v>0.54545454545454541</c:v>
                </c:pt>
                <c:pt idx="411">
                  <c:v>0.71</c:v>
                </c:pt>
                <c:pt idx="412">
                  <c:v>0.67375886524822692</c:v>
                </c:pt>
                <c:pt idx="413">
                  <c:v>0.76771653543307083</c:v>
                </c:pt>
                <c:pt idx="414">
                  <c:v>0.67512690355329952</c:v>
                </c:pt>
                <c:pt idx="415">
                  <c:v>0.61691542288557211</c:v>
                </c:pt>
                <c:pt idx="416">
                  <c:v>0.59751037344398339</c:v>
                </c:pt>
                <c:pt idx="417">
                  <c:v>0.5795053003533569</c:v>
                </c:pt>
                <c:pt idx="418">
                  <c:v>0.6262626262626263</c:v>
                </c:pt>
                <c:pt idx="419">
                  <c:v>0.65853658536585369</c:v>
                </c:pt>
                <c:pt idx="420">
                  <c:v>0.62189054726368154</c:v>
                </c:pt>
                <c:pt idx="421">
                  <c:v>0.62983425414364635</c:v>
                </c:pt>
                <c:pt idx="422">
                  <c:v>0.6380368098159509</c:v>
                </c:pt>
                <c:pt idx="423">
                  <c:v>0.61363636363636365</c:v>
                </c:pt>
                <c:pt idx="424">
                  <c:v>0.62605042016806722</c:v>
                </c:pt>
                <c:pt idx="425">
                  <c:v>0.68263473053892221</c:v>
                </c:pt>
                <c:pt idx="426">
                  <c:v>0.61904761904761907</c:v>
                </c:pt>
                <c:pt idx="427">
                  <c:v>0.74473684210526314</c:v>
                </c:pt>
                <c:pt idx="428">
                  <c:v>0.69247311827956992</c:v>
                </c:pt>
                <c:pt idx="429">
                  <c:v>0.68834688346883466</c:v>
                </c:pt>
                <c:pt idx="430">
                  <c:v>0.63671875</c:v>
                </c:pt>
                <c:pt idx="431">
                  <c:v>0.61965811965811968</c:v>
                </c:pt>
                <c:pt idx="432">
                  <c:v>0.63967611336032393</c:v>
                </c:pt>
                <c:pt idx="433">
                  <c:v>0.68981481481481477</c:v>
                </c:pt>
                <c:pt idx="434">
                  <c:v>0.69294605809128629</c:v>
                </c:pt>
                <c:pt idx="435">
                  <c:v>0.62240663900414939</c:v>
                </c:pt>
                <c:pt idx="436">
                  <c:v>0.67752442996742668</c:v>
                </c:pt>
                <c:pt idx="437">
                  <c:v>0.62549800796812749</c:v>
                </c:pt>
                <c:pt idx="438">
                  <c:v>0.6367924528301887</c:v>
                </c:pt>
                <c:pt idx="439">
                  <c:v>0.58333333333333337</c:v>
                </c:pt>
                <c:pt idx="440">
                  <c:v>0.62569832402234637</c:v>
                </c:pt>
                <c:pt idx="441">
                  <c:v>0.65</c:v>
                </c:pt>
                <c:pt idx="442">
                  <c:v>0.73708920187793425</c:v>
                </c:pt>
                <c:pt idx="443">
                  <c:v>0.68500000000000005</c:v>
                </c:pt>
                <c:pt idx="444">
                  <c:v>0.68181818181818177</c:v>
                </c:pt>
                <c:pt idx="445">
                  <c:v>0.68571428571428572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26320032"/>
        <c:axId val="-526317312"/>
      </c:lineChart>
      <c:dateAx>
        <c:axId val="-5263200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-526317312"/>
        <c:crosses val="autoZero"/>
        <c:auto val="1"/>
        <c:lblOffset val="100"/>
        <c:baseTimeUnit val="days"/>
      </c:dateAx>
      <c:valAx>
        <c:axId val="-526317312"/>
        <c:scaling>
          <c:orientation val="minMax"/>
          <c:max val="1"/>
          <c:min val="0.5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526320032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Female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2121062992125985"/>
          <c:y val="0.15060938955211245"/>
          <c:w val="0.78944225721784778"/>
          <c:h val="0.7363485310303953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'PAU Cohort'!$A$2</c:f>
              <c:strCache>
                <c:ptCount val="1"/>
                <c:pt idx="0">
                  <c:v>Users</c:v>
                </c:pt>
              </c:strCache>
            </c:strRef>
          </c:tx>
          <c:spPr>
            <a:solidFill>
              <a:srgbClr val="AC0000"/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609,330 Users 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'PAU Cohort'!$B$1:$G$1</c:f>
              <c:strCache>
                <c:ptCount val="6"/>
                <c:pt idx="0">
                  <c:v>&lt; 13</c:v>
                </c:pt>
                <c:pt idx="1">
                  <c:v>13 - 18</c:v>
                </c:pt>
                <c:pt idx="2">
                  <c:v>19 - 24</c:v>
                </c:pt>
                <c:pt idx="3">
                  <c:v>25 - 34</c:v>
                </c:pt>
                <c:pt idx="4">
                  <c:v>35 - 44</c:v>
                </c:pt>
                <c:pt idx="5">
                  <c:v>45+</c:v>
                </c:pt>
              </c:strCache>
            </c:strRef>
          </c:cat>
          <c:val>
            <c:numRef>
              <c:f>'PAU Cohort'!$B$2:$G$2</c:f>
              <c:numCache>
                <c:formatCode>_(* #,##0_);_(* \(#,##0\);_(* "-"??_);_(@_)</c:formatCode>
                <c:ptCount val="6"/>
                <c:pt idx="0">
                  <c:v>609330</c:v>
                </c:pt>
                <c:pt idx="1">
                  <c:v>374634</c:v>
                </c:pt>
                <c:pt idx="2">
                  <c:v>301137</c:v>
                </c:pt>
                <c:pt idx="3">
                  <c:v>277950</c:v>
                </c:pt>
                <c:pt idx="4">
                  <c:v>135265</c:v>
                </c:pt>
                <c:pt idx="5">
                  <c:v>113315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626032672"/>
        <c:axId val="-626044640"/>
      </c:barChart>
      <c:barChart>
        <c:barDir val="bar"/>
        <c:grouping val="clustered"/>
        <c:varyColors val="0"/>
        <c:ser>
          <c:idx val="1"/>
          <c:order val="1"/>
          <c:tx>
            <c:strRef>
              <c:f>'PAU Cohort'!$A$3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'PAU Cohort'!$B$1:$G$1</c:f>
              <c:strCache>
                <c:ptCount val="6"/>
                <c:pt idx="0">
                  <c:v>&lt; 13</c:v>
                </c:pt>
                <c:pt idx="1">
                  <c:v>13 - 18</c:v>
                </c:pt>
                <c:pt idx="2">
                  <c:v>19 - 24</c:v>
                </c:pt>
                <c:pt idx="3">
                  <c:v>25 - 34</c:v>
                </c:pt>
                <c:pt idx="4">
                  <c:v>35 - 44</c:v>
                </c:pt>
                <c:pt idx="5">
                  <c:v>45+</c:v>
                </c:pt>
              </c:strCache>
            </c:strRef>
          </c:cat>
          <c:val>
            <c:numRef>
              <c:f>'PAU Cohort'!$B$3:$G$3</c:f>
              <c:numCache>
                <c:formatCode>_([$€-2]\ * #,##0_);_([$€-2]\ * \(#,##0\);_([$€-2]\ * "-"??_);_(@_)</c:formatCode>
                <c:ptCount val="6"/>
                <c:pt idx="0">
                  <c:v>337900.96315351001</c:v>
                </c:pt>
                <c:pt idx="1">
                  <c:v>318221.67344440002</c:v>
                </c:pt>
                <c:pt idx="2">
                  <c:v>1310136.980891</c:v>
                </c:pt>
                <c:pt idx="3">
                  <c:v>2448533.4615549999</c:v>
                </c:pt>
                <c:pt idx="4">
                  <c:v>1532669.222668</c:v>
                </c:pt>
                <c:pt idx="5">
                  <c:v>1292646.776823594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4"/>
        <c:axId val="-626032128"/>
        <c:axId val="-626041376"/>
      </c:barChart>
      <c:catAx>
        <c:axId val="-62603267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626044640"/>
        <c:crosses val="autoZero"/>
        <c:auto val="1"/>
        <c:lblAlgn val="ctr"/>
        <c:lblOffset val="100"/>
        <c:noMultiLvlLbl val="0"/>
      </c:catAx>
      <c:valAx>
        <c:axId val="-626044640"/>
        <c:scaling>
          <c:orientation val="minMax"/>
          <c:max val="750000"/>
          <c:min val="0"/>
        </c:scaling>
        <c:delete val="0"/>
        <c:axPos val="b"/>
        <c:majorGridlines/>
        <c:numFmt formatCode="_(* #,##0_);_(* \(#,##0\);_(* &quot;-&quot;??_);_(@_)" sourceLinked="1"/>
        <c:majorTickMark val="out"/>
        <c:minorTickMark val="none"/>
        <c:tickLblPos val="nextTo"/>
        <c:crossAx val="-626032672"/>
        <c:crosses val="autoZero"/>
        <c:crossBetween val="between"/>
        <c:majorUnit val="250000"/>
      </c:valAx>
      <c:valAx>
        <c:axId val="-626041376"/>
        <c:scaling>
          <c:orientation val="minMax"/>
        </c:scaling>
        <c:delete val="0"/>
        <c:axPos val="t"/>
        <c:numFmt formatCode="_([$€-2]\ * #,##0_);_([$€-2]\ * \(#,##0\);_([$€-2]\ * &quot;-&quot;??_);_(@_)" sourceLinked="1"/>
        <c:majorTickMark val="out"/>
        <c:minorTickMark val="none"/>
        <c:tickLblPos val="nextTo"/>
        <c:crossAx val="-626032128"/>
        <c:crosses val="max"/>
        <c:crossBetween val="between"/>
        <c:majorUnit val="1000000"/>
      </c:valAx>
      <c:catAx>
        <c:axId val="-6260321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626041376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36287583617265234"/>
          <c:y val="0.95001227669122001"/>
          <c:w val="0.31490201224846892"/>
          <c:h val="4.614469562272458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Male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8632432799348358"/>
          <c:y val="0.15060938955211245"/>
          <c:w val="0.71157887591637248"/>
          <c:h val="0.7363485310303955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'PAU Cohort'!$A$6</c:f>
              <c:strCache>
                <c:ptCount val="1"/>
                <c:pt idx="0">
                  <c:v>Users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333,552 Users 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'PAU Cohort'!$B$5:$G$5</c:f>
              <c:strCache>
                <c:ptCount val="6"/>
                <c:pt idx="0">
                  <c:v>&lt; 13</c:v>
                </c:pt>
                <c:pt idx="1">
                  <c:v>13 - 18</c:v>
                </c:pt>
                <c:pt idx="2">
                  <c:v>19 - 24</c:v>
                </c:pt>
                <c:pt idx="3">
                  <c:v>25 - 34</c:v>
                </c:pt>
                <c:pt idx="4">
                  <c:v>35 - 44</c:v>
                </c:pt>
                <c:pt idx="5">
                  <c:v>45+</c:v>
                </c:pt>
              </c:strCache>
            </c:strRef>
          </c:cat>
          <c:val>
            <c:numRef>
              <c:f>'PAU Cohort'!$B$6:$G$6</c:f>
              <c:numCache>
                <c:formatCode>_(* #,##0_);_(* \(#,##0\);_(* "-"??_);_(@_)</c:formatCode>
                <c:ptCount val="6"/>
                <c:pt idx="0">
                  <c:v>333552</c:v>
                </c:pt>
                <c:pt idx="1">
                  <c:v>100106</c:v>
                </c:pt>
                <c:pt idx="2">
                  <c:v>75917</c:v>
                </c:pt>
                <c:pt idx="3">
                  <c:v>91800</c:v>
                </c:pt>
                <c:pt idx="4">
                  <c:v>61330</c:v>
                </c:pt>
                <c:pt idx="5">
                  <c:v>46723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626024512"/>
        <c:axId val="-626019616"/>
      </c:barChart>
      <c:barChart>
        <c:barDir val="bar"/>
        <c:grouping val="clustered"/>
        <c:varyColors val="0"/>
        <c:ser>
          <c:idx val="1"/>
          <c:order val="1"/>
          <c:tx>
            <c:strRef>
              <c:f>'PAU Cohort'!$A$7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'PAU Cohort'!$B$5:$G$5</c:f>
              <c:strCache>
                <c:ptCount val="6"/>
                <c:pt idx="0">
                  <c:v>&lt; 13</c:v>
                </c:pt>
                <c:pt idx="1">
                  <c:v>13 - 18</c:v>
                </c:pt>
                <c:pt idx="2">
                  <c:v>19 - 24</c:v>
                </c:pt>
                <c:pt idx="3">
                  <c:v>25 - 34</c:v>
                </c:pt>
                <c:pt idx="4">
                  <c:v>35 - 44</c:v>
                </c:pt>
                <c:pt idx="5">
                  <c:v>45+</c:v>
                </c:pt>
              </c:strCache>
            </c:strRef>
          </c:cat>
          <c:val>
            <c:numRef>
              <c:f>'PAU Cohort'!$B$7:$G$7</c:f>
              <c:numCache>
                <c:formatCode>_([$€-2]\ * #,##0_);_([$€-2]\ * \(#,##0\);_([$€-2]\ * "-"??_);_(@_)</c:formatCode>
                <c:ptCount val="6"/>
                <c:pt idx="0">
                  <c:v>243321.58408140001</c:v>
                </c:pt>
                <c:pt idx="1">
                  <c:v>87227.591060999999</c:v>
                </c:pt>
                <c:pt idx="2">
                  <c:v>230397.6579435</c:v>
                </c:pt>
                <c:pt idx="3">
                  <c:v>529788.72723199998</c:v>
                </c:pt>
                <c:pt idx="4">
                  <c:v>468398.44088820001</c:v>
                </c:pt>
                <c:pt idx="5">
                  <c:v>315052.51284419699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4"/>
        <c:axId val="-626038112"/>
        <c:axId val="-626014720"/>
      </c:barChart>
      <c:catAx>
        <c:axId val="-62602451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Age</a:t>
                </a:r>
                <a:endParaRPr lang="en-US" dirty="0"/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626019616"/>
        <c:crosses val="autoZero"/>
        <c:auto val="1"/>
        <c:lblAlgn val="ctr"/>
        <c:lblOffset val="100"/>
        <c:noMultiLvlLbl val="0"/>
      </c:catAx>
      <c:valAx>
        <c:axId val="-626019616"/>
        <c:scaling>
          <c:orientation val="minMax"/>
          <c:max val="750000"/>
        </c:scaling>
        <c:delete val="0"/>
        <c:axPos val="b"/>
        <c:majorGridlines/>
        <c:numFmt formatCode="_(* #,##0_);_(* \(#,##0\);_(* &quot;-&quot;??_);_(@_)" sourceLinked="1"/>
        <c:majorTickMark val="out"/>
        <c:minorTickMark val="none"/>
        <c:tickLblPos val="nextTo"/>
        <c:crossAx val="-626024512"/>
        <c:crosses val="autoZero"/>
        <c:crossBetween val="between"/>
        <c:majorUnit val="250000"/>
      </c:valAx>
      <c:valAx>
        <c:axId val="-626014720"/>
        <c:scaling>
          <c:orientation val="minMax"/>
          <c:max val="3000000"/>
        </c:scaling>
        <c:delete val="0"/>
        <c:axPos val="t"/>
        <c:numFmt formatCode="_([$€-2]\ * #,##0_);_([$€-2]\ * \(#,##0\);_([$€-2]\ * &quot;-&quot;??_);_(@_)" sourceLinked="1"/>
        <c:majorTickMark val="out"/>
        <c:minorTickMark val="none"/>
        <c:tickLblPos val="nextTo"/>
        <c:crossAx val="-626038112"/>
        <c:crosses val="max"/>
        <c:crossBetween val="between"/>
        <c:majorUnit val="1000000"/>
      </c:valAx>
      <c:catAx>
        <c:axId val="-6260381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62601472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29205538962802063"/>
          <c:y val="0.95001227669122001"/>
          <c:w val="0.49817449542945064"/>
          <c:h val="4.614469562272458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Sheet2!$A$99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Sheet2!$B$98:$SI$98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Sheet2!$B$99:$SI$99</c:f>
              <c:numCache>
                <c:formatCode>#,###</c:formatCode>
                <c:ptCount val="502"/>
                <c:pt idx="0">
                  <c:v>375499</c:v>
                </c:pt>
                <c:pt idx="1">
                  <c:v>382347</c:v>
                </c:pt>
                <c:pt idx="2">
                  <c:v>384210</c:v>
                </c:pt>
                <c:pt idx="3">
                  <c:v>389343</c:v>
                </c:pt>
                <c:pt idx="4">
                  <c:v>393135</c:v>
                </c:pt>
                <c:pt idx="5">
                  <c:v>396181</c:v>
                </c:pt>
                <c:pt idx="6">
                  <c:v>397846</c:v>
                </c:pt>
                <c:pt idx="7">
                  <c:v>401567</c:v>
                </c:pt>
                <c:pt idx="8">
                  <c:v>406728</c:v>
                </c:pt>
                <c:pt idx="9">
                  <c:v>405473</c:v>
                </c:pt>
                <c:pt idx="10">
                  <c:v>408612</c:v>
                </c:pt>
                <c:pt idx="11">
                  <c:v>415566</c:v>
                </c:pt>
                <c:pt idx="12">
                  <c:v>416578</c:v>
                </c:pt>
                <c:pt idx="13">
                  <c:v>417457</c:v>
                </c:pt>
                <c:pt idx="14">
                  <c:v>418182</c:v>
                </c:pt>
                <c:pt idx="15">
                  <c:v>425817</c:v>
                </c:pt>
                <c:pt idx="16">
                  <c:v>419232</c:v>
                </c:pt>
                <c:pt idx="17">
                  <c:v>415531</c:v>
                </c:pt>
                <c:pt idx="18">
                  <c:v>417843</c:v>
                </c:pt>
                <c:pt idx="19">
                  <c:v>414617</c:v>
                </c:pt>
                <c:pt idx="20">
                  <c:v>414894</c:v>
                </c:pt>
                <c:pt idx="21">
                  <c:v>416266</c:v>
                </c:pt>
                <c:pt idx="22">
                  <c:v>419949</c:v>
                </c:pt>
                <c:pt idx="23">
                  <c:v>411638</c:v>
                </c:pt>
                <c:pt idx="24">
                  <c:v>399517</c:v>
                </c:pt>
                <c:pt idx="25">
                  <c:v>377997</c:v>
                </c:pt>
                <c:pt idx="26">
                  <c:v>361465</c:v>
                </c:pt>
                <c:pt idx="27">
                  <c:v>350567</c:v>
                </c:pt>
                <c:pt idx="28">
                  <c:v>351231</c:v>
                </c:pt>
                <c:pt idx="29">
                  <c:v>354897</c:v>
                </c:pt>
                <c:pt idx="30">
                  <c:v>354291</c:v>
                </c:pt>
                <c:pt idx="31">
                  <c:v>351128</c:v>
                </c:pt>
                <c:pt idx="32">
                  <c:v>349946</c:v>
                </c:pt>
                <c:pt idx="33">
                  <c:v>349191</c:v>
                </c:pt>
                <c:pt idx="34">
                  <c:v>349421</c:v>
                </c:pt>
                <c:pt idx="35">
                  <c:v>347464</c:v>
                </c:pt>
                <c:pt idx="36">
                  <c:v>353060</c:v>
                </c:pt>
                <c:pt idx="37">
                  <c:v>355312</c:v>
                </c:pt>
                <c:pt idx="38">
                  <c:v>351155</c:v>
                </c:pt>
                <c:pt idx="39">
                  <c:v>353268</c:v>
                </c:pt>
                <c:pt idx="40">
                  <c:v>356208</c:v>
                </c:pt>
                <c:pt idx="41">
                  <c:v>352855</c:v>
                </c:pt>
                <c:pt idx="42">
                  <c:v>353147</c:v>
                </c:pt>
                <c:pt idx="43">
                  <c:v>365666</c:v>
                </c:pt>
                <c:pt idx="44">
                  <c:v>362390</c:v>
                </c:pt>
                <c:pt idx="45">
                  <c:v>354711</c:v>
                </c:pt>
                <c:pt idx="46">
                  <c:v>350760</c:v>
                </c:pt>
                <c:pt idx="47">
                  <c:v>352253</c:v>
                </c:pt>
                <c:pt idx="48">
                  <c:v>354265</c:v>
                </c:pt>
                <c:pt idx="49">
                  <c:v>356761</c:v>
                </c:pt>
                <c:pt idx="50">
                  <c:v>371321</c:v>
                </c:pt>
                <c:pt idx="51">
                  <c:v>373099</c:v>
                </c:pt>
                <c:pt idx="52">
                  <c:v>371745</c:v>
                </c:pt>
                <c:pt idx="53">
                  <c:v>362199</c:v>
                </c:pt>
                <c:pt idx="54">
                  <c:v>366784</c:v>
                </c:pt>
                <c:pt idx="55">
                  <c:v>370420</c:v>
                </c:pt>
                <c:pt idx="56">
                  <c:v>373288</c:v>
                </c:pt>
                <c:pt idx="57">
                  <c:v>387232</c:v>
                </c:pt>
                <c:pt idx="58">
                  <c:v>386565</c:v>
                </c:pt>
                <c:pt idx="59">
                  <c:v>381387</c:v>
                </c:pt>
                <c:pt idx="60">
                  <c:v>386738</c:v>
                </c:pt>
                <c:pt idx="61">
                  <c:v>385137</c:v>
                </c:pt>
                <c:pt idx="62">
                  <c:v>399890</c:v>
                </c:pt>
                <c:pt idx="63">
                  <c:v>400443</c:v>
                </c:pt>
                <c:pt idx="64">
                  <c:v>401704</c:v>
                </c:pt>
                <c:pt idx="65">
                  <c:v>390443</c:v>
                </c:pt>
                <c:pt idx="66">
                  <c:v>386006</c:v>
                </c:pt>
                <c:pt idx="67">
                  <c:v>382369</c:v>
                </c:pt>
                <c:pt idx="68">
                  <c:v>377236</c:v>
                </c:pt>
                <c:pt idx="69">
                  <c:v>363431</c:v>
                </c:pt>
                <c:pt idx="70">
                  <c:v>366057</c:v>
                </c:pt>
                <c:pt idx="71">
                  <c:v>389536</c:v>
                </c:pt>
                <c:pt idx="72">
                  <c:v>392834</c:v>
                </c:pt>
                <c:pt idx="73">
                  <c:v>382151</c:v>
                </c:pt>
                <c:pt idx="74">
                  <c:v>388105</c:v>
                </c:pt>
                <c:pt idx="75">
                  <c:v>399047</c:v>
                </c:pt>
                <c:pt idx="76">
                  <c:v>394555</c:v>
                </c:pt>
                <c:pt idx="77">
                  <c:v>394811</c:v>
                </c:pt>
                <c:pt idx="78">
                  <c:v>428940</c:v>
                </c:pt>
                <c:pt idx="79">
                  <c:v>419629</c:v>
                </c:pt>
                <c:pt idx="80">
                  <c:v>381780</c:v>
                </c:pt>
                <c:pt idx="81">
                  <c:v>351537</c:v>
                </c:pt>
                <c:pt idx="82">
                  <c:v>343177</c:v>
                </c:pt>
                <c:pt idx="83">
                  <c:v>346703</c:v>
                </c:pt>
                <c:pt idx="84">
                  <c:v>351233</c:v>
                </c:pt>
                <c:pt idx="85">
                  <c:v>373389</c:v>
                </c:pt>
                <c:pt idx="86">
                  <c:v>370032</c:v>
                </c:pt>
                <c:pt idx="87">
                  <c:v>358256</c:v>
                </c:pt>
                <c:pt idx="88">
                  <c:v>358141</c:v>
                </c:pt>
                <c:pt idx="89">
                  <c:v>361657</c:v>
                </c:pt>
                <c:pt idx="90">
                  <c:v>364440</c:v>
                </c:pt>
                <c:pt idx="91">
                  <c:v>383247</c:v>
                </c:pt>
                <c:pt idx="92">
                  <c:v>390539</c:v>
                </c:pt>
                <c:pt idx="93">
                  <c:v>390522</c:v>
                </c:pt>
                <c:pt idx="94">
                  <c:v>379574</c:v>
                </c:pt>
                <c:pt idx="95">
                  <c:v>374444</c:v>
                </c:pt>
                <c:pt idx="96">
                  <c:v>373147</c:v>
                </c:pt>
                <c:pt idx="97">
                  <c:v>378696</c:v>
                </c:pt>
                <c:pt idx="98">
                  <c:v>378319</c:v>
                </c:pt>
                <c:pt idx="99">
                  <c:v>402346</c:v>
                </c:pt>
                <c:pt idx="100">
                  <c:v>403549</c:v>
                </c:pt>
                <c:pt idx="101">
                  <c:v>392770</c:v>
                </c:pt>
                <c:pt idx="102">
                  <c:v>393518</c:v>
                </c:pt>
                <c:pt idx="103">
                  <c:v>398971</c:v>
                </c:pt>
                <c:pt idx="104">
                  <c:v>402440</c:v>
                </c:pt>
                <c:pt idx="105">
                  <c:v>416507</c:v>
                </c:pt>
                <c:pt idx="106">
                  <c:v>425532</c:v>
                </c:pt>
                <c:pt idx="107">
                  <c:v>423231</c:v>
                </c:pt>
                <c:pt idx="108">
                  <c:v>417863</c:v>
                </c:pt>
                <c:pt idx="109">
                  <c:v>405410</c:v>
                </c:pt>
                <c:pt idx="110">
                  <c:v>402208</c:v>
                </c:pt>
                <c:pt idx="111">
                  <c:v>400144</c:v>
                </c:pt>
                <c:pt idx="112">
                  <c:v>403055</c:v>
                </c:pt>
                <c:pt idx="113">
                  <c:v>423961</c:v>
                </c:pt>
                <c:pt idx="114">
                  <c:v>426376</c:v>
                </c:pt>
                <c:pt idx="115">
                  <c:v>414142</c:v>
                </c:pt>
                <c:pt idx="116">
                  <c:v>414202</c:v>
                </c:pt>
                <c:pt idx="117">
                  <c:v>420320</c:v>
                </c:pt>
                <c:pt idx="118">
                  <c:v>440335</c:v>
                </c:pt>
                <c:pt idx="119">
                  <c:v>453586</c:v>
                </c:pt>
                <c:pt idx="120">
                  <c:v>472178</c:v>
                </c:pt>
                <c:pt idx="121">
                  <c:v>464298</c:v>
                </c:pt>
                <c:pt idx="122">
                  <c:v>448048</c:v>
                </c:pt>
                <c:pt idx="123">
                  <c:v>447449</c:v>
                </c:pt>
                <c:pt idx="124">
                  <c:v>448932</c:v>
                </c:pt>
                <c:pt idx="125">
                  <c:v>450430</c:v>
                </c:pt>
                <c:pt idx="126">
                  <c:v>452956</c:v>
                </c:pt>
                <c:pt idx="127">
                  <c:v>483817</c:v>
                </c:pt>
                <c:pt idx="128">
                  <c:v>487581</c:v>
                </c:pt>
                <c:pt idx="129">
                  <c:v>466972</c:v>
                </c:pt>
                <c:pt idx="130">
                  <c:v>458811</c:v>
                </c:pt>
                <c:pt idx="131">
                  <c:v>460856</c:v>
                </c:pt>
                <c:pt idx="132">
                  <c:v>458303</c:v>
                </c:pt>
                <c:pt idx="133">
                  <c:v>460430</c:v>
                </c:pt>
                <c:pt idx="134">
                  <c:v>494717</c:v>
                </c:pt>
                <c:pt idx="135">
                  <c:v>489018</c:v>
                </c:pt>
                <c:pt idx="136">
                  <c:v>447531</c:v>
                </c:pt>
                <c:pt idx="137">
                  <c:v>434457</c:v>
                </c:pt>
                <c:pt idx="138">
                  <c:v>434331</c:v>
                </c:pt>
                <c:pt idx="139">
                  <c:v>433259</c:v>
                </c:pt>
                <c:pt idx="140">
                  <c:v>432631</c:v>
                </c:pt>
                <c:pt idx="141">
                  <c:v>473768</c:v>
                </c:pt>
                <c:pt idx="142">
                  <c:v>463179</c:v>
                </c:pt>
                <c:pt idx="143">
                  <c:v>412510</c:v>
                </c:pt>
                <c:pt idx="144">
                  <c:v>376421</c:v>
                </c:pt>
                <c:pt idx="145">
                  <c:v>366652</c:v>
                </c:pt>
                <c:pt idx="146">
                  <c:v>358695</c:v>
                </c:pt>
                <c:pt idx="147">
                  <c:v>360625</c:v>
                </c:pt>
                <c:pt idx="148">
                  <c:v>397292</c:v>
                </c:pt>
                <c:pt idx="149">
                  <c:v>398381</c:v>
                </c:pt>
                <c:pt idx="150">
                  <c:v>374539</c:v>
                </c:pt>
                <c:pt idx="151">
                  <c:v>367182</c:v>
                </c:pt>
                <c:pt idx="152">
                  <c:v>372260</c:v>
                </c:pt>
                <c:pt idx="153">
                  <c:v>373883</c:v>
                </c:pt>
                <c:pt idx="154">
                  <c:v>377502</c:v>
                </c:pt>
                <c:pt idx="155">
                  <c:v>411763</c:v>
                </c:pt>
                <c:pt idx="156">
                  <c:v>417281</c:v>
                </c:pt>
                <c:pt idx="157">
                  <c:v>395642</c:v>
                </c:pt>
                <c:pt idx="158">
                  <c:v>391777</c:v>
                </c:pt>
                <c:pt idx="159">
                  <c:v>394869</c:v>
                </c:pt>
                <c:pt idx="160">
                  <c:v>397273</c:v>
                </c:pt>
                <c:pt idx="161">
                  <c:v>407427</c:v>
                </c:pt>
                <c:pt idx="162">
                  <c:v>443169</c:v>
                </c:pt>
                <c:pt idx="163">
                  <c:v>448473</c:v>
                </c:pt>
                <c:pt idx="164">
                  <c:v>416013</c:v>
                </c:pt>
                <c:pt idx="165">
                  <c:v>400575</c:v>
                </c:pt>
                <c:pt idx="166">
                  <c:v>389033</c:v>
                </c:pt>
                <c:pt idx="167">
                  <c:v>382468</c:v>
                </c:pt>
                <c:pt idx="168">
                  <c:v>387595</c:v>
                </c:pt>
                <c:pt idx="169">
                  <c:v>415704</c:v>
                </c:pt>
                <c:pt idx="170">
                  <c:v>423657</c:v>
                </c:pt>
                <c:pt idx="171">
                  <c:v>417687</c:v>
                </c:pt>
                <c:pt idx="172">
                  <c:v>422240</c:v>
                </c:pt>
                <c:pt idx="173">
                  <c:v>438358</c:v>
                </c:pt>
                <c:pt idx="174">
                  <c:v>450875</c:v>
                </c:pt>
                <c:pt idx="175">
                  <c:v>471739</c:v>
                </c:pt>
                <c:pt idx="176">
                  <c:v>516044</c:v>
                </c:pt>
                <c:pt idx="177">
                  <c:v>541128</c:v>
                </c:pt>
                <c:pt idx="178">
                  <c:v>564756</c:v>
                </c:pt>
                <c:pt idx="179">
                  <c:v>647858</c:v>
                </c:pt>
                <c:pt idx="180">
                  <c:v>662228</c:v>
                </c:pt>
                <c:pt idx="181">
                  <c:v>663159</c:v>
                </c:pt>
                <c:pt idx="182">
                  <c:v>589159</c:v>
                </c:pt>
                <c:pt idx="183">
                  <c:v>597157</c:v>
                </c:pt>
                <c:pt idx="184">
                  <c:v>586704</c:v>
                </c:pt>
                <c:pt idx="185">
                  <c:v>565874</c:v>
                </c:pt>
                <c:pt idx="186">
                  <c:v>433099</c:v>
                </c:pt>
                <c:pt idx="187">
                  <c:v>380640</c:v>
                </c:pt>
                <c:pt idx="188">
                  <c:v>359935</c:v>
                </c:pt>
                <c:pt idx="189">
                  <c:v>361829</c:v>
                </c:pt>
                <c:pt idx="190">
                  <c:v>379177</c:v>
                </c:pt>
                <c:pt idx="191">
                  <c:v>374945</c:v>
                </c:pt>
                <c:pt idx="192">
                  <c:v>359837</c:v>
                </c:pt>
                <c:pt idx="193">
                  <c:v>357780</c:v>
                </c:pt>
                <c:pt idx="194">
                  <c:v>360473</c:v>
                </c:pt>
                <c:pt idx="195">
                  <c:v>361793</c:v>
                </c:pt>
                <c:pt idx="196">
                  <c:v>373047</c:v>
                </c:pt>
                <c:pt idx="197">
                  <c:v>382788</c:v>
                </c:pt>
                <c:pt idx="198">
                  <c:v>381194</c:v>
                </c:pt>
                <c:pt idx="199">
                  <c:v>368785</c:v>
                </c:pt>
                <c:pt idx="200">
                  <c:v>370465</c:v>
                </c:pt>
                <c:pt idx="201">
                  <c:v>372901</c:v>
                </c:pt>
                <c:pt idx="202">
                  <c:v>370656</c:v>
                </c:pt>
                <c:pt idx="203">
                  <c:v>373403</c:v>
                </c:pt>
                <c:pt idx="204">
                  <c:v>400564</c:v>
                </c:pt>
                <c:pt idx="205">
                  <c:v>397755</c:v>
                </c:pt>
                <c:pt idx="206">
                  <c:v>375516</c:v>
                </c:pt>
                <c:pt idx="207">
                  <c:v>363991</c:v>
                </c:pt>
                <c:pt idx="208">
                  <c:v>370325</c:v>
                </c:pt>
                <c:pt idx="209">
                  <c:v>381844</c:v>
                </c:pt>
                <c:pt idx="210">
                  <c:v>405971</c:v>
                </c:pt>
                <c:pt idx="211">
                  <c:v>404405</c:v>
                </c:pt>
                <c:pt idx="212">
                  <c:v>398978</c:v>
                </c:pt>
                <c:pt idx="213">
                  <c:v>394135</c:v>
                </c:pt>
                <c:pt idx="214">
                  <c:v>386341</c:v>
                </c:pt>
                <c:pt idx="215">
                  <c:v>382194</c:v>
                </c:pt>
                <c:pt idx="216">
                  <c:v>376945</c:v>
                </c:pt>
                <c:pt idx="217">
                  <c:v>372321</c:v>
                </c:pt>
                <c:pt idx="218">
                  <c:v>374500</c:v>
                </c:pt>
                <c:pt idx="219">
                  <c:v>388631</c:v>
                </c:pt>
                <c:pt idx="220">
                  <c:v>373842</c:v>
                </c:pt>
                <c:pt idx="221">
                  <c:v>363652</c:v>
                </c:pt>
                <c:pt idx="222">
                  <c:v>365021</c:v>
                </c:pt>
                <c:pt idx="223">
                  <c:v>363901</c:v>
                </c:pt>
                <c:pt idx="224">
                  <c:v>363136</c:v>
                </c:pt>
                <c:pt idx="225">
                  <c:v>383048</c:v>
                </c:pt>
                <c:pt idx="226">
                  <c:v>388117</c:v>
                </c:pt>
                <c:pt idx="227">
                  <c:v>374336</c:v>
                </c:pt>
                <c:pt idx="228">
                  <c:v>381478</c:v>
                </c:pt>
                <c:pt idx="229">
                  <c:v>379925</c:v>
                </c:pt>
                <c:pt idx="230">
                  <c:v>377311</c:v>
                </c:pt>
                <c:pt idx="231">
                  <c:v>375935</c:v>
                </c:pt>
                <c:pt idx="232">
                  <c:v>417476</c:v>
                </c:pt>
                <c:pt idx="233">
                  <c:v>408813</c:v>
                </c:pt>
                <c:pt idx="234">
                  <c:v>361638</c:v>
                </c:pt>
                <c:pt idx="235">
                  <c:v>334534</c:v>
                </c:pt>
                <c:pt idx="236">
                  <c:v>312012</c:v>
                </c:pt>
                <c:pt idx="237">
                  <c:v>301904</c:v>
                </c:pt>
                <c:pt idx="238">
                  <c:v>303515</c:v>
                </c:pt>
                <c:pt idx="239">
                  <c:v>323588</c:v>
                </c:pt>
                <c:pt idx="240">
                  <c:v>324829</c:v>
                </c:pt>
                <c:pt idx="241">
                  <c:v>312007</c:v>
                </c:pt>
                <c:pt idx="242">
                  <c:v>308562</c:v>
                </c:pt>
                <c:pt idx="243">
                  <c:v>313247</c:v>
                </c:pt>
                <c:pt idx="244">
                  <c:v>314426</c:v>
                </c:pt>
                <c:pt idx="245">
                  <c:v>317231</c:v>
                </c:pt>
                <c:pt idx="246">
                  <c:v>341961</c:v>
                </c:pt>
                <c:pt idx="247">
                  <c:v>340013</c:v>
                </c:pt>
                <c:pt idx="248">
                  <c:v>326380</c:v>
                </c:pt>
                <c:pt idx="249">
                  <c:v>325346</c:v>
                </c:pt>
                <c:pt idx="250">
                  <c:v>327468</c:v>
                </c:pt>
                <c:pt idx="251">
                  <c:v>326765</c:v>
                </c:pt>
                <c:pt idx="252">
                  <c:v>325799</c:v>
                </c:pt>
                <c:pt idx="253">
                  <c:v>350898</c:v>
                </c:pt>
                <c:pt idx="254">
                  <c:v>346734</c:v>
                </c:pt>
                <c:pt idx="255">
                  <c:v>327678</c:v>
                </c:pt>
                <c:pt idx="256">
                  <c:v>323816</c:v>
                </c:pt>
                <c:pt idx="257">
                  <c:v>323795</c:v>
                </c:pt>
                <c:pt idx="258">
                  <c:v>321493</c:v>
                </c:pt>
                <c:pt idx="259">
                  <c:v>321112</c:v>
                </c:pt>
                <c:pt idx="260">
                  <c:v>350851</c:v>
                </c:pt>
                <c:pt idx="261">
                  <c:v>345063</c:v>
                </c:pt>
                <c:pt idx="262">
                  <c:v>319349</c:v>
                </c:pt>
                <c:pt idx="263">
                  <c:v>301425</c:v>
                </c:pt>
                <c:pt idx="264">
                  <c:v>307834</c:v>
                </c:pt>
                <c:pt idx="265">
                  <c:v>327991</c:v>
                </c:pt>
                <c:pt idx="266">
                  <c:v>317451</c:v>
                </c:pt>
                <c:pt idx="267">
                  <c:v>336675</c:v>
                </c:pt>
                <c:pt idx="268">
                  <c:v>337235</c:v>
                </c:pt>
                <c:pt idx="269">
                  <c:v>326568</c:v>
                </c:pt>
                <c:pt idx="270">
                  <c:v>324935</c:v>
                </c:pt>
                <c:pt idx="271">
                  <c:v>331191</c:v>
                </c:pt>
                <c:pt idx="272">
                  <c:v>332024</c:v>
                </c:pt>
                <c:pt idx="273">
                  <c:v>333723</c:v>
                </c:pt>
                <c:pt idx="274">
                  <c:v>361529</c:v>
                </c:pt>
                <c:pt idx="275">
                  <c:v>359576</c:v>
                </c:pt>
                <c:pt idx="276">
                  <c:v>346732</c:v>
                </c:pt>
                <c:pt idx="277">
                  <c:v>340214</c:v>
                </c:pt>
                <c:pt idx="278">
                  <c:v>342965</c:v>
                </c:pt>
                <c:pt idx="279">
                  <c:v>343815</c:v>
                </c:pt>
                <c:pt idx="280">
                  <c:v>346658</c:v>
                </c:pt>
                <c:pt idx="281">
                  <c:v>373097</c:v>
                </c:pt>
                <c:pt idx="282">
                  <c:v>379186</c:v>
                </c:pt>
                <c:pt idx="283">
                  <c:v>366455</c:v>
                </c:pt>
                <c:pt idx="284">
                  <c:v>366145</c:v>
                </c:pt>
                <c:pt idx="285">
                  <c:v>365987</c:v>
                </c:pt>
                <c:pt idx="286">
                  <c:v>366096</c:v>
                </c:pt>
                <c:pt idx="287">
                  <c:v>370180</c:v>
                </c:pt>
                <c:pt idx="288">
                  <c:v>416238</c:v>
                </c:pt>
                <c:pt idx="289">
                  <c:v>415145</c:v>
                </c:pt>
                <c:pt idx="290">
                  <c:v>379462</c:v>
                </c:pt>
                <c:pt idx="291">
                  <c:v>356242</c:v>
                </c:pt>
                <c:pt idx="292">
                  <c:v>309688</c:v>
                </c:pt>
                <c:pt idx="293">
                  <c:v>298417</c:v>
                </c:pt>
                <c:pt idx="294">
                  <c:v>304777</c:v>
                </c:pt>
                <c:pt idx="295">
                  <c:v>316481</c:v>
                </c:pt>
                <c:pt idx="296">
                  <c:v>315749</c:v>
                </c:pt>
                <c:pt idx="297">
                  <c:v>313160</c:v>
                </c:pt>
                <c:pt idx="298">
                  <c:v>310392</c:v>
                </c:pt>
                <c:pt idx="299">
                  <c:v>312808</c:v>
                </c:pt>
                <c:pt idx="300">
                  <c:v>316022</c:v>
                </c:pt>
                <c:pt idx="301">
                  <c:v>319387</c:v>
                </c:pt>
                <c:pt idx="302">
                  <c:v>337679</c:v>
                </c:pt>
                <c:pt idx="303">
                  <c:v>343366</c:v>
                </c:pt>
                <c:pt idx="304">
                  <c:v>318018</c:v>
                </c:pt>
                <c:pt idx="305">
                  <c:v>307512</c:v>
                </c:pt>
                <c:pt idx="306">
                  <c:v>310531</c:v>
                </c:pt>
                <c:pt idx="307">
                  <c:v>312556</c:v>
                </c:pt>
                <c:pt idx="308">
                  <c:v>314265</c:v>
                </c:pt>
                <c:pt idx="309">
                  <c:v>336636</c:v>
                </c:pt>
                <c:pt idx="310">
                  <c:v>335762</c:v>
                </c:pt>
                <c:pt idx="311">
                  <c:v>321931</c:v>
                </c:pt>
                <c:pt idx="312">
                  <c:v>320651</c:v>
                </c:pt>
                <c:pt idx="313">
                  <c:v>323321</c:v>
                </c:pt>
                <c:pt idx="314">
                  <c:v>318961</c:v>
                </c:pt>
                <c:pt idx="315">
                  <c:v>327817</c:v>
                </c:pt>
                <c:pt idx="316">
                  <c:v>351021</c:v>
                </c:pt>
                <c:pt idx="317">
                  <c:v>353403</c:v>
                </c:pt>
                <c:pt idx="318">
                  <c:v>336513</c:v>
                </c:pt>
                <c:pt idx="319">
                  <c:v>327366</c:v>
                </c:pt>
                <c:pt idx="320">
                  <c:v>319478</c:v>
                </c:pt>
                <c:pt idx="321">
                  <c:v>312592</c:v>
                </c:pt>
                <c:pt idx="322">
                  <c:v>315796</c:v>
                </c:pt>
                <c:pt idx="323">
                  <c:v>342024</c:v>
                </c:pt>
                <c:pt idx="324">
                  <c:v>340214</c:v>
                </c:pt>
                <c:pt idx="325">
                  <c:v>321096</c:v>
                </c:pt>
                <c:pt idx="326">
                  <c:v>317530</c:v>
                </c:pt>
                <c:pt idx="327">
                  <c:v>320870</c:v>
                </c:pt>
                <c:pt idx="328">
                  <c:v>323050</c:v>
                </c:pt>
                <c:pt idx="329">
                  <c:v>334785</c:v>
                </c:pt>
                <c:pt idx="330">
                  <c:v>346174</c:v>
                </c:pt>
                <c:pt idx="331">
                  <c:v>342811</c:v>
                </c:pt>
                <c:pt idx="332">
                  <c:v>327527</c:v>
                </c:pt>
                <c:pt idx="333">
                  <c:v>317421</c:v>
                </c:pt>
                <c:pt idx="334">
                  <c:v>324049</c:v>
                </c:pt>
                <c:pt idx="335">
                  <c:v>327493</c:v>
                </c:pt>
                <c:pt idx="336">
                  <c:v>329303</c:v>
                </c:pt>
                <c:pt idx="337">
                  <c:v>341521</c:v>
                </c:pt>
                <c:pt idx="338">
                  <c:v>339385</c:v>
                </c:pt>
                <c:pt idx="339">
                  <c:v>333679</c:v>
                </c:pt>
                <c:pt idx="340">
                  <c:v>335349</c:v>
                </c:pt>
                <c:pt idx="341">
                  <c:v>336818</c:v>
                </c:pt>
                <c:pt idx="342">
                  <c:v>338643</c:v>
                </c:pt>
                <c:pt idx="343">
                  <c:v>341430</c:v>
                </c:pt>
                <c:pt idx="344">
                  <c:v>352780</c:v>
                </c:pt>
                <c:pt idx="345">
                  <c:v>349998</c:v>
                </c:pt>
                <c:pt idx="346">
                  <c:v>347182</c:v>
                </c:pt>
                <c:pt idx="347">
                  <c:v>345539</c:v>
                </c:pt>
                <c:pt idx="348">
                  <c:v>345894</c:v>
                </c:pt>
                <c:pt idx="349">
                  <c:v>347580</c:v>
                </c:pt>
                <c:pt idx="350">
                  <c:v>350095</c:v>
                </c:pt>
                <c:pt idx="351">
                  <c:v>355940</c:v>
                </c:pt>
                <c:pt idx="352">
                  <c:v>353754</c:v>
                </c:pt>
                <c:pt idx="353">
                  <c:v>352606</c:v>
                </c:pt>
                <c:pt idx="354">
                  <c:v>353839</c:v>
                </c:pt>
                <c:pt idx="355">
                  <c:v>356012</c:v>
                </c:pt>
                <c:pt idx="356">
                  <c:v>357802</c:v>
                </c:pt>
                <c:pt idx="357">
                  <c:v>359357</c:v>
                </c:pt>
                <c:pt idx="358">
                  <c:v>364518</c:v>
                </c:pt>
                <c:pt idx="359">
                  <c:v>364417</c:v>
                </c:pt>
                <c:pt idx="360">
                  <c:v>368547</c:v>
                </c:pt>
                <c:pt idx="361">
                  <c:v>378141</c:v>
                </c:pt>
                <c:pt idx="362">
                  <c:v>381283</c:v>
                </c:pt>
                <c:pt idx="363">
                  <c:v>380177</c:v>
                </c:pt>
                <c:pt idx="364">
                  <c:v>378540</c:v>
                </c:pt>
                <c:pt idx="365">
                  <c:v>385733</c:v>
                </c:pt>
                <c:pt idx="366">
                  <c:v>385519</c:v>
                </c:pt>
                <c:pt idx="367">
                  <c:v>355649</c:v>
                </c:pt>
                <c:pt idx="368">
                  <c:v>330759</c:v>
                </c:pt>
                <c:pt idx="369">
                  <c:v>331372</c:v>
                </c:pt>
                <c:pt idx="370">
                  <c:v>335005</c:v>
                </c:pt>
                <c:pt idx="371">
                  <c:v>337603</c:v>
                </c:pt>
                <c:pt idx="372">
                  <c:v>341868</c:v>
                </c:pt>
                <c:pt idx="373">
                  <c:v>340579</c:v>
                </c:pt>
                <c:pt idx="374">
                  <c:v>341798</c:v>
                </c:pt>
                <c:pt idx="375">
                  <c:v>343891</c:v>
                </c:pt>
                <c:pt idx="376">
                  <c:v>348549</c:v>
                </c:pt>
                <c:pt idx="377">
                  <c:v>350809</c:v>
                </c:pt>
                <c:pt idx="378">
                  <c:v>354290</c:v>
                </c:pt>
                <c:pt idx="379">
                  <c:v>361535</c:v>
                </c:pt>
                <c:pt idx="380">
                  <c:v>362139</c:v>
                </c:pt>
                <c:pt idx="381">
                  <c:v>371812</c:v>
                </c:pt>
                <c:pt idx="382">
                  <c:v>375820</c:v>
                </c:pt>
                <c:pt idx="383">
                  <c:v>378044</c:v>
                </c:pt>
                <c:pt idx="384">
                  <c:v>381168</c:v>
                </c:pt>
                <c:pt idx="385">
                  <c:v>383906</c:v>
                </c:pt>
                <c:pt idx="386">
                  <c:v>393474</c:v>
                </c:pt>
                <c:pt idx="387">
                  <c:v>387751</c:v>
                </c:pt>
                <c:pt idx="388">
                  <c:v>390576</c:v>
                </c:pt>
                <c:pt idx="389">
                  <c:v>392826</c:v>
                </c:pt>
                <c:pt idx="390">
                  <c:v>397996</c:v>
                </c:pt>
                <c:pt idx="391">
                  <c:v>399457</c:v>
                </c:pt>
                <c:pt idx="392">
                  <c:v>399527</c:v>
                </c:pt>
                <c:pt idx="393">
                  <c:v>408128</c:v>
                </c:pt>
                <c:pt idx="394">
                  <c:v>411389</c:v>
                </c:pt>
                <c:pt idx="395">
                  <c:v>410251</c:v>
                </c:pt>
                <c:pt idx="396">
                  <c:v>408354</c:v>
                </c:pt>
                <c:pt idx="397">
                  <c:v>411668</c:v>
                </c:pt>
                <c:pt idx="398">
                  <c:v>414437</c:v>
                </c:pt>
                <c:pt idx="399">
                  <c:v>420728</c:v>
                </c:pt>
                <c:pt idx="400">
                  <c:v>435340</c:v>
                </c:pt>
                <c:pt idx="401">
                  <c:v>442903</c:v>
                </c:pt>
                <c:pt idx="402">
                  <c:v>442762</c:v>
                </c:pt>
                <c:pt idx="403">
                  <c:v>455838</c:v>
                </c:pt>
                <c:pt idx="404">
                  <c:v>461671</c:v>
                </c:pt>
                <c:pt idx="405">
                  <c:v>465191</c:v>
                </c:pt>
                <c:pt idx="406">
                  <c:v>478375</c:v>
                </c:pt>
                <c:pt idx="407">
                  <c:v>512416</c:v>
                </c:pt>
                <c:pt idx="408">
                  <c:v>514689</c:v>
                </c:pt>
                <c:pt idx="409">
                  <c:v>475068</c:v>
                </c:pt>
                <c:pt idx="410">
                  <c:v>447734</c:v>
                </c:pt>
                <c:pt idx="411">
                  <c:v>402985</c:v>
                </c:pt>
                <c:pt idx="412">
                  <c:v>377603</c:v>
                </c:pt>
                <c:pt idx="413">
                  <c:v>380901</c:v>
                </c:pt>
                <c:pt idx="414">
                  <c:v>394853</c:v>
                </c:pt>
                <c:pt idx="415">
                  <c:v>405149</c:v>
                </c:pt>
                <c:pt idx="416">
                  <c:v>404086</c:v>
                </c:pt>
                <c:pt idx="417">
                  <c:v>408844</c:v>
                </c:pt>
                <c:pt idx="418">
                  <c:v>400074</c:v>
                </c:pt>
                <c:pt idx="419">
                  <c:v>396913</c:v>
                </c:pt>
                <c:pt idx="420">
                  <c:v>401445</c:v>
                </c:pt>
                <c:pt idx="421">
                  <c:v>430440</c:v>
                </c:pt>
                <c:pt idx="422">
                  <c:v>431815</c:v>
                </c:pt>
                <c:pt idx="423">
                  <c:v>420928</c:v>
                </c:pt>
                <c:pt idx="424">
                  <c:v>421178</c:v>
                </c:pt>
                <c:pt idx="425">
                  <c:v>438035</c:v>
                </c:pt>
                <c:pt idx="426">
                  <c:v>429863</c:v>
                </c:pt>
                <c:pt idx="427">
                  <c:v>430494</c:v>
                </c:pt>
                <c:pt idx="428">
                  <c:v>463033</c:v>
                </c:pt>
                <c:pt idx="429">
                  <c:v>464138</c:v>
                </c:pt>
                <c:pt idx="430">
                  <c:v>437073</c:v>
                </c:pt>
                <c:pt idx="431">
                  <c:v>418540</c:v>
                </c:pt>
                <c:pt idx="432">
                  <c:v>423137</c:v>
                </c:pt>
                <c:pt idx="433">
                  <c:v>425758</c:v>
                </c:pt>
                <c:pt idx="434">
                  <c:v>434231</c:v>
                </c:pt>
                <c:pt idx="435">
                  <c:v>473639</c:v>
                </c:pt>
                <c:pt idx="436">
                  <c:v>470879</c:v>
                </c:pt>
                <c:pt idx="437">
                  <c:v>454396</c:v>
                </c:pt>
                <c:pt idx="438">
                  <c:v>456339</c:v>
                </c:pt>
                <c:pt idx="439">
                  <c:v>462713</c:v>
                </c:pt>
                <c:pt idx="440">
                  <c:v>462948</c:v>
                </c:pt>
                <c:pt idx="441">
                  <c:v>472566</c:v>
                </c:pt>
                <c:pt idx="442">
                  <c:v>519190</c:v>
                </c:pt>
                <c:pt idx="443">
                  <c:v>517688</c:v>
                </c:pt>
                <c:pt idx="444">
                  <c:v>473119</c:v>
                </c:pt>
                <c:pt idx="445">
                  <c:v>450632</c:v>
                </c:pt>
                <c:pt idx="446">
                  <c:v>447474</c:v>
                </c:pt>
                <c:pt idx="447">
                  <c:v>456724</c:v>
                </c:pt>
                <c:pt idx="448">
                  <c:v>461742</c:v>
                </c:pt>
                <c:pt idx="449">
                  <c:v>522915</c:v>
                </c:pt>
                <c:pt idx="450">
                  <c:v>524242</c:v>
                </c:pt>
                <c:pt idx="451">
                  <c:v>488268</c:v>
                </c:pt>
                <c:pt idx="452">
                  <c:v>476699</c:v>
                </c:pt>
                <c:pt idx="453">
                  <c:v>482178</c:v>
                </c:pt>
                <c:pt idx="454">
                  <c:v>493303</c:v>
                </c:pt>
                <c:pt idx="455">
                  <c:v>548261</c:v>
                </c:pt>
                <c:pt idx="456">
                  <c:v>590489</c:v>
                </c:pt>
                <c:pt idx="457">
                  <c:v>616027</c:v>
                </c:pt>
                <c:pt idx="458">
                  <c:v>603654</c:v>
                </c:pt>
                <c:pt idx="459">
                  <c:v>622194</c:v>
                </c:pt>
                <c:pt idx="460">
                  <c:v>629696</c:v>
                </c:pt>
                <c:pt idx="461">
                  <c:v>642694</c:v>
                </c:pt>
                <c:pt idx="462">
                  <c:v>635642</c:v>
                </c:pt>
                <c:pt idx="463">
                  <c:v>750746</c:v>
                </c:pt>
                <c:pt idx="464">
                  <c:v>725727</c:v>
                </c:pt>
                <c:pt idx="465">
                  <c:v>552831</c:v>
                </c:pt>
                <c:pt idx="466">
                  <c:v>388852</c:v>
                </c:pt>
                <c:pt idx="467">
                  <c:v>390328</c:v>
                </c:pt>
                <c:pt idx="468">
                  <c:v>395062</c:v>
                </c:pt>
                <c:pt idx="469">
                  <c:v>401026</c:v>
                </c:pt>
                <c:pt idx="470">
                  <c:v>432785</c:v>
                </c:pt>
                <c:pt idx="471">
                  <c:v>434422</c:v>
                </c:pt>
                <c:pt idx="472">
                  <c:v>415532</c:v>
                </c:pt>
                <c:pt idx="473">
                  <c:v>410083</c:v>
                </c:pt>
                <c:pt idx="474">
                  <c:v>416701</c:v>
                </c:pt>
                <c:pt idx="475">
                  <c:v>422794</c:v>
                </c:pt>
                <c:pt idx="476">
                  <c:v>436413</c:v>
                </c:pt>
                <c:pt idx="477">
                  <c:v>480512</c:v>
                </c:pt>
                <c:pt idx="478">
                  <c:v>483550</c:v>
                </c:pt>
                <c:pt idx="479">
                  <c:v>461752</c:v>
                </c:pt>
                <c:pt idx="480">
                  <c:v>464950</c:v>
                </c:pt>
                <c:pt idx="481">
                  <c:v>472305</c:v>
                </c:pt>
                <c:pt idx="482">
                  <c:v>481615</c:v>
                </c:pt>
                <c:pt idx="483">
                  <c:v>492895</c:v>
                </c:pt>
                <c:pt idx="484">
                  <c:v>534973</c:v>
                </c:pt>
                <c:pt idx="485">
                  <c:v>530056</c:v>
                </c:pt>
                <c:pt idx="486">
                  <c:v>499617</c:v>
                </c:pt>
                <c:pt idx="487">
                  <c:v>496721</c:v>
                </c:pt>
                <c:pt idx="488">
                  <c:v>507932</c:v>
                </c:pt>
                <c:pt idx="489">
                  <c:v>524508</c:v>
                </c:pt>
                <c:pt idx="490">
                  <c:v>564406</c:v>
                </c:pt>
                <c:pt idx="491">
                  <c:v>605956</c:v>
                </c:pt>
                <c:pt idx="492">
                  <c:v>624512</c:v>
                </c:pt>
                <c:pt idx="493">
                  <c:v>658144</c:v>
                </c:pt>
                <c:pt idx="494">
                  <c:v>687530</c:v>
                </c:pt>
                <c:pt idx="495">
                  <c:v>682813</c:v>
                </c:pt>
                <c:pt idx="496">
                  <c:v>658147</c:v>
                </c:pt>
                <c:pt idx="497">
                  <c:v>648627</c:v>
                </c:pt>
                <c:pt idx="498">
                  <c:v>731068</c:v>
                </c:pt>
                <c:pt idx="499">
                  <c:v>669107</c:v>
                </c:pt>
                <c:pt idx="500">
                  <c:v>435437</c:v>
                </c:pt>
                <c:pt idx="501">
                  <c:v>120051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Sheet2!$A$100</c:f>
              <c:strCache>
                <c:ptCount val="1"/>
                <c:pt idx="0">
                  <c:v>GP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Sheet2!$B$98:$SI$98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Sheet2!$B$100:$SI$100</c:f>
              <c:numCache>
                <c:formatCode>#,###</c:formatCode>
                <c:ptCount val="502"/>
                <c:pt idx="0">
                  <c:v>228264</c:v>
                </c:pt>
                <c:pt idx="1">
                  <c:v>232741</c:v>
                </c:pt>
                <c:pt idx="2">
                  <c:v>233997</c:v>
                </c:pt>
                <c:pt idx="3">
                  <c:v>234935</c:v>
                </c:pt>
                <c:pt idx="4">
                  <c:v>235902</c:v>
                </c:pt>
                <c:pt idx="5">
                  <c:v>239867</c:v>
                </c:pt>
                <c:pt idx="6">
                  <c:v>238587</c:v>
                </c:pt>
                <c:pt idx="7">
                  <c:v>240572</c:v>
                </c:pt>
                <c:pt idx="8">
                  <c:v>244816</c:v>
                </c:pt>
                <c:pt idx="9">
                  <c:v>241021</c:v>
                </c:pt>
                <c:pt idx="10">
                  <c:v>241960</c:v>
                </c:pt>
                <c:pt idx="11">
                  <c:v>247912</c:v>
                </c:pt>
                <c:pt idx="12">
                  <c:v>245989</c:v>
                </c:pt>
                <c:pt idx="13">
                  <c:v>249794</c:v>
                </c:pt>
                <c:pt idx="14">
                  <c:v>251178</c:v>
                </c:pt>
                <c:pt idx="15">
                  <c:v>255731</c:v>
                </c:pt>
                <c:pt idx="16">
                  <c:v>254636</c:v>
                </c:pt>
                <c:pt idx="17">
                  <c:v>261047</c:v>
                </c:pt>
                <c:pt idx="18">
                  <c:v>281124</c:v>
                </c:pt>
                <c:pt idx="19">
                  <c:v>282318</c:v>
                </c:pt>
                <c:pt idx="20">
                  <c:v>277857</c:v>
                </c:pt>
                <c:pt idx="21">
                  <c:v>275915</c:v>
                </c:pt>
                <c:pt idx="22">
                  <c:v>277147</c:v>
                </c:pt>
                <c:pt idx="23">
                  <c:v>256995</c:v>
                </c:pt>
                <c:pt idx="24">
                  <c:v>238509</c:v>
                </c:pt>
                <c:pt idx="25">
                  <c:v>218762</c:v>
                </c:pt>
                <c:pt idx="26">
                  <c:v>207075</c:v>
                </c:pt>
                <c:pt idx="27">
                  <c:v>204881</c:v>
                </c:pt>
                <c:pt idx="28">
                  <c:v>206040</c:v>
                </c:pt>
                <c:pt idx="29">
                  <c:v>209399</c:v>
                </c:pt>
                <c:pt idx="30">
                  <c:v>207942</c:v>
                </c:pt>
                <c:pt idx="31">
                  <c:v>210219</c:v>
                </c:pt>
                <c:pt idx="32">
                  <c:v>207706</c:v>
                </c:pt>
                <c:pt idx="33">
                  <c:v>207729</c:v>
                </c:pt>
                <c:pt idx="34">
                  <c:v>208141</c:v>
                </c:pt>
                <c:pt idx="35">
                  <c:v>207176</c:v>
                </c:pt>
                <c:pt idx="36">
                  <c:v>206678</c:v>
                </c:pt>
                <c:pt idx="37">
                  <c:v>206470</c:v>
                </c:pt>
                <c:pt idx="38">
                  <c:v>205531</c:v>
                </c:pt>
                <c:pt idx="39">
                  <c:v>207314</c:v>
                </c:pt>
                <c:pt idx="40">
                  <c:v>211811</c:v>
                </c:pt>
                <c:pt idx="41">
                  <c:v>204627</c:v>
                </c:pt>
                <c:pt idx="42">
                  <c:v>204990</c:v>
                </c:pt>
                <c:pt idx="43">
                  <c:v>211012</c:v>
                </c:pt>
                <c:pt idx="44">
                  <c:v>207778</c:v>
                </c:pt>
                <c:pt idx="45">
                  <c:v>205102</c:v>
                </c:pt>
                <c:pt idx="46">
                  <c:v>205691</c:v>
                </c:pt>
                <c:pt idx="47">
                  <c:v>205859</c:v>
                </c:pt>
                <c:pt idx="48">
                  <c:v>204713</c:v>
                </c:pt>
                <c:pt idx="49">
                  <c:v>202722</c:v>
                </c:pt>
                <c:pt idx="50">
                  <c:v>206684</c:v>
                </c:pt>
                <c:pt idx="51">
                  <c:v>205619</c:v>
                </c:pt>
                <c:pt idx="52">
                  <c:v>209545</c:v>
                </c:pt>
                <c:pt idx="53">
                  <c:v>198857</c:v>
                </c:pt>
                <c:pt idx="54">
                  <c:v>202123</c:v>
                </c:pt>
                <c:pt idx="55">
                  <c:v>205007</c:v>
                </c:pt>
                <c:pt idx="56">
                  <c:v>205457</c:v>
                </c:pt>
                <c:pt idx="57">
                  <c:v>207226</c:v>
                </c:pt>
                <c:pt idx="58">
                  <c:v>204129</c:v>
                </c:pt>
                <c:pt idx="59">
                  <c:v>202413</c:v>
                </c:pt>
                <c:pt idx="60">
                  <c:v>200963</c:v>
                </c:pt>
                <c:pt idx="61">
                  <c:v>202890</c:v>
                </c:pt>
                <c:pt idx="62">
                  <c:v>204012</c:v>
                </c:pt>
                <c:pt idx="63">
                  <c:v>203297</c:v>
                </c:pt>
                <c:pt idx="64">
                  <c:v>203753</c:v>
                </c:pt>
                <c:pt idx="65">
                  <c:v>199636</c:v>
                </c:pt>
                <c:pt idx="66">
                  <c:v>201578</c:v>
                </c:pt>
                <c:pt idx="67">
                  <c:v>209228</c:v>
                </c:pt>
                <c:pt idx="68">
                  <c:v>210811</c:v>
                </c:pt>
                <c:pt idx="69">
                  <c:v>200035</c:v>
                </c:pt>
                <c:pt idx="70">
                  <c:v>199894</c:v>
                </c:pt>
                <c:pt idx="71">
                  <c:v>208069</c:v>
                </c:pt>
                <c:pt idx="72">
                  <c:v>205816</c:v>
                </c:pt>
                <c:pt idx="73">
                  <c:v>201170</c:v>
                </c:pt>
                <c:pt idx="74">
                  <c:v>202581</c:v>
                </c:pt>
                <c:pt idx="75">
                  <c:v>210125</c:v>
                </c:pt>
                <c:pt idx="76">
                  <c:v>201866</c:v>
                </c:pt>
                <c:pt idx="77">
                  <c:v>203817</c:v>
                </c:pt>
                <c:pt idx="78">
                  <c:v>215174</c:v>
                </c:pt>
                <c:pt idx="79">
                  <c:v>209351</c:v>
                </c:pt>
                <c:pt idx="80">
                  <c:v>207228</c:v>
                </c:pt>
                <c:pt idx="81">
                  <c:v>208201</c:v>
                </c:pt>
                <c:pt idx="82">
                  <c:v>209867</c:v>
                </c:pt>
                <c:pt idx="83">
                  <c:v>210411</c:v>
                </c:pt>
                <c:pt idx="84">
                  <c:v>214398</c:v>
                </c:pt>
                <c:pt idx="85">
                  <c:v>224856</c:v>
                </c:pt>
                <c:pt idx="86">
                  <c:v>214578</c:v>
                </c:pt>
                <c:pt idx="87">
                  <c:v>210912</c:v>
                </c:pt>
                <c:pt idx="88">
                  <c:v>210157</c:v>
                </c:pt>
                <c:pt idx="89">
                  <c:v>211746</c:v>
                </c:pt>
                <c:pt idx="90">
                  <c:v>212826</c:v>
                </c:pt>
                <c:pt idx="91">
                  <c:v>222902</c:v>
                </c:pt>
                <c:pt idx="92">
                  <c:v>225576</c:v>
                </c:pt>
                <c:pt idx="93">
                  <c:v>230558</c:v>
                </c:pt>
                <c:pt idx="94">
                  <c:v>235082</c:v>
                </c:pt>
                <c:pt idx="95">
                  <c:v>229612</c:v>
                </c:pt>
                <c:pt idx="96">
                  <c:v>230557</c:v>
                </c:pt>
                <c:pt idx="97">
                  <c:v>238112</c:v>
                </c:pt>
                <c:pt idx="98">
                  <c:v>236859</c:v>
                </c:pt>
                <c:pt idx="99">
                  <c:v>247500</c:v>
                </c:pt>
                <c:pt idx="100">
                  <c:v>246904</c:v>
                </c:pt>
                <c:pt idx="101">
                  <c:v>241301</c:v>
                </c:pt>
                <c:pt idx="102">
                  <c:v>241955</c:v>
                </c:pt>
                <c:pt idx="103">
                  <c:v>246200</c:v>
                </c:pt>
                <c:pt idx="104">
                  <c:v>245952</c:v>
                </c:pt>
                <c:pt idx="105">
                  <c:v>254831</c:v>
                </c:pt>
                <c:pt idx="106">
                  <c:v>258525</c:v>
                </c:pt>
                <c:pt idx="107">
                  <c:v>257871</c:v>
                </c:pt>
                <c:pt idx="108">
                  <c:v>259176</c:v>
                </c:pt>
                <c:pt idx="109">
                  <c:v>263152</c:v>
                </c:pt>
                <c:pt idx="110">
                  <c:v>273971</c:v>
                </c:pt>
                <c:pt idx="111">
                  <c:v>274519</c:v>
                </c:pt>
                <c:pt idx="112">
                  <c:v>275073</c:v>
                </c:pt>
                <c:pt idx="113">
                  <c:v>288205</c:v>
                </c:pt>
                <c:pt idx="114">
                  <c:v>290557</c:v>
                </c:pt>
                <c:pt idx="115">
                  <c:v>286109</c:v>
                </c:pt>
                <c:pt idx="116">
                  <c:v>286112</c:v>
                </c:pt>
                <c:pt idx="117">
                  <c:v>290512</c:v>
                </c:pt>
                <c:pt idx="118">
                  <c:v>296068</c:v>
                </c:pt>
                <c:pt idx="119">
                  <c:v>300563</c:v>
                </c:pt>
                <c:pt idx="120">
                  <c:v>322032</c:v>
                </c:pt>
                <c:pt idx="121">
                  <c:v>325169</c:v>
                </c:pt>
                <c:pt idx="122">
                  <c:v>318345</c:v>
                </c:pt>
                <c:pt idx="123">
                  <c:v>319037</c:v>
                </c:pt>
                <c:pt idx="124">
                  <c:v>324154</c:v>
                </c:pt>
                <c:pt idx="125">
                  <c:v>331407</c:v>
                </c:pt>
                <c:pt idx="126">
                  <c:v>341112</c:v>
                </c:pt>
                <c:pt idx="127">
                  <c:v>371431</c:v>
                </c:pt>
                <c:pt idx="128">
                  <c:v>386697</c:v>
                </c:pt>
                <c:pt idx="129">
                  <c:v>390202</c:v>
                </c:pt>
                <c:pt idx="130">
                  <c:v>444908</c:v>
                </c:pt>
                <c:pt idx="131">
                  <c:v>488316</c:v>
                </c:pt>
                <c:pt idx="132">
                  <c:v>490520</c:v>
                </c:pt>
                <c:pt idx="133">
                  <c:v>498880</c:v>
                </c:pt>
                <c:pt idx="134">
                  <c:v>566211</c:v>
                </c:pt>
                <c:pt idx="135">
                  <c:v>532271</c:v>
                </c:pt>
                <c:pt idx="136">
                  <c:v>445807</c:v>
                </c:pt>
                <c:pt idx="137">
                  <c:v>310040</c:v>
                </c:pt>
                <c:pt idx="138">
                  <c:v>258198</c:v>
                </c:pt>
                <c:pt idx="139">
                  <c:v>255242</c:v>
                </c:pt>
                <c:pt idx="140">
                  <c:v>255598</c:v>
                </c:pt>
                <c:pt idx="141">
                  <c:v>282299</c:v>
                </c:pt>
                <c:pt idx="142">
                  <c:v>276013</c:v>
                </c:pt>
                <c:pt idx="143">
                  <c:v>251556</c:v>
                </c:pt>
                <c:pt idx="144">
                  <c:v>243387</c:v>
                </c:pt>
                <c:pt idx="145">
                  <c:v>245061</c:v>
                </c:pt>
                <c:pt idx="146">
                  <c:v>245561</c:v>
                </c:pt>
                <c:pt idx="147">
                  <c:v>243352</c:v>
                </c:pt>
                <c:pt idx="148">
                  <c:v>265407</c:v>
                </c:pt>
                <c:pt idx="149">
                  <c:v>262608</c:v>
                </c:pt>
                <c:pt idx="150">
                  <c:v>248162</c:v>
                </c:pt>
                <c:pt idx="151">
                  <c:v>243686</c:v>
                </c:pt>
                <c:pt idx="152">
                  <c:v>245270</c:v>
                </c:pt>
                <c:pt idx="153">
                  <c:v>247307</c:v>
                </c:pt>
                <c:pt idx="154">
                  <c:v>249926</c:v>
                </c:pt>
                <c:pt idx="155">
                  <c:v>264147</c:v>
                </c:pt>
                <c:pt idx="156">
                  <c:v>263549</c:v>
                </c:pt>
                <c:pt idx="157">
                  <c:v>252646</c:v>
                </c:pt>
                <c:pt idx="158">
                  <c:v>247726</c:v>
                </c:pt>
                <c:pt idx="159">
                  <c:v>246278</c:v>
                </c:pt>
                <c:pt idx="160">
                  <c:v>247455</c:v>
                </c:pt>
                <c:pt idx="161">
                  <c:v>253040</c:v>
                </c:pt>
                <c:pt idx="162">
                  <c:v>270734</c:v>
                </c:pt>
                <c:pt idx="163">
                  <c:v>274103</c:v>
                </c:pt>
                <c:pt idx="164">
                  <c:v>260001</c:v>
                </c:pt>
                <c:pt idx="165">
                  <c:v>252945</c:v>
                </c:pt>
                <c:pt idx="166">
                  <c:v>254004</c:v>
                </c:pt>
                <c:pt idx="167">
                  <c:v>256944</c:v>
                </c:pt>
                <c:pt idx="168">
                  <c:v>257643</c:v>
                </c:pt>
                <c:pt idx="169">
                  <c:v>283618</c:v>
                </c:pt>
                <c:pt idx="170">
                  <c:v>284870</c:v>
                </c:pt>
                <c:pt idx="171">
                  <c:v>273728</c:v>
                </c:pt>
                <c:pt idx="172">
                  <c:v>266685</c:v>
                </c:pt>
                <c:pt idx="173">
                  <c:v>266082</c:v>
                </c:pt>
                <c:pt idx="174">
                  <c:v>266294</c:v>
                </c:pt>
                <c:pt idx="175">
                  <c:v>277842</c:v>
                </c:pt>
                <c:pt idx="176">
                  <c:v>303248</c:v>
                </c:pt>
                <c:pt idx="177">
                  <c:v>299952</c:v>
                </c:pt>
                <c:pt idx="178">
                  <c:v>288081</c:v>
                </c:pt>
                <c:pt idx="179">
                  <c:v>284691</c:v>
                </c:pt>
                <c:pt idx="180">
                  <c:v>287213</c:v>
                </c:pt>
                <c:pt idx="181">
                  <c:v>287995</c:v>
                </c:pt>
                <c:pt idx="182">
                  <c:v>296277</c:v>
                </c:pt>
                <c:pt idx="183">
                  <c:v>320787</c:v>
                </c:pt>
                <c:pt idx="184">
                  <c:v>320911</c:v>
                </c:pt>
                <c:pt idx="185">
                  <c:v>303065</c:v>
                </c:pt>
                <c:pt idx="186">
                  <c:v>294927</c:v>
                </c:pt>
                <c:pt idx="187">
                  <c:v>284099</c:v>
                </c:pt>
                <c:pt idx="188">
                  <c:v>279060</c:v>
                </c:pt>
                <c:pt idx="189">
                  <c:v>279539</c:v>
                </c:pt>
                <c:pt idx="190">
                  <c:v>303226</c:v>
                </c:pt>
                <c:pt idx="191">
                  <c:v>298783</c:v>
                </c:pt>
                <c:pt idx="192">
                  <c:v>283668</c:v>
                </c:pt>
                <c:pt idx="193">
                  <c:v>280005</c:v>
                </c:pt>
                <c:pt idx="194">
                  <c:v>281934</c:v>
                </c:pt>
                <c:pt idx="195">
                  <c:v>282587</c:v>
                </c:pt>
                <c:pt idx="196">
                  <c:v>297298</c:v>
                </c:pt>
                <c:pt idx="197">
                  <c:v>312707</c:v>
                </c:pt>
                <c:pt idx="198">
                  <c:v>312940</c:v>
                </c:pt>
                <c:pt idx="199">
                  <c:v>296234</c:v>
                </c:pt>
                <c:pt idx="200">
                  <c:v>294322</c:v>
                </c:pt>
                <c:pt idx="201">
                  <c:v>300032</c:v>
                </c:pt>
                <c:pt idx="202">
                  <c:v>299826</c:v>
                </c:pt>
                <c:pt idx="203">
                  <c:v>308410</c:v>
                </c:pt>
                <c:pt idx="204">
                  <c:v>342935</c:v>
                </c:pt>
                <c:pt idx="205">
                  <c:v>355861</c:v>
                </c:pt>
                <c:pt idx="206">
                  <c:v>344024</c:v>
                </c:pt>
                <c:pt idx="207">
                  <c:v>381258</c:v>
                </c:pt>
                <c:pt idx="208">
                  <c:v>411942</c:v>
                </c:pt>
                <c:pt idx="209">
                  <c:v>422931</c:v>
                </c:pt>
                <c:pt idx="210">
                  <c:v>431779</c:v>
                </c:pt>
                <c:pt idx="211">
                  <c:v>426785</c:v>
                </c:pt>
                <c:pt idx="212">
                  <c:v>419797</c:v>
                </c:pt>
                <c:pt idx="213">
                  <c:v>422130</c:v>
                </c:pt>
                <c:pt idx="214">
                  <c:v>422252</c:v>
                </c:pt>
                <c:pt idx="215">
                  <c:v>428948</c:v>
                </c:pt>
                <c:pt idx="216">
                  <c:v>433932</c:v>
                </c:pt>
                <c:pt idx="217">
                  <c:v>431882</c:v>
                </c:pt>
                <c:pt idx="218">
                  <c:v>423276</c:v>
                </c:pt>
                <c:pt idx="219">
                  <c:v>397220</c:v>
                </c:pt>
                <c:pt idx="220">
                  <c:v>371807</c:v>
                </c:pt>
                <c:pt idx="221">
                  <c:v>320046</c:v>
                </c:pt>
                <c:pt idx="222">
                  <c:v>293468</c:v>
                </c:pt>
                <c:pt idx="223">
                  <c:v>296310</c:v>
                </c:pt>
                <c:pt idx="224">
                  <c:v>304268</c:v>
                </c:pt>
                <c:pt idx="225">
                  <c:v>344933</c:v>
                </c:pt>
                <c:pt idx="226">
                  <c:v>352714</c:v>
                </c:pt>
                <c:pt idx="227">
                  <c:v>362468</c:v>
                </c:pt>
                <c:pt idx="228">
                  <c:v>431579</c:v>
                </c:pt>
                <c:pt idx="229">
                  <c:v>464665</c:v>
                </c:pt>
                <c:pt idx="230">
                  <c:v>454412</c:v>
                </c:pt>
                <c:pt idx="231">
                  <c:v>450624</c:v>
                </c:pt>
                <c:pt idx="232">
                  <c:v>487688</c:v>
                </c:pt>
                <c:pt idx="233">
                  <c:v>468082</c:v>
                </c:pt>
                <c:pt idx="234">
                  <c:v>384126</c:v>
                </c:pt>
                <c:pt idx="235">
                  <c:v>292981</c:v>
                </c:pt>
                <c:pt idx="236">
                  <c:v>253785</c:v>
                </c:pt>
                <c:pt idx="237">
                  <c:v>253400</c:v>
                </c:pt>
                <c:pt idx="238">
                  <c:v>253517</c:v>
                </c:pt>
                <c:pt idx="239">
                  <c:v>287205</c:v>
                </c:pt>
                <c:pt idx="240">
                  <c:v>281903</c:v>
                </c:pt>
                <c:pt idx="241">
                  <c:v>256783</c:v>
                </c:pt>
                <c:pt idx="242">
                  <c:v>244682</c:v>
                </c:pt>
                <c:pt idx="243">
                  <c:v>230136</c:v>
                </c:pt>
                <c:pt idx="244">
                  <c:v>232773</c:v>
                </c:pt>
                <c:pt idx="245">
                  <c:v>238019</c:v>
                </c:pt>
                <c:pt idx="246">
                  <c:v>267028</c:v>
                </c:pt>
                <c:pt idx="247">
                  <c:v>259321</c:v>
                </c:pt>
                <c:pt idx="248">
                  <c:v>240559</c:v>
                </c:pt>
                <c:pt idx="249">
                  <c:v>235578</c:v>
                </c:pt>
                <c:pt idx="250">
                  <c:v>237285</c:v>
                </c:pt>
                <c:pt idx="251">
                  <c:v>233882</c:v>
                </c:pt>
                <c:pt idx="252">
                  <c:v>233619</c:v>
                </c:pt>
                <c:pt idx="253">
                  <c:v>261183</c:v>
                </c:pt>
                <c:pt idx="254">
                  <c:v>255468</c:v>
                </c:pt>
                <c:pt idx="255">
                  <c:v>231348</c:v>
                </c:pt>
                <c:pt idx="256">
                  <c:v>220415</c:v>
                </c:pt>
                <c:pt idx="257">
                  <c:v>220122</c:v>
                </c:pt>
                <c:pt idx="258">
                  <c:v>220855</c:v>
                </c:pt>
                <c:pt idx="259">
                  <c:v>220801</c:v>
                </c:pt>
                <c:pt idx="260">
                  <c:v>237477</c:v>
                </c:pt>
                <c:pt idx="261">
                  <c:v>231229</c:v>
                </c:pt>
                <c:pt idx="262">
                  <c:v>218116</c:v>
                </c:pt>
                <c:pt idx="263">
                  <c:v>210069</c:v>
                </c:pt>
                <c:pt idx="264">
                  <c:v>206631</c:v>
                </c:pt>
                <c:pt idx="265">
                  <c:v>205334</c:v>
                </c:pt>
                <c:pt idx="266">
                  <c:v>204159</c:v>
                </c:pt>
                <c:pt idx="267">
                  <c:v>225462</c:v>
                </c:pt>
                <c:pt idx="268">
                  <c:v>225773</c:v>
                </c:pt>
                <c:pt idx="269">
                  <c:v>211394</c:v>
                </c:pt>
                <c:pt idx="270">
                  <c:v>204814</c:v>
                </c:pt>
                <c:pt idx="271">
                  <c:v>214592</c:v>
                </c:pt>
                <c:pt idx="272">
                  <c:v>216183</c:v>
                </c:pt>
                <c:pt idx="273">
                  <c:v>215328</c:v>
                </c:pt>
                <c:pt idx="274">
                  <c:v>230757</c:v>
                </c:pt>
                <c:pt idx="275">
                  <c:v>229250</c:v>
                </c:pt>
                <c:pt idx="276">
                  <c:v>221273</c:v>
                </c:pt>
                <c:pt idx="277">
                  <c:v>218307</c:v>
                </c:pt>
                <c:pt idx="278">
                  <c:v>217741</c:v>
                </c:pt>
                <c:pt idx="279">
                  <c:v>215444</c:v>
                </c:pt>
                <c:pt idx="280">
                  <c:v>214484</c:v>
                </c:pt>
                <c:pt idx="281">
                  <c:v>231523</c:v>
                </c:pt>
                <c:pt idx="282">
                  <c:v>228930</c:v>
                </c:pt>
                <c:pt idx="283">
                  <c:v>215714</c:v>
                </c:pt>
                <c:pt idx="284">
                  <c:v>214702</c:v>
                </c:pt>
                <c:pt idx="285">
                  <c:v>212006</c:v>
                </c:pt>
                <c:pt idx="286">
                  <c:v>208399</c:v>
                </c:pt>
                <c:pt idx="287">
                  <c:v>211191</c:v>
                </c:pt>
                <c:pt idx="288">
                  <c:v>233192</c:v>
                </c:pt>
                <c:pt idx="289">
                  <c:v>232634</c:v>
                </c:pt>
                <c:pt idx="290">
                  <c:v>217651</c:v>
                </c:pt>
                <c:pt idx="291">
                  <c:v>206961</c:v>
                </c:pt>
                <c:pt idx="292">
                  <c:v>194823</c:v>
                </c:pt>
                <c:pt idx="293">
                  <c:v>185383</c:v>
                </c:pt>
                <c:pt idx="294">
                  <c:v>186272</c:v>
                </c:pt>
                <c:pt idx="295">
                  <c:v>198158</c:v>
                </c:pt>
                <c:pt idx="296">
                  <c:v>196801</c:v>
                </c:pt>
                <c:pt idx="297">
                  <c:v>184769</c:v>
                </c:pt>
                <c:pt idx="298">
                  <c:v>179660</c:v>
                </c:pt>
                <c:pt idx="299">
                  <c:v>178376</c:v>
                </c:pt>
                <c:pt idx="300">
                  <c:v>178253</c:v>
                </c:pt>
                <c:pt idx="301">
                  <c:v>180836</c:v>
                </c:pt>
                <c:pt idx="302">
                  <c:v>195830</c:v>
                </c:pt>
                <c:pt idx="303">
                  <c:v>193205</c:v>
                </c:pt>
                <c:pt idx="304">
                  <c:v>182430</c:v>
                </c:pt>
                <c:pt idx="305">
                  <c:v>178908</c:v>
                </c:pt>
                <c:pt idx="306">
                  <c:v>179476</c:v>
                </c:pt>
                <c:pt idx="307">
                  <c:v>178686</c:v>
                </c:pt>
                <c:pt idx="308">
                  <c:v>177530</c:v>
                </c:pt>
                <c:pt idx="309">
                  <c:v>193767</c:v>
                </c:pt>
                <c:pt idx="310">
                  <c:v>188753</c:v>
                </c:pt>
                <c:pt idx="311">
                  <c:v>175739</c:v>
                </c:pt>
                <c:pt idx="312">
                  <c:v>173098</c:v>
                </c:pt>
                <c:pt idx="313">
                  <c:v>175921</c:v>
                </c:pt>
                <c:pt idx="314">
                  <c:v>171060</c:v>
                </c:pt>
                <c:pt idx="315">
                  <c:v>177192</c:v>
                </c:pt>
                <c:pt idx="316">
                  <c:v>194101</c:v>
                </c:pt>
                <c:pt idx="317">
                  <c:v>187540</c:v>
                </c:pt>
                <c:pt idx="318">
                  <c:v>176307</c:v>
                </c:pt>
                <c:pt idx="319">
                  <c:v>171390</c:v>
                </c:pt>
                <c:pt idx="320">
                  <c:v>174378</c:v>
                </c:pt>
                <c:pt idx="321">
                  <c:v>177122</c:v>
                </c:pt>
                <c:pt idx="322">
                  <c:v>178480</c:v>
                </c:pt>
                <c:pt idx="323">
                  <c:v>194592</c:v>
                </c:pt>
                <c:pt idx="324">
                  <c:v>191711</c:v>
                </c:pt>
                <c:pt idx="325">
                  <c:v>180713</c:v>
                </c:pt>
                <c:pt idx="326">
                  <c:v>178654</c:v>
                </c:pt>
                <c:pt idx="327">
                  <c:v>179521</c:v>
                </c:pt>
                <c:pt idx="328">
                  <c:v>179959</c:v>
                </c:pt>
                <c:pt idx="329">
                  <c:v>187621</c:v>
                </c:pt>
                <c:pt idx="330">
                  <c:v>201081</c:v>
                </c:pt>
                <c:pt idx="331">
                  <c:v>202165</c:v>
                </c:pt>
                <c:pt idx="332">
                  <c:v>192138</c:v>
                </c:pt>
                <c:pt idx="333">
                  <c:v>188286</c:v>
                </c:pt>
                <c:pt idx="334">
                  <c:v>192551</c:v>
                </c:pt>
                <c:pt idx="335">
                  <c:v>196140</c:v>
                </c:pt>
                <c:pt idx="336">
                  <c:v>198176</c:v>
                </c:pt>
                <c:pt idx="337">
                  <c:v>210110</c:v>
                </c:pt>
                <c:pt idx="338">
                  <c:v>205189</c:v>
                </c:pt>
                <c:pt idx="339">
                  <c:v>197969</c:v>
                </c:pt>
                <c:pt idx="340">
                  <c:v>196383</c:v>
                </c:pt>
                <c:pt idx="341">
                  <c:v>198180</c:v>
                </c:pt>
                <c:pt idx="342">
                  <c:v>199313</c:v>
                </c:pt>
                <c:pt idx="343">
                  <c:v>200762</c:v>
                </c:pt>
                <c:pt idx="344">
                  <c:v>209989</c:v>
                </c:pt>
                <c:pt idx="345">
                  <c:v>207880</c:v>
                </c:pt>
                <c:pt idx="346">
                  <c:v>206015</c:v>
                </c:pt>
                <c:pt idx="347">
                  <c:v>201490</c:v>
                </c:pt>
                <c:pt idx="348">
                  <c:v>201677</c:v>
                </c:pt>
                <c:pt idx="349">
                  <c:v>201437</c:v>
                </c:pt>
                <c:pt idx="350">
                  <c:v>205677</c:v>
                </c:pt>
                <c:pt idx="351">
                  <c:v>211416</c:v>
                </c:pt>
                <c:pt idx="352">
                  <c:v>209419</c:v>
                </c:pt>
                <c:pt idx="353">
                  <c:v>207175</c:v>
                </c:pt>
                <c:pt idx="354">
                  <c:v>204646</c:v>
                </c:pt>
                <c:pt idx="355">
                  <c:v>203303</c:v>
                </c:pt>
                <c:pt idx="356">
                  <c:v>201651</c:v>
                </c:pt>
                <c:pt idx="357">
                  <c:v>202520</c:v>
                </c:pt>
                <c:pt idx="358">
                  <c:v>208369</c:v>
                </c:pt>
                <c:pt idx="359">
                  <c:v>206301</c:v>
                </c:pt>
                <c:pt idx="360">
                  <c:v>208623</c:v>
                </c:pt>
                <c:pt idx="361">
                  <c:v>208703</c:v>
                </c:pt>
                <c:pt idx="362">
                  <c:v>210645</c:v>
                </c:pt>
                <c:pt idx="363">
                  <c:v>212895</c:v>
                </c:pt>
                <c:pt idx="364">
                  <c:v>214452</c:v>
                </c:pt>
                <c:pt idx="365">
                  <c:v>221680</c:v>
                </c:pt>
                <c:pt idx="366">
                  <c:v>219872</c:v>
                </c:pt>
                <c:pt idx="367">
                  <c:v>211929</c:v>
                </c:pt>
                <c:pt idx="368">
                  <c:v>205360</c:v>
                </c:pt>
                <c:pt idx="369">
                  <c:v>208275</c:v>
                </c:pt>
                <c:pt idx="370">
                  <c:v>212132</c:v>
                </c:pt>
                <c:pt idx="371">
                  <c:v>216173</c:v>
                </c:pt>
                <c:pt idx="372">
                  <c:v>221546</c:v>
                </c:pt>
                <c:pt idx="373">
                  <c:v>222802</c:v>
                </c:pt>
                <c:pt idx="374">
                  <c:v>226514</c:v>
                </c:pt>
                <c:pt idx="375">
                  <c:v>225834</c:v>
                </c:pt>
                <c:pt idx="376">
                  <c:v>228606</c:v>
                </c:pt>
                <c:pt idx="377">
                  <c:v>232536</c:v>
                </c:pt>
                <c:pt idx="378">
                  <c:v>239933</c:v>
                </c:pt>
                <c:pt idx="379">
                  <c:v>257344</c:v>
                </c:pt>
                <c:pt idx="380">
                  <c:v>267298</c:v>
                </c:pt>
                <c:pt idx="381">
                  <c:v>282485</c:v>
                </c:pt>
                <c:pt idx="382">
                  <c:v>335406</c:v>
                </c:pt>
                <c:pt idx="383">
                  <c:v>354166</c:v>
                </c:pt>
                <c:pt idx="384">
                  <c:v>357064</c:v>
                </c:pt>
                <c:pt idx="385">
                  <c:v>360161</c:v>
                </c:pt>
                <c:pt idx="386">
                  <c:v>377062</c:v>
                </c:pt>
                <c:pt idx="387">
                  <c:v>351390</c:v>
                </c:pt>
                <c:pt idx="388">
                  <c:v>324312</c:v>
                </c:pt>
                <c:pt idx="389">
                  <c:v>260165</c:v>
                </c:pt>
                <c:pt idx="390">
                  <c:v>234581</c:v>
                </c:pt>
                <c:pt idx="391">
                  <c:v>227685</c:v>
                </c:pt>
                <c:pt idx="392">
                  <c:v>230773</c:v>
                </c:pt>
                <c:pt idx="393">
                  <c:v>233089</c:v>
                </c:pt>
                <c:pt idx="394">
                  <c:v>231343</c:v>
                </c:pt>
                <c:pt idx="395">
                  <c:v>231455</c:v>
                </c:pt>
                <c:pt idx="396">
                  <c:v>233969</c:v>
                </c:pt>
                <c:pt idx="397">
                  <c:v>238611</c:v>
                </c:pt>
                <c:pt idx="398">
                  <c:v>243787</c:v>
                </c:pt>
                <c:pt idx="399">
                  <c:v>251424</c:v>
                </c:pt>
                <c:pt idx="400">
                  <c:v>248126</c:v>
                </c:pt>
                <c:pt idx="401">
                  <c:v>244097</c:v>
                </c:pt>
                <c:pt idx="402">
                  <c:v>239780</c:v>
                </c:pt>
                <c:pt idx="403">
                  <c:v>237428</c:v>
                </c:pt>
                <c:pt idx="404">
                  <c:v>244522</c:v>
                </c:pt>
                <c:pt idx="405">
                  <c:v>251205</c:v>
                </c:pt>
                <c:pt idx="406">
                  <c:v>262589</c:v>
                </c:pt>
                <c:pt idx="407">
                  <c:v>265474</c:v>
                </c:pt>
                <c:pt idx="408">
                  <c:v>267353</c:v>
                </c:pt>
                <c:pt idx="409">
                  <c:v>258693</c:v>
                </c:pt>
                <c:pt idx="410">
                  <c:v>249403</c:v>
                </c:pt>
                <c:pt idx="411">
                  <c:v>233415</c:v>
                </c:pt>
                <c:pt idx="412">
                  <c:v>229931</c:v>
                </c:pt>
                <c:pt idx="413">
                  <c:v>231612</c:v>
                </c:pt>
                <c:pt idx="414">
                  <c:v>245554</c:v>
                </c:pt>
                <c:pt idx="415">
                  <c:v>241024</c:v>
                </c:pt>
                <c:pt idx="416">
                  <c:v>233876</c:v>
                </c:pt>
                <c:pt idx="417">
                  <c:v>237621</c:v>
                </c:pt>
                <c:pt idx="418">
                  <c:v>243252</c:v>
                </c:pt>
                <c:pt idx="419">
                  <c:v>244851</c:v>
                </c:pt>
                <c:pt idx="420">
                  <c:v>249907</c:v>
                </c:pt>
                <c:pt idx="421">
                  <c:v>270220</c:v>
                </c:pt>
                <c:pt idx="422">
                  <c:v>263376</c:v>
                </c:pt>
                <c:pt idx="423">
                  <c:v>253485</c:v>
                </c:pt>
                <c:pt idx="424">
                  <c:v>248186</c:v>
                </c:pt>
                <c:pt idx="425">
                  <c:v>249466</c:v>
                </c:pt>
                <c:pt idx="426">
                  <c:v>251787</c:v>
                </c:pt>
                <c:pt idx="427">
                  <c:v>259348</c:v>
                </c:pt>
                <c:pt idx="428">
                  <c:v>275496</c:v>
                </c:pt>
                <c:pt idx="429">
                  <c:v>272125</c:v>
                </c:pt>
                <c:pt idx="430">
                  <c:v>262608</c:v>
                </c:pt>
                <c:pt idx="431">
                  <c:v>261814</c:v>
                </c:pt>
                <c:pt idx="432">
                  <c:v>257929</c:v>
                </c:pt>
                <c:pt idx="433">
                  <c:v>258156</c:v>
                </c:pt>
                <c:pt idx="434">
                  <c:v>261489</c:v>
                </c:pt>
                <c:pt idx="435">
                  <c:v>286817</c:v>
                </c:pt>
                <c:pt idx="436">
                  <c:v>259187</c:v>
                </c:pt>
                <c:pt idx="437">
                  <c:v>244268</c:v>
                </c:pt>
                <c:pt idx="438">
                  <c:v>242016</c:v>
                </c:pt>
                <c:pt idx="439">
                  <c:v>246009</c:v>
                </c:pt>
                <c:pt idx="440">
                  <c:v>247473</c:v>
                </c:pt>
                <c:pt idx="441">
                  <c:v>258483</c:v>
                </c:pt>
                <c:pt idx="442">
                  <c:v>276556</c:v>
                </c:pt>
                <c:pt idx="443">
                  <c:v>273306</c:v>
                </c:pt>
                <c:pt idx="444">
                  <c:v>256487</c:v>
                </c:pt>
                <c:pt idx="445">
                  <c:v>255776</c:v>
                </c:pt>
                <c:pt idx="446">
                  <c:v>259126</c:v>
                </c:pt>
                <c:pt idx="447">
                  <c:v>263724</c:v>
                </c:pt>
                <c:pt idx="448">
                  <c:v>268929</c:v>
                </c:pt>
                <c:pt idx="449">
                  <c:v>303851</c:v>
                </c:pt>
                <c:pt idx="450">
                  <c:v>294160</c:v>
                </c:pt>
                <c:pt idx="451">
                  <c:v>283002</c:v>
                </c:pt>
                <c:pt idx="452">
                  <c:v>290658</c:v>
                </c:pt>
                <c:pt idx="453">
                  <c:v>292176</c:v>
                </c:pt>
                <c:pt idx="454">
                  <c:v>294284</c:v>
                </c:pt>
                <c:pt idx="455">
                  <c:v>300057</c:v>
                </c:pt>
                <c:pt idx="456">
                  <c:v>328140</c:v>
                </c:pt>
                <c:pt idx="457">
                  <c:v>324721</c:v>
                </c:pt>
                <c:pt idx="458">
                  <c:v>310249</c:v>
                </c:pt>
                <c:pt idx="459">
                  <c:v>304624</c:v>
                </c:pt>
                <c:pt idx="460">
                  <c:v>300131</c:v>
                </c:pt>
                <c:pt idx="461">
                  <c:v>297134</c:v>
                </c:pt>
                <c:pt idx="462">
                  <c:v>316098</c:v>
                </c:pt>
                <c:pt idx="463">
                  <c:v>354433</c:v>
                </c:pt>
                <c:pt idx="464">
                  <c:v>357051</c:v>
                </c:pt>
                <c:pt idx="465">
                  <c:v>326598</c:v>
                </c:pt>
                <c:pt idx="466">
                  <c:v>304927</c:v>
                </c:pt>
                <c:pt idx="467">
                  <c:v>314027</c:v>
                </c:pt>
                <c:pt idx="468">
                  <c:v>317352</c:v>
                </c:pt>
                <c:pt idx="469">
                  <c:v>319252</c:v>
                </c:pt>
                <c:pt idx="470">
                  <c:v>364138</c:v>
                </c:pt>
                <c:pt idx="471">
                  <c:v>368162</c:v>
                </c:pt>
                <c:pt idx="472">
                  <c:v>346037</c:v>
                </c:pt>
                <c:pt idx="473">
                  <c:v>339905</c:v>
                </c:pt>
                <c:pt idx="474">
                  <c:v>352609</c:v>
                </c:pt>
                <c:pt idx="475">
                  <c:v>363231</c:v>
                </c:pt>
                <c:pt idx="476">
                  <c:v>378775</c:v>
                </c:pt>
                <c:pt idx="477">
                  <c:v>435851</c:v>
                </c:pt>
                <c:pt idx="478">
                  <c:v>453901</c:v>
                </c:pt>
                <c:pt idx="479">
                  <c:v>430794</c:v>
                </c:pt>
                <c:pt idx="480">
                  <c:v>453197</c:v>
                </c:pt>
                <c:pt idx="481">
                  <c:v>491774</c:v>
                </c:pt>
                <c:pt idx="482">
                  <c:v>509288</c:v>
                </c:pt>
                <c:pt idx="483">
                  <c:v>544201</c:v>
                </c:pt>
                <c:pt idx="484">
                  <c:v>632874</c:v>
                </c:pt>
                <c:pt idx="485">
                  <c:v>652467</c:v>
                </c:pt>
                <c:pt idx="486">
                  <c:v>643160</c:v>
                </c:pt>
                <c:pt idx="487">
                  <c:v>730788</c:v>
                </c:pt>
                <c:pt idx="488">
                  <c:v>767608</c:v>
                </c:pt>
                <c:pt idx="489">
                  <c:v>780904</c:v>
                </c:pt>
                <c:pt idx="490">
                  <c:v>834427</c:v>
                </c:pt>
                <c:pt idx="491">
                  <c:v>898971</c:v>
                </c:pt>
                <c:pt idx="492">
                  <c:v>849057</c:v>
                </c:pt>
                <c:pt idx="493">
                  <c:v>675359</c:v>
                </c:pt>
                <c:pt idx="494">
                  <c:v>234482</c:v>
                </c:pt>
                <c:pt idx="495">
                  <c:v>129598</c:v>
                </c:pt>
                <c:pt idx="496">
                  <c:v>115714</c:v>
                </c:pt>
                <c:pt idx="497">
                  <c:v>101227</c:v>
                </c:pt>
                <c:pt idx="498">
                  <c:v>96859</c:v>
                </c:pt>
                <c:pt idx="499">
                  <c:v>73662</c:v>
                </c:pt>
                <c:pt idx="500">
                  <c:v>35003</c:v>
                </c:pt>
                <c:pt idx="501">
                  <c:v>11322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Sheet2!$A$101</c:f>
              <c:strCache>
                <c:ptCount val="1"/>
                <c:pt idx="0">
                  <c:v>Win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Sheet2!$B$98:$SI$98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Sheet2!$B$101:$SI$101</c:f>
              <c:numCache>
                <c:formatCode>_(* #,##0_);_(* \(#,##0\);_(* "-"??_);_(@_)</c:formatCode>
                <c:ptCount val="502"/>
                <c:pt idx="0">
                  <c:v>48427</c:v>
                </c:pt>
                <c:pt idx="1">
                  <c:v>48443</c:v>
                </c:pt>
                <c:pt idx="2">
                  <c:v>48578</c:v>
                </c:pt>
                <c:pt idx="3">
                  <c:v>49536</c:v>
                </c:pt>
                <c:pt idx="4">
                  <c:v>50170</c:v>
                </c:pt>
                <c:pt idx="5">
                  <c:v>50311</c:v>
                </c:pt>
                <c:pt idx="6">
                  <c:v>50256</c:v>
                </c:pt>
                <c:pt idx="7">
                  <c:v>50535</c:v>
                </c:pt>
                <c:pt idx="8">
                  <c:v>50429</c:v>
                </c:pt>
                <c:pt idx="9">
                  <c:v>49583</c:v>
                </c:pt>
                <c:pt idx="10">
                  <c:v>49817</c:v>
                </c:pt>
                <c:pt idx="11">
                  <c:v>50152</c:v>
                </c:pt>
                <c:pt idx="12">
                  <c:v>49980</c:v>
                </c:pt>
                <c:pt idx="13">
                  <c:v>50373</c:v>
                </c:pt>
                <c:pt idx="14">
                  <c:v>50474</c:v>
                </c:pt>
                <c:pt idx="15">
                  <c:v>49933</c:v>
                </c:pt>
                <c:pt idx="16">
                  <c:v>49166</c:v>
                </c:pt>
                <c:pt idx="17">
                  <c:v>49975</c:v>
                </c:pt>
                <c:pt idx="18">
                  <c:v>49989</c:v>
                </c:pt>
                <c:pt idx="19">
                  <c:v>50666</c:v>
                </c:pt>
                <c:pt idx="20">
                  <c:v>51225</c:v>
                </c:pt>
                <c:pt idx="21">
                  <c:v>50729</c:v>
                </c:pt>
                <c:pt idx="22">
                  <c:v>50032</c:v>
                </c:pt>
                <c:pt idx="23">
                  <c:v>49297</c:v>
                </c:pt>
                <c:pt idx="24">
                  <c:v>49303</c:v>
                </c:pt>
                <c:pt idx="25">
                  <c:v>48293</c:v>
                </c:pt>
                <c:pt idx="26">
                  <c:v>47727</c:v>
                </c:pt>
                <c:pt idx="27">
                  <c:v>46988</c:v>
                </c:pt>
                <c:pt idx="28">
                  <c:v>46915</c:v>
                </c:pt>
                <c:pt idx="29">
                  <c:v>47473</c:v>
                </c:pt>
                <c:pt idx="30">
                  <c:v>47527</c:v>
                </c:pt>
                <c:pt idx="31">
                  <c:v>47229</c:v>
                </c:pt>
                <c:pt idx="32">
                  <c:v>47613</c:v>
                </c:pt>
                <c:pt idx="33">
                  <c:v>47962</c:v>
                </c:pt>
                <c:pt idx="34">
                  <c:v>47375</c:v>
                </c:pt>
                <c:pt idx="35">
                  <c:v>46940</c:v>
                </c:pt>
                <c:pt idx="36">
                  <c:v>46529</c:v>
                </c:pt>
                <c:pt idx="37">
                  <c:v>47491</c:v>
                </c:pt>
                <c:pt idx="38">
                  <c:v>47454</c:v>
                </c:pt>
                <c:pt idx="39">
                  <c:v>47907</c:v>
                </c:pt>
                <c:pt idx="40">
                  <c:v>47818</c:v>
                </c:pt>
                <c:pt idx="41">
                  <c:v>47087</c:v>
                </c:pt>
                <c:pt idx="42">
                  <c:v>46881</c:v>
                </c:pt>
                <c:pt idx="43">
                  <c:v>48519</c:v>
                </c:pt>
                <c:pt idx="44">
                  <c:v>48364</c:v>
                </c:pt>
                <c:pt idx="45">
                  <c:v>47806</c:v>
                </c:pt>
                <c:pt idx="46">
                  <c:v>47389</c:v>
                </c:pt>
                <c:pt idx="47">
                  <c:v>47879</c:v>
                </c:pt>
                <c:pt idx="48">
                  <c:v>47785</c:v>
                </c:pt>
                <c:pt idx="49">
                  <c:v>48062</c:v>
                </c:pt>
                <c:pt idx="50">
                  <c:v>49559</c:v>
                </c:pt>
                <c:pt idx="51">
                  <c:v>49540</c:v>
                </c:pt>
                <c:pt idx="52">
                  <c:v>48862</c:v>
                </c:pt>
                <c:pt idx="53">
                  <c:v>47929</c:v>
                </c:pt>
                <c:pt idx="54">
                  <c:v>49173</c:v>
                </c:pt>
                <c:pt idx="55">
                  <c:v>48697</c:v>
                </c:pt>
                <c:pt idx="56">
                  <c:v>49375</c:v>
                </c:pt>
                <c:pt idx="57">
                  <c:v>50025</c:v>
                </c:pt>
                <c:pt idx="58">
                  <c:v>49788</c:v>
                </c:pt>
                <c:pt idx="59">
                  <c:v>48394</c:v>
                </c:pt>
                <c:pt idx="60">
                  <c:v>47601</c:v>
                </c:pt>
                <c:pt idx="61">
                  <c:v>48444</c:v>
                </c:pt>
                <c:pt idx="62">
                  <c:v>49329</c:v>
                </c:pt>
                <c:pt idx="63">
                  <c:v>51387</c:v>
                </c:pt>
                <c:pt idx="64">
                  <c:v>52266</c:v>
                </c:pt>
                <c:pt idx="65">
                  <c:v>53620</c:v>
                </c:pt>
                <c:pt idx="66">
                  <c:v>51559</c:v>
                </c:pt>
                <c:pt idx="67">
                  <c:v>51708</c:v>
                </c:pt>
                <c:pt idx="68">
                  <c:v>50714</c:v>
                </c:pt>
                <c:pt idx="69">
                  <c:v>50248</c:v>
                </c:pt>
                <c:pt idx="70">
                  <c:v>49979</c:v>
                </c:pt>
                <c:pt idx="71">
                  <c:v>53572</c:v>
                </c:pt>
                <c:pt idx="72">
                  <c:v>53170</c:v>
                </c:pt>
                <c:pt idx="73">
                  <c:v>50417</c:v>
                </c:pt>
                <c:pt idx="74">
                  <c:v>49618</c:v>
                </c:pt>
                <c:pt idx="75">
                  <c:v>50582</c:v>
                </c:pt>
                <c:pt idx="76">
                  <c:v>49367</c:v>
                </c:pt>
                <c:pt idx="77">
                  <c:v>50331</c:v>
                </c:pt>
                <c:pt idx="78">
                  <c:v>54697</c:v>
                </c:pt>
                <c:pt idx="79">
                  <c:v>54225</c:v>
                </c:pt>
                <c:pt idx="80">
                  <c:v>51657</c:v>
                </c:pt>
                <c:pt idx="81">
                  <c:v>50774</c:v>
                </c:pt>
                <c:pt idx="82">
                  <c:v>51894</c:v>
                </c:pt>
                <c:pt idx="83">
                  <c:v>51576</c:v>
                </c:pt>
                <c:pt idx="84">
                  <c:v>53087</c:v>
                </c:pt>
                <c:pt idx="85">
                  <c:v>56712</c:v>
                </c:pt>
                <c:pt idx="86">
                  <c:v>56449</c:v>
                </c:pt>
                <c:pt idx="87">
                  <c:v>53354</c:v>
                </c:pt>
                <c:pt idx="88">
                  <c:v>52393</c:v>
                </c:pt>
                <c:pt idx="89">
                  <c:v>53862</c:v>
                </c:pt>
                <c:pt idx="90">
                  <c:v>53437</c:v>
                </c:pt>
                <c:pt idx="91">
                  <c:v>56958</c:v>
                </c:pt>
                <c:pt idx="92">
                  <c:v>56837</c:v>
                </c:pt>
                <c:pt idx="93">
                  <c:v>57198</c:v>
                </c:pt>
                <c:pt idx="94">
                  <c:v>55435</c:v>
                </c:pt>
                <c:pt idx="95">
                  <c:v>53822</c:v>
                </c:pt>
                <c:pt idx="96">
                  <c:v>54344</c:v>
                </c:pt>
                <c:pt idx="97">
                  <c:v>55614</c:v>
                </c:pt>
                <c:pt idx="98">
                  <c:v>54428</c:v>
                </c:pt>
                <c:pt idx="99">
                  <c:v>58746</c:v>
                </c:pt>
                <c:pt idx="100">
                  <c:v>58101</c:v>
                </c:pt>
                <c:pt idx="101">
                  <c:v>56634</c:v>
                </c:pt>
                <c:pt idx="102">
                  <c:v>55743</c:v>
                </c:pt>
                <c:pt idx="103">
                  <c:v>56933</c:v>
                </c:pt>
                <c:pt idx="104">
                  <c:v>56648</c:v>
                </c:pt>
                <c:pt idx="105">
                  <c:v>57645</c:v>
                </c:pt>
                <c:pt idx="106">
                  <c:v>58226</c:v>
                </c:pt>
                <c:pt idx="107">
                  <c:v>59699</c:v>
                </c:pt>
                <c:pt idx="108">
                  <c:v>60265</c:v>
                </c:pt>
                <c:pt idx="109">
                  <c:v>60272</c:v>
                </c:pt>
                <c:pt idx="110">
                  <c:v>59866</c:v>
                </c:pt>
                <c:pt idx="111">
                  <c:v>60074</c:v>
                </c:pt>
                <c:pt idx="112">
                  <c:v>60392</c:v>
                </c:pt>
                <c:pt idx="113">
                  <c:v>62714</c:v>
                </c:pt>
                <c:pt idx="114">
                  <c:v>62745</c:v>
                </c:pt>
                <c:pt idx="115">
                  <c:v>61461</c:v>
                </c:pt>
                <c:pt idx="116">
                  <c:v>61251</c:v>
                </c:pt>
                <c:pt idx="117">
                  <c:v>61616</c:v>
                </c:pt>
                <c:pt idx="118">
                  <c:v>61857</c:v>
                </c:pt>
                <c:pt idx="119">
                  <c:v>63668</c:v>
                </c:pt>
                <c:pt idx="120">
                  <c:v>66447</c:v>
                </c:pt>
                <c:pt idx="121">
                  <c:v>66849</c:v>
                </c:pt>
                <c:pt idx="122">
                  <c:v>64224</c:v>
                </c:pt>
                <c:pt idx="123">
                  <c:v>62717</c:v>
                </c:pt>
                <c:pt idx="124">
                  <c:v>62900</c:v>
                </c:pt>
                <c:pt idx="125">
                  <c:v>62995</c:v>
                </c:pt>
                <c:pt idx="126">
                  <c:v>63772</c:v>
                </c:pt>
                <c:pt idx="127">
                  <c:v>67714</c:v>
                </c:pt>
                <c:pt idx="128">
                  <c:v>66730</c:v>
                </c:pt>
                <c:pt idx="129">
                  <c:v>64477</c:v>
                </c:pt>
                <c:pt idx="130">
                  <c:v>62624</c:v>
                </c:pt>
                <c:pt idx="131">
                  <c:v>62437</c:v>
                </c:pt>
                <c:pt idx="132">
                  <c:v>61373</c:v>
                </c:pt>
                <c:pt idx="133">
                  <c:v>62525</c:v>
                </c:pt>
                <c:pt idx="134">
                  <c:v>67634</c:v>
                </c:pt>
                <c:pt idx="135">
                  <c:v>67391</c:v>
                </c:pt>
                <c:pt idx="136">
                  <c:v>61778</c:v>
                </c:pt>
                <c:pt idx="137">
                  <c:v>59932</c:v>
                </c:pt>
                <c:pt idx="138">
                  <c:v>60800</c:v>
                </c:pt>
                <c:pt idx="139">
                  <c:v>60678</c:v>
                </c:pt>
                <c:pt idx="140">
                  <c:v>60924</c:v>
                </c:pt>
                <c:pt idx="141">
                  <c:v>66423</c:v>
                </c:pt>
                <c:pt idx="142">
                  <c:v>65940</c:v>
                </c:pt>
                <c:pt idx="143">
                  <c:v>59150</c:v>
                </c:pt>
                <c:pt idx="144">
                  <c:v>55551</c:v>
                </c:pt>
                <c:pt idx="145">
                  <c:v>55085</c:v>
                </c:pt>
                <c:pt idx="146">
                  <c:v>53674</c:v>
                </c:pt>
                <c:pt idx="147">
                  <c:v>53591</c:v>
                </c:pt>
                <c:pt idx="148">
                  <c:v>59700</c:v>
                </c:pt>
                <c:pt idx="149">
                  <c:v>59926</c:v>
                </c:pt>
                <c:pt idx="150">
                  <c:v>57109</c:v>
                </c:pt>
                <c:pt idx="151">
                  <c:v>55430</c:v>
                </c:pt>
                <c:pt idx="152">
                  <c:v>55126</c:v>
                </c:pt>
                <c:pt idx="153">
                  <c:v>56114</c:v>
                </c:pt>
                <c:pt idx="154">
                  <c:v>56332</c:v>
                </c:pt>
                <c:pt idx="155">
                  <c:v>60566</c:v>
                </c:pt>
                <c:pt idx="156">
                  <c:v>60098</c:v>
                </c:pt>
                <c:pt idx="157">
                  <c:v>58612</c:v>
                </c:pt>
                <c:pt idx="158">
                  <c:v>56122</c:v>
                </c:pt>
                <c:pt idx="159">
                  <c:v>55745</c:v>
                </c:pt>
                <c:pt idx="160">
                  <c:v>56050</c:v>
                </c:pt>
                <c:pt idx="161">
                  <c:v>57149</c:v>
                </c:pt>
                <c:pt idx="162">
                  <c:v>61059</c:v>
                </c:pt>
                <c:pt idx="163">
                  <c:v>60302</c:v>
                </c:pt>
                <c:pt idx="164">
                  <c:v>58206</c:v>
                </c:pt>
                <c:pt idx="165">
                  <c:v>56535</c:v>
                </c:pt>
                <c:pt idx="166">
                  <c:v>56860</c:v>
                </c:pt>
                <c:pt idx="167">
                  <c:v>57361</c:v>
                </c:pt>
                <c:pt idx="168">
                  <c:v>57855</c:v>
                </c:pt>
                <c:pt idx="169">
                  <c:v>62650</c:v>
                </c:pt>
                <c:pt idx="170">
                  <c:v>63103</c:v>
                </c:pt>
                <c:pt idx="171">
                  <c:v>58926</c:v>
                </c:pt>
                <c:pt idx="172">
                  <c:v>58195</c:v>
                </c:pt>
                <c:pt idx="173">
                  <c:v>58538</c:v>
                </c:pt>
                <c:pt idx="174">
                  <c:v>59130</c:v>
                </c:pt>
                <c:pt idx="175">
                  <c:v>59180</c:v>
                </c:pt>
                <c:pt idx="176">
                  <c:v>65377</c:v>
                </c:pt>
                <c:pt idx="177">
                  <c:v>63671</c:v>
                </c:pt>
                <c:pt idx="178">
                  <c:v>60448</c:v>
                </c:pt>
                <c:pt idx="179">
                  <c:v>58997</c:v>
                </c:pt>
                <c:pt idx="180">
                  <c:v>59696</c:v>
                </c:pt>
                <c:pt idx="181">
                  <c:v>60732</c:v>
                </c:pt>
                <c:pt idx="182">
                  <c:v>60994</c:v>
                </c:pt>
                <c:pt idx="183">
                  <c:v>67020</c:v>
                </c:pt>
                <c:pt idx="184">
                  <c:v>67355</c:v>
                </c:pt>
                <c:pt idx="185">
                  <c:v>64273</c:v>
                </c:pt>
                <c:pt idx="186">
                  <c:v>63843</c:v>
                </c:pt>
                <c:pt idx="187">
                  <c:v>61285</c:v>
                </c:pt>
                <c:pt idx="188">
                  <c:v>57090</c:v>
                </c:pt>
                <c:pt idx="189">
                  <c:v>57038</c:v>
                </c:pt>
                <c:pt idx="190">
                  <c:v>61776</c:v>
                </c:pt>
                <c:pt idx="191">
                  <c:v>61175</c:v>
                </c:pt>
                <c:pt idx="192">
                  <c:v>57698</c:v>
                </c:pt>
                <c:pt idx="193">
                  <c:v>56848</c:v>
                </c:pt>
                <c:pt idx="194">
                  <c:v>57101</c:v>
                </c:pt>
                <c:pt idx="195">
                  <c:v>56570</c:v>
                </c:pt>
                <c:pt idx="196">
                  <c:v>57715</c:v>
                </c:pt>
                <c:pt idx="197">
                  <c:v>60942</c:v>
                </c:pt>
                <c:pt idx="198">
                  <c:v>61136</c:v>
                </c:pt>
                <c:pt idx="199">
                  <c:v>57985</c:v>
                </c:pt>
                <c:pt idx="200">
                  <c:v>55380</c:v>
                </c:pt>
                <c:pt idx="201">
                  <c:v>56215</c:v>
                </c:pt>
                <c:pt idx="202">
                  <c:v>56474</c:v>
                </c:pt>
                <c:pt idx="203">
                  <c:v>56409</c:v>
                </c:pt>
                <c:pt idx="204">
                  <c:v>61090</c:v>
                </c:pt>
                <c:pt idx="205">
                  <c:v>61514</c:v>
                </c:pt>
                <c:pt idx="206">
                  <c:v>57615</c:v>
                </c:pt>
                <c:pt idx="207">
                  <c:v>56506</c:v>
                </c:pt>
                <c:pt idx="208">
                  <c:v>57347</c:v>
                </c:pt>
                <c:pt idx="209">
                  <c:v>57928</c:v>
                </c:pt>
                <c:pt idx="210">
                  <c:v>59684</c:v>
                </c:pt>
                <c:pt idx="211">
                  <c:v>58309</c:v>
                </c:pt>
                <c:pt idx="212">
                  <c:v>57963</c:v>
                </c:pt>
                <c:pt idx="213">
                  <c:v>59638</c:v>
                </c:pt>
                <c:pt idx="214">
                  <c:v>60453</c:v>
                </c:pt>
                <c:pt idx="215">
                  <c:v>59788</c:v>
                </c:pt>
                <c:pt idx="216">
                  <c:v>59630</c:v>
                </c:pt>
                <c:pt idx="217">
                  <c:v>58819</c:v>
                </c:pt>
                <c:pt idx="218">
                  <c:v>56039</c:v>
                </c:pt>
                <c:pt idx="219">
                  <c:v>58969</c:v>
                </c:pt>
                <c:pt idx="220">
                  <c:v>59680</c:v>
                </c:pt>
                <c:pt idx="221">
                  <c:v>59209</c:v>
                </c:pt>
                <c:pt idx="222">
                  <c:v>59188</c:v>
                </c:pt>
                <c:pt idx="223">
                  <c:v>60145</c:v>
                </c:pt>
                <c:pt idx="224">
                  <c:v>58464</c:v>
                </c:pt>
                <c:pt idx="225">
                  <c:v>60936</c:v>
                </c:pt>
                <c:pt idx="226">
                  <c:v>60672</c:v>
                </c:pt>
                <c:pt idx="227">
                  <c:v>57708</c:v>
                </c:pt>
                <c:pt idx="228">
                  <c:v>57198</c:v>
                </c:pt>
                <c:pt idx="229">
                  <c:v>57246</c:v>
                </c:pt>
                <c:pt idx="230">
                  <c:v>57908</c:v>
                </c:pt>
                <c:pt idx="231">
                  <c:v>57983</c:v>
                </c:pt>
                <c:pt idx="232">
                  <c:v>62558</c:v>
                </c:pt>
                <c:pt idx="233">
                  <c:v>61147</c:v>
                </c:pt>
                <c:pt idx="234">
                  <c:v>56721</c:v>
                </c:pt>
                <c:pt idx="235">
                  <c:v>56154</c:v>
                </c:pt>
                <c:pt idx="236">
                  <c:v>53810</c:v>
                </c:pt>
                <c:pt idx="237">
                  <c:v>51959</c:v>
                </c:pt>
                <c:pt idx="238">
                  <c:v>52469</c:v>
                </c:pt>
                <c:pt idx="239">
                  <c:v>57691</c:v>
                </c:pt>
                <c:pt idx="240">
                  <c:v>57406</c:v>
                </c:pt>
                <c:pt idx="241">
                  <c:v>54755</c:v>
                </c:pt>
                <c:pt idx="242">
                  <c:v>53182</c:v>
                </c:pt>
                <c:pt idx="243">
                  <c:v>54058</c:v>
                </c:pt>
                <c:pt idx="244">
                  <c:v>53866</c:v>
                </c:pt>
                <c:pt idx="245">
                  <c:v>54093</c:v>
                </c:pt>
                <c:pt idx="246">
                  <c:v>58710</c:v>
                </c:pt>
                <c:pt idx="247">
                  <c:v>58812</c:v>
                </c:pt>
                <c:pt idx="248">
                  <c:v>55718</c:v>
                </c:pt>
                <c:pt idx="249">
                  <c:v>54760</c:v>
                </c:pt>
                <c:pt idx="250">
                  <c:v>55770</c:v>
                </c:pt>
                <c:pt idx="251">
                  <c:v>55419</c:v>
                </c:pt>
                <c:pt idx="252">
                  <c:v>55319</c:v>
                </c:pt>
                <c:pt idx="253">
                  <c:v>62076</c:v>
                </c:pt>
                <c:pt idx="254">
                  <c:v>59984</c:v>
                </c:pt>
                <c:pt idx="255">
                  <c:v>56507</c:v>
                </c:pt>
                <c:pt idx="256">
                  <c:v>55809</c:v>
                </c:pt>
                <c:pt idx="257">
                  <c:v>56080</c:v>
                </c:pt>
                <c:pt idx="258">
                  <c:v>55692</c:v>
                </c:pt>
                <c:pt idx="259">
                  <c:v>55638</c:v>
                </c:pt>
                <c:pt idx="260">
                  <c:v>60584</c:v>
                </c:pt>
                <c:pt idx="261">
                  <c:v>59623</c:v>
                </c:pt>
                <c:pt idx="262">
                  <c:v>57736</c:v>
                </c:pt>
                <c:pt idx="263">
                  <c:v>55428</c:v>
                </c:pt>
                <c:pt idx="264">
                  <c:v>56211</c:v>
                </c:pt>
                <c:pt idx="265">
                  <c:v>56081</c:v>
                </c:pt>
                <c:pt idx="266">
                  <c:v>55496</c:v>
                </c:pt>
                <c:pt idx="267">
                  <c:v>61740</c:v>
                </c:pt>
                <c:pt idx="268">
                  <c:v>60003</c:v>
                </c:pt>
                <c:pt idx="269">
                  <c:v>57042</c:v>
                </c:pt>
                <c:pt idx="270">
                  <c:v>57097</c:v>
                </c:pt>
                <c:pt idx="271">
                  <c:v>58821</c:v>
                </c:pt>
                <c:pt idx="272">
                  <c:v>58343</c:v>
                </c:pt>
                <c:pt idx="273">
                  <c:v>57818</c:v>
                </c:pt>
                <c:pt idx="274">
                  <c:v>63444</c:v>
                </c:pt>
                <c:pt idx="275">
                  <c:v>62614</c:v>
                </c:pt>
                <c:pt idx="276">
                  <c:v>60480</c:v>
                </c:pt>
                <c:pt idx="277">
                  <c:v>58691</c:v>
                </c:pt>
                <c:pt idx="278">
                  <c:v>59241</c:v>
                </c:pt>
                <c:pt idx="279">
                  <c:v>61104</c:v>
                </c:pt>
                <c:pt idx="280">
                  <c:v>62234</c:v>
                </c:pt>
                <c:pt idx="281">
                  <c:v>66452</c:v>
                </c:pt>
                <c:pt idx="282">
                  <c:v>65365</c:v>
                </c:pt>
                <c:pt idx="283">
                  <c:v>61406</c:v>
                </c:pt>
                <c:pt idx="284">
                  <c:v>59962</c:v>
                </c:pt>
                <c:pt idx="285">
                  <c:v>59887</c:v>
                </c:pt>
                <c:pt idx="286">
                  <c:v>59882</c:v>
                </c:pt>
                <c:pt idx="287">
                  <c:v>60029</c:v>
                </c:pt>
                <c:pt idx="288">
                  <c:v>66700</c:v>
                </c:pt>
                <c:pt idx="289">
                  <c:v>67570</c:v>
                </c:pt>
                <c:pt idx="290">
                  <c:v>62769</c:v>
                </c:pt>
                <c:pt idx="291">
                  <c:v>60622</c:v>
                </c:pt>
                <c:pt idx="292">
                  <c:v>54590</c:v>
                </c:pt>
                <c:pt idx="293">
                  <c:v>52813</c:v>
                </c:pt>
                <c:pt idx="294">
                  <c:v>53891</c:v>
                </c:pt>
                <c:pt idx="295">
                  <c:v>57168</c:v>
                </c:pt>
                <c:pt idx="296">
                  <c:v>56516</c:v>
                </c:pt>
                <c:pt idx="297">
                  <c:v>53858</c:v>
                </c:pt>
                <c:pt idx="298">
                  <c:v>52123</c:v>
                </c:pt>
                <c:pt idx="299">
                  <c:v>52538</c:v>
                </c:pt>
                <c:pt idx="300">
                  <c:v>52928</c:v>
                </c:pt>
                <c:pt idx="301">
                  <c:v>53723</c:v>
                </c:pt>
                <c:pt idx="302">
                  <c:v>57932</c:v>
                </c:pt>
                <c:pt idx="303">
                  <c:v>57806</c:v>
                </c:pt>
                <c:pt idx="304">
                  <c:v>53291</c:v>
                </c:pt>
                <c:pt idx="305">
                  <c:v>52151</c:v>
                </c:pt>
                <c:pt idx="306">
                  <c:v>52993</c:v>
                </c:pt>
                <c:pt idx="307">
                  <c:v>53165</c:v>
                </c:pt>
                <c:pt idx="308">
                  <c:v>52532</c:v>
                </c:pt>
                <c:pt idx="309">
                  <c:v>57927</c:v>
                </c:pt>
                <c:pt idx="310">
                  <c:v>57257</c:v>
                </c:pt>
                <c:pt idx="311">
                  <c:v>53122</c:v>
                </c:pt>
                <c:pt idx="312">
                  <c:v>52474</c:v>
                </c:pt>
                <c:pt idx="313">
                  <c:v>53400</c:v>
                </c:pt>
                <c:pt idx="314">
                  <c:v>52186</c:v>
                </c:pt>
                <c:pt idx="315">
                  <c:v>53805</c:v>
                </c:pt>
                <c:pt idx="316">
                  <c:v>59318</c:v>
                </c:pt>
                <c:pt idx="317">
                  <c:v>58967</c:v>
                </c:pt>
                <c:pt idx="318">
                  <c:v>54816</c:v>
                </c:pt>
                <c:pt idx="319">
                  <c:v>53409</c:v>
                </c:pt>
                <c:pt idx="320">
                  <c:v>55143</c:v>
                </c:pt>
                <c:pt idx="321">
                  <c:v>54659</c:v>
                </c:pt>
                <c:pt idx="322">
                  <c:v>56137</c:v>
                </c:pt>
                <c:pt idx="323">
                  <c:v>61214</c:v>
                </c:pt>
                <c:pt idx="324">
                  <c:v>59397</c:v>
                </c:pt>
                <c:pt idx="325">
                  <c:v>55545</c:v>
                </c:pt>
                <c:pt idx="326">
                  <c:v>54574</c:v>
                </c:pt>
                <c:pt idx="327">
                  <c:v>55882</c:v>
                </c:pt>
                <c:pt idx="328">
                  <c:v>55410</c:v>
                </c:pt>
                <c:pt idx="329">
                  <c:v>57506</c:v>
                </c:pt>
                <c:pt idx="330">
                  <c:v>60414</c:v>
                </c:pt>
                <c:pt idx="331">
                  <c:v>59472</c:v>
                </c:pt>
                <c:pt idx="332">
                  <c:v>57394</c:v>
                </c:pt>
                <c:pt idx="333">
                  <c:v>56951</c:v>
                </c:pt>
                <c:pt idx="334">
                  <c:v>58550</c:v>
                </c:pt>
                <c:pt idx="335">
                  <c:v>59192</c:v>
                </c:pt>
                <c:pt idx="336">
                  <c:v>60882</c:v>
                </c:pt>
                <c:pt idx="337">
                  <c:v>64761</c:v>
                </c:pt>
                <c:pt idx="338">
                  <c:v>61300</c:v>
                </c:pt>
                <c:pt idx="339">
                  <c:v>58997</c:v>
                </c:pt>
                <c:pt idx="340">
                  <c:v>56997</c:v>
                </c:pt>
                <c:pt idx="341">
                  <c:v>56941</c:v>
                </c:pt>
                <c:pt idx="342">
                  <c:v>57235</c:v>
                </c:pt>
                <c:pt idx="343">
                  <c:v>56639</c:v>
                </c:pt>
                <c:pt idx="344">
                  <c:v>58590</c:v>
                </c:pt>
                <c:pt idx="345">
                  <c:v>57915</c:v>
                </c:pt>
                <c:pt idx="346">
                  <c:v>57202</c:v>
                </c:pt>
                <c:pt idx="347">
                  <c:v>56418</c:v>
                </c:pt>
                <c:pt idx="348">
                  <c:v>56852</c:v>
                </c:pt>
                <c:pt idx="349">
                  <c:v>56203</c:v>
                </c:pt>
                <c:pt idx="350">
                  <c:v>56713</c:v>
                </c:pt>
                <c:pt idx="351">
                  <c:v>57021</c:v>
                </c:pt>
                <c:pt idx="352">
                  <c:v>57305</c:v>
                </c:pt>
                <c:pt idx="353">
                  <c:v>56811</c:v>
                </c:pt>
                <c:pt idx="354">
                  <c:v>56476</c:v>
                </c:pt>
                <c:pt idx="355">
                  <c:v>57048</c:v>
                </c:pt>
                <c:pt idx="356">
                  <c:v>57222</c:v>
                </c:pt>
                <c:pt idx="357">
                  <c:v>56795</c:v>
                </c:pt>
                <c:pt idx="358">
                  <c:v>57927</c:v>
                </c:pt>
                <c:pt idx="359">
                  <c:v>56711</c:v>
                </c:pt>
                <c:pt idx="360">
                  <c:v>56889</c:v>
                </c:pt>
                <c:pt idx="361">
                  <c:v>57977</c:v>
                </c:pt>
                <c:pt idx="362">
                  <c:v>57746</c:v>
                </c:pt>
                <c:pt idx="363">
                  <c:v>57666</c:v>
                </c:pt>
                <c:pt idx="364">
                  <c:v>56151</c:v>
                </c:pt>
                <c:pt idx="365">
                  <c:v>57331</c:v>
                </c:pt>
                <c:pt idx="366">
                  <c:v>56883</c:v>
                </c:pt>
                <c:pt idx="367">
                  <c:v>55271</c:v>
                </c:pt>
                <c:pt idx="368">
                  <c:v>55067</c:v>
                </c:pt>
                <c:pt idx="369">
                  <c:v>55516</c:v>
                </c:pt>
                <c:pt idx="370">
                  <c:v>56190</c:v>
                </c:pt>
                <c:pt idx="371">
                  <c:v>55241</c:v>
                </c:pt>
                <c:pt idx="372">
                  <c:v>56425</c:v>
                </c:pt>
                <c:pt idx="373">
                  <c:v>55660</c:v>
                </c:pt>
                <c:pt idx="374">
                  <c:v>55181</c:v>
                </c:pt>
                <c:pt idx="375">
                  <c:v>55458</c:v>
                </c:pt>
                <c:pt idx="376">
                  <c:v>55829</c:v>
                </c:pt>
                <c:pt idx="377">
                  <c:v>57219</c:v>
                </c:pt>
                <c:pt idx="378">
                  <c:v>57204</c:v>
                </c:pt>
                <c:pt idx="379">
                  <c:v>58923</c:v>
                </c:pt>
                <c:pt idx="380">
                  <c:v>58807</c:v>
                </c:pt>
                <c:pt idx="381">
                  <c:v>57797</c:v>
                </c:pt>
                <c:pt idx="382">
                  <c:v>57888</c:v>
                </c:pt>
                <c:pt idx="383">
                  <c:v>57251</c:v>
                </c:pt>
                <c:pt idx="384">
                  <c:v>57755</c:v>
                </c:pt>
                <c:pt idx="385">
                  <c:v>57714</c:v>
                </c:pt>
                <c:pt idx="386">
                  <c:v>57603</c:v>
                </c:pt>
                <c:pt idx="387">
                  <c:v>56827</c:v>
                </c:pt>
                <c:pt idx="388">
                  <c:v>56028</c:v>
                </c:pt>
                <c:pt idx="389">
                  <c:v>56517</c:v>
                </c:pt>
                <c:pt idx="390">
                  <c:v>57423</c:v>
                </c:pt>
                <c:pt idx="391">
                  <c:v>57345</c:v>
                </c:pt>
                <c:pt idx="392">
                  <c:v>57878</c:v>
                </c:pt>
                <c:pt idx="393">
                  <c:v>59529</c:v>
                </c:pt>
                <c:pt idx="394">
                  <c:v>60229</c:v>
                </c:pt>
                <c:pt idx="395">
                  <c:v>56977</c:v>
                </c:pt>
                <c:pt idx="396">
                  <c:v>56880</c:v>
                </c:pt>
                <c:pt idx="397">
                  <c:v>56934</c:v>
                </c:pt>
                <c:pt idx="398">
                  <c:v>57474</c:v>
                </c:pt>
                <c:pt idx="399">
                  <c:v>58763</c:v>
                </c:pt>
                <c:pt idx="400">
                  <c:v>61154</c:v>
                </c:pt>
                <c:pt idx="401">
                  <c:v>60439</c:v>
                </c:pt>
                <c:pt idx="402">
                  <c:v>59746</c:v>
                </c:pt>
                <c:pt idx="403">
                  <c:v>60121</c:v>
                </c:pt>
                <c:pt idx="404">
                  <c:v>58952</c:v>
                </c:pt>
                <c:pt idx="405">
                  <c:v>54543</c:v>
                </c:pt>
                <c:pt idx="406">
                  <c:v>53445</c:v>
                </c:pt>
                <c:pt idx="407">
                  <c:v>57237</c:v>
                </c:pt>
                <c:pt idx="408">
                  <c:v>54985</c:v>
                </c:pt>
                <c:pt idx="409">
                  <c:v>52778</c:v>
                </c:pt>
                <c:pt idx="410">
                  <c:v>51791</c:v>
                </c:pt>
                <c:pt idx="411">
                  <c:v>51959</c:v>
                </c:pt>
                <c:pt idx="412">
                  <c:v>50170</c:v>
                </c:pt>
                <c:pt idx="413">
                  <c:v>50504</c:v>
                </c:pt>
                <c:pt idx="414">
                  <c:v>53900</c:v>
                </c:pt>
                <c:pt idx="415">
                  <c:v>52893</c:v>
                </c:pt>
                <c:pt idx="416">
                  <c:v>50913</c:v>
                </c:pt>
                <c:pt idx="417">
                  <c:v>50766</c:v>
                </c:pt>
                <c:pt idx="418">
                  <c:v>51570</c:v>
                </c:pt>
                <c:pt idx="419">
                  <c:v>50102</c:v>
                </c:pt>
                <c:pt idx="420">
                  <c:v>50636</c:v>
                </c:pt>
                <c:pt idx="421">
                  <c:v>55335</c:v>
                </c:pt>
                <c:pt idx="422">
                  <c:v>55325</c:v>
                </c:pt>
                <c:pt idx="423">
                  <c:v>52535</c:v>
                </c:pt>
                <c:pt idx="424">
                  <c:v>52159</c:v>
                </c:pt>
                <c:pt idx="425">
                  <c:v>52087</c:v>
                </c:pt>
                <c:pt idx="426">
                  <c:v>52788</c:v>
                </c:pt>
                <c:pt idx="427">
                  <c:v>52534</c:v>
                </c:pt>
                <c:pt idx="428">
                  <c:v>56776</c:v>
                </c:pt>
                <c:pt idx="429">
                  <c:v>55144</c:v>
                </c:pt>
                <c:pt idx="430">
                  <c:v>52518</c:v>
                </c:pt>
                <c:pt idx="431">
                  <c:v>51403</c:v>
                </c:pt>
                <c:pt idx="432">
                  <c:v>51736</c:v>
                </c:pt>
                <c:pt idx="433">
                  <c:v>51132</c:v>
                </c:pt>
                <c:pt idx="434">
                  <c:v>51261</c:v>
                </c:pt>
                <c:pt idx="435">
                  <c:v>57401</c:v>
                </c:pt>
                <c:pt idx="436">
                  <c:v>56388</c:v>
                </c:pt>
                <c:pt idx="437">
                  <c:v>51925</c:v>
                </c:pt>
                <c:pt idx="438">
                  <c:v>50059</c:v>
                </c:pt>
                <c:pt idx="439">
                  <c:v>50951</c:v>
                </c:pt>
                <c:pt idx="440">
                  <c:v>51806</c:v>
                </c:pt>
                <c:pt idx="441">
                  <c:v>53685</c:v>
                </c:pt>
                <c:pt idx="442">
                  <c:v>57612</c:v>
                </c:pt>
                <c:pt idx="443">
                  <c:v>55825</c:v>
                </c:pt>
                <c:pt idx="444">
                  <c:v>52113</c:v>
                </c:pt>
                <c:pt idx="445">
                  <c:v>50929</c:v>
                </c:pt>
                <c:pt idx="446">
                  <c:v>52620</c:v>
                </c:pt>
                <c:pt idx="447">
                  <c:v>52600</c:v>
                </c:pt>
                <c:pt idx="448">
                  <c:v>52349</c:v>
                </c:pt>
                <c:pt idx="449">
                  <c:v>59315</c:v>
                </c:pt>
                <c:pt idx="450">
                  <c:v>58335</c:v>
                </c:pt>
                <c:pt idx="451">
                  <c:v>55577</c:v>
                </c:pt>
                <c:pt idx="452">
                  <c:v>56190</c:v>
                </c:pt>
                <c:pt idx="453">
                  <c:v>54981</c:v>
                </c:pt>
                <c:pt idx="454">
                  <c:v>55234</c:v>
                </c:pt>
                <c:pt idx="455">
                  <c:v>56179</c:v>
                </c:pt>
                <c:pt idx="456">
                  <c:v>63165</c:v>
                </c:pt>
                <c:pt idx="457">
                  <c:v>62988</c:v>
                </c:pt>
                <c:pt idx="458">
                  <c:v>58587</c:v>
                </c:pt>
                <c:pt idx="459">
                  <c:v>54942</c:v>
                </c:pt>
                <c:pt idx="460">
                  <c:v>56144</c:v>
                </c:pt>
                <c:pt idx="461">
                  <c:v>56913</c:v>
                </c:pt>
                <c:pt idx="462">
                  <c:v>56972</c:v>
                </c:pt>
                <c:pt idx="463">
                  <c:v>65442</c:v>
                </c:pt>
                <c:pt idx="464">
                  <c:v>63828</c:v>
                </c:pt>
                <c:pt idx="465">
                  <c:v>57146</c:v>
                </c:pt>
                <c:pt idx="466">
                  <c:v>54916</c:v>
                </c:pt>
                <c:pt idx="467">
                  <c:v>54775</c:v>
                </c:pt>
                <c:pt idx="468">
                  <c:v>54144</c:v>
                </c:pt>
                <c:pt idx="469">
                  <c:v>54656</c:v>
                </c:pt>
                <c:pt idx="470">
                  <c:v>62845</c:v>
                </c:pt>
                <c:pt idx="471">
                  <c:v>62801</c:v>
                </c:pt>
                <c:pt idx="472">
                  <c:v>53675</c:v>
                </c:pt>
                <c:pt idx="473">
                  <c:v>50872</c:v>
                </c:pt>
                <c:pt idx="474">
                  <c:v>50258</c:v>
                </c:pt>
                <c:pt idx="475">
                  <c:v>50091</c:v>
                </c:pt>
                <c:pt idx="476">
                  <c:v>49619</c:v>
                </c:pt>
                <c:pt idx="477">
                  <c:v>57390</c:v>
                </c:pt>
                <c:pt idx="478">
                  <c:v>56359</c:v>
                </c:pt>
                <c:pt idx="479">
                  <c:v>48433</c:v>
                </c:pt>
                <c:pt idx="480">
                  <c:v>46334</c:v>
                </c:pt>
                <c:pt idx="481">
                  <c:v>46866</c:v>
                </c:pt>
                <c:pt idx="482">
                  <c:v>46965</c:v>
                </c:pt>
                <c:pt idx="483">
                  <c:v>48376</c:v>
                </c:pt>
                <c:pt idx="484">
                  <c:v>54442</c:v>
                </c:pt>
                <c:pt idx="485">
                  <c:v>53051</c:v>
                </c:pt>
                <c:pt idx="486">
                  <c:v>48459</c:v>
                </c:pt>
                <c:pt idx="487">
                  <c:v>46913</c:v>
                </c:pt>
                <c:pt idx="488">
                  <c:v>46255</c:v>
                </c:pt>
                <c:pt idx="489">
                  <c:v>45281</c:v>
                </c:pt>
                <c:pt idx="490">
                  <c:v>45788</c:v>
                </c:pt>
                <c:pt idx="491">
                  <c:v>47348</c:v>
                </c:pt>
                <c:pt idx="492">
                  <c:v>46433</c:v>
                </c:pt>
                <c:pt idx="493">
                  <c:v>42868</c:v>
                </c:pt>
                <c:pt idx="494">
                  <c:v>37624</c:v>
                </c:pt>
                <c:pt idx="495">
                  <c:v>35246</c:v>
                </c:pt>
                <c:pt idx="496">
                  <c:v>33539</c:v>
                </c:pt>
                <c:pt idx="497">
                  <c:v>30325</c:v>
                </c:pt>
                <c:pt idx="498">
                  <c:v>32195</c:v>
                </c:pt>
                <c:pt idx="499">
                  <c:v>19655</c:v>
                </c:pt>
                <c:pt idx="500">
                  <c:v>11585</c:v>
                </c:pt>
                <c:pt idx="501">
                  <c:v>655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0857760"/>
        <c:axId val="-620864832"/>
      </c:lineChart>
      <c:catAx>
        <c:axId val="-620857760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0864832"/>
        <c:crosses val="autoZero"/>
        <c:auto val="1"/>
        <c:lblAlgn val="ctr"/>
        <c:lblOffset val="100"/>
        <c:noMultiLvlLbl val="0"/>
      </c:catAx>
      <c:valAx>
        <c:axId val="-620864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0857760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'Demo ARPI'!$A$2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'Demo ARPI'!$B$1:$G$1</c:f>
              <c:strCache>
                <c:ptCount val="6"/>
                <c:pt idx="0">
                  <c:v>&lt; 13</c:v>
                </c:pt>
                <c:pt idx="1">
                  <c:v>13 - 18</c:v>
                </c:pt>
                <c:pt idx="2">
                  <c:v>19 - 24</c:v>
                </c:pt>
                <c:pt idx="3">
                  <c:v>25 - 34</c:v>
                </c:pt>
                <c:pt idx="4">
                  <c:v>35 - 44</c:v>
                </c:pt>
                <c:pt idx="5">
                  <c:v>45+</c:v>
                </c:pt>
              </c:strCache>
            </c:strRef>
          </c:cat>
          <c:val>
            <c:numRef>
              <c:f>'Demo ARPI'!$B$2:$G$2</c:f>
              <c:numCache>
                <c:formatCode>_([$€-2]\ * #,##0.00_);_([$€-2]\ * \(#,##0.00\);_([$€-2]\ * "-"??_);_(@_)</c:formatCode>
                <c:ptCount val="6"/>
                <c:pt idx="0">
                  <c:v>0.55454509568462085</c:v>
                </c:pt>
                <c:pt idx="1">
                  <c:v>0.84942016326441283</c:v>
                </c:pt>
                <c:pt idx="2">
                  <c:v>4.3506343653918318</c:v>
                </c:pt>
                <c:pt idx="3">
                  <c:v>8.8092587211908615</c:v>
                </c:pt>
                <c:pt idx="4">
                  <c:v>11.330863288123314</c:v>
                </c:pt>
                <c:pt idx="5">
                  <c:v>11.407552193651274</c:v>
                </c:pt>
              </c:numCache>
            </c:numRef>
          </c:val>
        </c:ser>
        <c:ser>
          <c:idx val="1"/>
          <c:order val="1"/>
          <c:tx>
            <c:strRef>
              <c:f>'Demo ARPI'!$A$3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'Demo ARPI'!$B$1:$G$1</c:f>
              <c:strCache>
                <c:ptCount val="6"/>
                <c:pt idx="0">
                  <c:v>&lt; 13</c:v>
                </c:pt>
                <c:pt idx="1">
                  <c:v>13 - 18</c:v>
                </c:pt>
                <c:pt idx="2">
                  <c:v>19 - 24</c:v>
                </c:pt>
                <c:pt idx="3">
                  <c:v>25 - 34</c:v>
                </c:pt>
                <c:pt idx="4">
                  <c:v>35 - 44</c:v>
                </c:pt>
                <c:pt idx="5">
                  <c:v>45+</c:v>
                </c:pt>
              </c:strCache>
            </c:strRef>
          </c:cat>
          <c:val>
            <c:numRef>
              <c:f>'Demo ARPI'!$B$3:$G$3</c:f>
              <c:numCache>
                <c:formatCode>_([$€-2]\ * #,##0.00_);_([$€-2]\ * \(#,##0.00\);_([$€-2]\ * "-"??_);_(@_)</c:formatCode>
                <c:ptCount val="6"/>
                <c:pt idx="0">
                  <c:v>0.72948620929090524</c:v>
                </c:pt>
                <c:pt idx="1">
                  <c:v>0.87135227719617203</c:v>
                </c:pt>
                <c:pt idx="2">
                  <c:v>3.0348625201667612</c:v>
                </c:pt>
                <c:pt idx="3">
                  <c:v>5.771119033028322</c:v>
                </c:pt>
                <c:pt idx="4">
                  <c:v>7.6373461745997071</c:v>
                </c:pt>
                <c:pt idx="5">
                  <c:v>6.7429855284163471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626019072"/>
        <c:axId val="-626039200"/>
      </c:barChart>
      <c:catAx>
        <c:axId val="-62601907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Age</a:t>
                </a:r>
                <a:endParaRPr lang="en-US" dirty="0"/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626039200"/>
        <c:crosses val="autoZero"/>
        <c:auto val="1"/>
        <c:lblAlgn val="ctr"/>
        <c:lblOffset val="100"/>
        <c:noMultiLvlLbl val="0"/>
      </c:catAx>
      <c:valAx>
        <c:axId val="-62603920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Average</a:t>
                </a:r>
                <a:r>
                  <a:rPr lang="en-US" baseline="0" dirty="0" smtClean="0"/>
                  <a:t> Revenue per Install</a:t>
                </a:r>
                <a:endParaRPr lang="en-US" dirty="0"/>
              </a:p>
            </c:rich>
          </c:tx>
          <c:overlay val="0"/>
        </c:title>
        <c:numFmt formatCode="_([$€-2]\ * #,##0.00_);_([$€-2]\ * \(#,##0.00\);_([$€-2]\ * &quot;-&quot;??_);_(@_)" sourceLinked="1"/>
        <c:majorTickMark val="out"/>
        <c:minorTickMark val="none"/>
        <c:tickLblPos val="nextTo"/>
        <c:crossAx val="-62601907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'By PAU Cohort'!$C$1</c:f>
              <c:strCache>
                <c:ptCount val="1"/>
                <c:pt idx="0">
                  <c:v>Users</c:v>
                </c:pt>
              </c:strCache>
            </c:strRef>
          </c:tx>
          <c:invertIfNegative val="0"/>
          <c:dLbls>
            <c:dLbl>
              <c:idx val="7"/>
              <c:tx>
                <c:rich>
                  <a:bodyPr/>
                  <a:lstStyle/>
                  <a:p>
                    <a:r>
                      <a:rPr lang="en-US" dirty="0"/>
                      <a:t> 84,492 </a:t>
                    </a:r>
                    <a:r>
                      <a:rPr lang="en-US" dirty="0" smtClean="0"/>
                      <a:t>Users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'By PAU Cohort'!$A$2:$A$10</c:f>
              <c:strCache>
                <c:ptCount val="8"/>
                <c:pt idx="0">
                  <c:v>Kraken</c:v>
                </c:pt>
                <c:pt idx="1">
                  <c:v>Whale 2 </c:v>
                </c:pt>
                <c:pt idx="2">
                  <c:v>Whale 1 </c:v>
                </c:pt>
                <c:pt idx="3">
                  <c:v>Dolphin 2</c:v>
                </c:pt>
                <c:pt idx="4">
                  <c:v>Dolphin 1 </c:v>
                </c:pt>
                <c:pt idx="5">
                  <c:v>Minnow 3</c:v>
                </c:pt>
                <c:pt idx="6">
                  <c:v>Minnow 2</c:v>
                </c:pt>
                <c:pt idx="7">
                  <c:v>Minnow 1</c:v>
                </c:pt>
              </c:strCache>
            </c:strRef>
          </c:cat>
          <c:val>
            <c:numRef>
              <c:f>'By PAU Cohort'!$C$2:$C$10</c:f>
              <c:numCache>
                <c:formatCode>_(* #,##0_);_(* \(#,##0\);_(* "-"??_);_(@_)</c:formatCode>
                <c:ptCount val="8"/>
                <c:pt idx="0">
                  <c:v>688</c:v>
                </c:pt>
                <c:pt idx="1">
                  <c:v>1572</c:v>
                </c:pt>
                <c:pt idx="2">
                  <c:v>10410</c:v>
                </c:pt>
                <c:pt idx="3">
                  <c:v>7967</c:v>
                </c:pt>
                <c:pt idx="4">
                  <c:v>14241</c:v>
                </c:pt>
                <c:pt idx="5">
                  <c:v>30758</c:v>
                </c:pt>
                <c:pt idx="6">
                  <c:v>37362</c:v>
                </c:pt>
                <c:pt idx="7">
                  <c:v>84492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4"/>
        <c:axId val="-532871632"/>
        <c:axId val="-532852048"/>
      </c:barChart>
      <c:barChart>
        <c:barDir val="bar"/>
        <c:grouping val="clustered"/>
        <c:varyColors val="0"/>
        <c:ser>
          <c:idx val="1"/>
          <c:order val="1"/>
          <c:tx>
            <c:strRef>
              <c:f>'By PAU Cohort'!$D$1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</c:spPr>
          <c:invertIfNegative val="0"/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'By PAU Cohort'!$A$2:$A$10</c:f>
              <c:strCache>
                <c:ptCount val="8"/>
                <c:pt idx="0">
                  <c:v>Kraken</c:v>
                </c:pt>
                <c:pt idx="1">
                  <c:v>Whale 2 </c:v>
                </c:pt>
                <c:pt idx="2">
                  <c:v>Whale 1 </c:v>
                </c:pt>
                <c:pt idx="3">
                  <c:v>Dolphin 2</c:v>
                </c:pt>
                <c:pt idx="4">
                  <c:v>Dolphin 1 </c:v>
                </c:pt>
                <c:pt idx="5">
                  <c:v>Minnow 3</c:v>
                </c:pt>
                <c:pt idx="6">
                  <c:v>Minnow 2</c:v>
                </c:pt>
                <c:pt idx="7">
                  <c:v>Minnow 1</c:v>
                </c:pt>
              </c:strCache>
            </c:strRef>
          </c:cat>
          <c:val>
            <c:numRef>
              <c:f>'By PAU Cohort'!$D$2:$D$10</c:f>
              <c:numCache>
                <c:formatCode>_([$€-2]\ * #,##0_);_([$€-2]\ * \(#,##0\);_([$€-2]\ * "-"??_);_(@_)</c:formatCode>
                <c:ptCount val="8"/>
                <c:pt idx="0">
                  <c:v>1169963.7475000001</c:v>
                </c:pt>
                <c:pt idx="1">
                  <c:v>1066890.0485032999</c:v>
                </c:pt>
                <c:pt idx="2">
                  <c:v>2617192.9777183002</c:v>
                </c:pt>
                <c:pt idx="3">
                  <c:v>971413.84749050008</c:v>
                </c:pt>
                <c:pt idx="4">
                  <c:v>1098975.37880832</c:v>
                </c:pt>
                <c:pt idx="5">
                  <c:v>1210535.93537832</c:v>
                </c:pt>
                <c:pt idx="6">
                  <c:v>607987.62516732002</c:v>
                </c:pt>
                <c:pt idx="7">
                  <c:v>371324.03201974096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4"/>
        <c:axId val="-532850960"/>
        <c:axId val="-532865648"/>
      </c:barChart>
      <c:catAx>
        <c:axId val="-5328716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532852048"/>
        <c:crosses val="autoZero"/>
        <c:auto val="1"/>
        <c:lblAlgn val="ctr"/>
        <c:lblOffset val="100"/>
        <c:noMultiLvlLbl val="0"/>
      </c:catAx>
      <c:valAx>
        <c:axId val="-53285204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Users</a:t>
                </a:r>
              </a:p>
            </c:rich>
          </c:tx>
          <c:overlay val="0"/>
        </c:title>
        <c:numFmt formatCode="_(* #,##0_);_(* \(#,##0\);_(* &quot;-&quot;??_);_(@_)" sourceLinked="1"/>
        <c:majorTickMark val="out"/>
        <c:minorTickMark val="none"/>
        <c:tickLblPos val="nextTo"/>
        <c:crossAx val="-532871632"/>
        <c:crosses val="autoZero"/>
        <c:crossBetween val="between"/>
      </c:valAx>
      <c:valAx>
        <c:axId val="-532865648"/>
        <c:scaling>
          <c:orientation val="minMax"/>
        </c:scaling>
        <c:delete val="0"/>
        <c:axPos val="t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Net Revenue</a:t>
                </a:r>
              </a:p>
            </c:rich>
          </c:tx>
          <c:overlay val="0"/>
        </c:title>
        <c:numFmt formatCode="_([$€-2]\ * #,##0_);_([$€-2]\ * \(#,##0\);_([$€-2]\ * &quot;-&quot;??_);_(@_)" sourceLinked="1"/>
        <c:majorTickMark val="out"/>
        <c:minorTickMark val="none"/>
        <c:tickLblPos val="nextTo"/>
        <c:crossAx val="-532850960"/>
        <c:crosses val="max"/>
        <c:crossBetween val="between"/>
      </c:valAx>
      <c:catAx>
        <c:axId val="-5328509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532865648"/>
        <c:crosses val="autoZero"/>
        <c:auto val="1"/>
        <c:lblAlgn val="ctr"/>
        <c:lblOffset val="100"/>
        <c:noMultiLvlLbl val="0"/>
      </c:cat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Top 3 First Conversion Quests</a:t>
            </a:r>
          </a:p>
        </c:rich>
      </c:tx>
      <c:layout>
        <c:manualLayout>
          <c:xMode val="edge"/>
          <c:yMode val="edge"/>
          <c:x val="0.43423600174978133"/>
          <c:y val="1.851851851851851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3532194942906815"/>
          <c:y val="0.15829084034795374"/>
          <c:w val="0.57790234643416338"/>
          <c:h val="0.761492177238063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'Conversion Quest by Cohort'!$Y$1</c:f>
              <c:strCache>
                <c:ptCount val="1"/>
                <c:pt idx="0">
                  <c:v>Users</c:v>
                </c:pt>
              </c:strCache>
            </c:strRef>
          </c:tx>
          <c:invertIfNegative val="0"/>
          <c:cat>
            <c:multiLvlStrRef>
              <c:f>'Conversion Quest by Cohort'!$W$2:$X$13</c:f>
              <c:multiLvlStrCache>
                <c:ptCount val="12"/>
                <c:lvl>
                  <c:pt idx="0">
                    <c:v>Cheer Up Pete Pt.3</c:v>
                  </c:pt>
                  <c:pt idx="1">
                    <c:v>Mission: Fun, Pt.2</c:v>
                  </c:pt>
                  <c:pt idx="2">
                    <c:v>The Plan Pt.1</c:v>
                  </c:pt>
                  <c:pt idx="3">
                    <c:v>Cheer Up Pete Pt.3</c:v>
                  </c:pt>
                  <c:pt idx="4">
                    <c:v>Glistening Gloves</c:v>
                  </c:pt>
                  <c:pt idx="5">
                    <c:v>Mission: Fun, Pt.2</c:v>
                  </c:pt>
                  <c:pt idx="6">
                    <c:v>Glistening Gloves</c:v>
                  </c:pt>
                  <c:pt idx="7">
                    <c:v>Cheer Up Pete Pt.3</c:v>
                  </c:pt>
                  <c:pt idx="8">
                    <c:v>Visit a Friend's Kingdom</c:v>
                  </c:pt>
                  <c:pt idx="9">
                    <c:v>Glistening Gloves</c:v>
                  </c:pt>
                  <c:pt idx="10">
                    <c:v>Toy Time</c:v>
                  </c:pt>
                  <c:pt idx="11">
                    <c:v>Cheer Up Pete Pt.3</c:v>
                  </c:pt>
                </c:lvl>
                <c:lvl>
                  <c:pt idx="0">
                    <c:v>Minnow
(€0.1 - €60)</c:v>
                  </c:pt>
                  <c:pt idx="3">
                    <c:v>Dolphin
(€60 - €150)</c:v>
                  </c:pt>
                  <c:pt idx="6">
                    <c:v>Whale
(€150 - €1000)</c:v>
                  </c:pt>
                  <c:pt idx="9">
                    <c:v>Kraken
(&gt;€1000)
</c:v>
                  </c:pt>
                </c:lvl>
              </c:multiLvlStrCache>
            </c:multiLvlStrRef>
          </c:cat>
          <c:val>
            <c:numRef>
              <c:f>'Conversion Quest by Cohort'!$Y$2:$Y$13</c:f>
              <c:numCache>
                <c:formatCode>General</c:formatCode>
                <c:ptCount val="12"/>
                <c:pt idx="0">
                  <c:v>5684</c:v>
                </c:pt>
                <c:pt idx="1">
                  <c:v>4710</c:v>
                </c:pt>
                <c:pt idx="2">
                  <c:v>4708</c:v>
                </c:pt>
                <c:pt idx="3">
                  <c:v>1086</c:v>
                </c:pt>
                <c:pt idx="4">
                  <c:v>1017</c:v>
                </c:pt>
                <c:pt idx="5">
                  <c:v>832</c:v>
                </c:pt>
                <c:pt idx="6">
                  <c:v>774</c:v>
                </c:pt>
                <c:pt idx="7">
                  <c:v>695</c:v>
                </c:pt>
                <c:pt idx="8">
                  <c:v>513</c:v>
                </c:pt>
                <c:pt idx="9">
                  <c:v>51</c:v>
                </c:pt>
                <c:pt idx="10">
                  <c:v>48</c:v>
                </c:pt>
                <c:pt idx="11">
                  <c:v>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2856944"/>
        <c:axId val="-532859120"/>
      </c:barChart>
      <c:catAx>
        <c:axId val="-532856944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-532859120"/>
        <c:crosses val="autoZero"/>
        <c:auto val="1"/>
        <c:lblAlgn val="ctr"/>
        <c:lblOffset val="100"/>
        <c:noMultiLvlLbl val="0"/>
      </c:catAx>
      <c:valAx>
        <c:axId val="-532859120"/>
        <c:scaling>
          <c:orientation val="minMax"/>
        </c:scaling>
        <c:delete val="0"/>
        <c:axPos val="t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Users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59123480675430606"/>
              <c:y val="0.9299122010293672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532856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Top 3 First Conversion Packs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2021114715810739"/>
          <c:y val="0.15829084034795374"/>
          <c:w val="0.60842213661060607"/>
          <c:h val="0.7735892686438717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'Conversion IAP by Cohort'!$Y$1</c:f>
              <c:strCache>
                <c:ptCount val="1"/>
                <c:pt idx="0">
                  <c:v>Users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10"/>
            <c:invertIfNegative val="0"/>
            <c:bubble3D val="0"/>
            <c:spPr>
              <a:solidFill>
                <a:srgbClr val="C00000"/>
              </a:solidFill>
            </c:spPr>
          </c:dPt>
          <c:cat>
            <c:multiLvlStrRef>
              <c:f>'Conversion IAP by Cohort'!$W$2:$X$13</c:f>
              <c:multiLvlStrCache>
                <c:ptCount val="12"/>
                <c:lvl>
                  <c:pt idx="0">
                    <c:v>Pluto Bundle ($3.99)</c:v>
                  </c:pt>
                  <c:pt idx="1">
                    <c:v>Gem Pack 1 ($1.99)</c:v>
                  </c:pt>
                  <c:pt idx="2">
                    <c:v>Gem Pack 2 ($4.99)</c:v>
                  </c:pt>
                  <c:pt idx="3">
                    <c:v>Pluto Bundle ($3.99)</c:v>
                  </c:pt>
                  <c:pt idx="4">
                    <c:v>Gem Pack 2 ($4.99)</c:v>
                  </c:pt>
                  <c:pt idx="5">
                    <c:v>Gem Pack 3 ($9.99)</c:v>
                  </c:pt>
                  <c:pt idx="6">
                    <c:v>Pluto Bundle ($3.99)</c:v>
                  </c:pt>
                  <c:pt idx="7">
                    <c:v>Gem Pack 3 ($9.99)</c:v>
                  </c:pt>
                  <c:pt idx="8">
                    <c:v>Gem Pack 2 ($4.99)</c:v>
                  </c:pt>
                  <c:pt idx="9">
                    <c:v>Gem Pack 4($19.99)</c:v>
                  </c:pt>
                  <c:pt idx="10">
                    <c:v>Pluto Bundle ($3.99)</c:v>
                  </c:pt>
                  <c:pt idx="11">
                    <c:v>Gem Pack 3 ($9.99)</c:v>
                  </c:pt>
                </c:lvl>
                <c:lvl>
                  <c:pt idx="0">
                    <c:v>Minnow
(€0.1 - €60)</c:v>
                  </c:pt>
                  <c:pt idx="3">
                    <c:v>Dolphin
(€60 - €150)</c:v>
                  </c:pt>
                  <c:pt idx="6">
                    <c:v>Whale
(€150 - €1000)</c:v>
                  </c:pt>
                  <c:pt idx="9">
                    <c:v>Kraken
(&gt;€1000)
</c:v>
                  </c:pt>
                </c:lvl>
              </c:multiLvlStrCache>
            </c:multiLvlStrRef>
          </c:cat>
          <c:val>
            <c:numRef>
              <c:f>'Conversion IAP by Cohort'!$Y$2:$Y$13</c:f>
              <c:numCache>
                <c:formatCode>_(* #,##0_);_(* \(#,##0\);_(* "-"??_);_(@_)</c:formatCode>
                <c:ptCount val="12"/>
                <c:pt idx="0">
                  <c:v>45763</c:v>
                </c:pt>
                <c:pt idx="1">
                  <c:v>28174</c:v>
                </c:pt>
                <c:pt idx="2">
                  <c:v>17876</c:v>
                </c:pt>
                <c:pt idx="3">
                  <c:v>7260</c:v>
                </c:pt>
                <c:pt idx="4">
                  <c:v>2799</c:v>
                </c:pt>
                <c:pt idx="5">
                  <c:v>2569</c:v>
                </c:pt>
                <c:pt idx="6">
                  <c:v>3754</c:v>
                </c:pt>
                <c:pt idx="7">
                  <c:v>1967</c:v>
                </c:pt>
                <c:pt idx="8">
                  <c:v>1577</c:v>
                </c:pt>
                <c:pt idx="9">
                  <c:v>173</c:v>
                </c:pt>
                <c:pt idx="10">
                  <c:v>146</c:v>
                </c:pt>
                <c:pt idx="11">
                  <c:v>145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2843344"/>
        <c:axId val="-532848240"/>
      </c:barChart>
      <c:catAx>
        <c:axId val="-532843344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-532848240"/>
        <c:crosses val="autoZero"/>
        <c:auto val="1"/>
        <c:lblAlgn val="ctr"/>
        <c:lblOffset val="100"/>
        <c:noMultiLvlLbl val="0"/>
      </c:catAx>
      <c:valAx>
        <c:axId val="-532848240"/>
        <c:scaling>
          <c:orientation val="minMax"/>
        </c:scaling>
        <c:delete val="0"/>
        <c:axPos val="t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Users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53474052733751642"/>
              <c:y val="0.92991220102936722"/>
            </c:manualLayout>
          </c:layout>
          <c:overlay val="0"/>
        </c:title>
        <c:numFmt formatCode="_(* #,##0_);_(* \(#,##0\);_(* &quot;-&quot;??_);_(@_)" sourceLinked="1"/>
        <c:majorTickMark val="out"/>
        <c:minorTickMark val="none"/>
        <c:tickLblPos val="nextTo"/>
        <c:crossAx val="-532843344"/>
        <c:crosses val="autoZero"/>
        <c:crossBetween val="between"/>
        <c:majorUnit val="10000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 smtClean="0"/>
              <a:t>Top 3 Churn Quests by PAU Cohort</a:t>
            </a:r>
            <a:endParaRPr lang="en-US" sz="1200" dirty="0"/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Sheet9!$O$1</c:f>
              <c:strCache>
                <c:ptCount val="1"/>
                <c:pt idx="0">
                  <c:v>Users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8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11"/>
            <c:invertIfNegative val="0"/>
            <c:bubble3D val="0"/>
            <c:spPr>
              <a:solidFill>
                <a:srgbClr val="C00000"/>
              </a:solidFill>
            </c:spPr>
          </c:dPt>
          <c:cat>
            <c:multiLvlStrRef>
              <c:f>Sheet9!$M$2:$N$13</c:f>
              <c:multiLvlStrCache>
                <c:ptCount val="12"/>
                <c:lvl>
                  <c:pt idx="0">
                    <c:v>Welcome a Prince - Cinderella</c:v>
                  </c:pt>
                  <c:pt idx="1">
                    <c:v>Tinkers Gotta Tinker Pt.2</c:v>
                  </c:pt>
                  <c:pt idx="2">
                    <c:v>Costume Tutorial</c:v>
                  </c:pt>
                  <c:pt idx="3">
                    <c:v>Welcome a Police Officer</c:v>
                  </c:pt>
                  <c:pt idx="4">
                    <c:v>Tidying Up</c:v>
                  </c:pt>
                  <c:pt idx="5">
                    <c:v>A Dog's (Un)-Life - Up 10</c:v>
                  </c:pt>
                  <c:pt idx="6">
                    <c:v>Welcome a Police Officer</c:v>
                  </c:pt>
                  <c:pt idx="7">
                    <c:v>Tidying Up</c:v>
                  </c:pt>
                  <c:pt idx="8">
                    <c:v>Welcome an Ex-Con Artist</c:v>
                  </c:pt>
                  <c:pt idx="9">
                    <c:v>Jav-Ahhhh</c:v>
                  </c:pt>
                  <c:pt idx="10">
                    <c:v>A Pirates Life for Me, Pt. 4</c:v>
                  </c:pt>
                  <c:pt idx="11">
                    <c:v>Welcome an Ex-Con Artist</c:v>
                  </c:pt>
                </c:lvl>
                <c:lvl>
                  <c:pt idx="0">
                    <c:v>Minnow
(€0.1 - €60)</c:v>
                  </c:pt>
                  <c:pt idx="3">
                    <c:v>Dolphin
(€60 - €150)</c:v>
                  </c:pt>
                  <c:pt idx="6">
                    <c:v>Whale
(€150 - €1000)</c:v>
                  </c:pt>
                  <c:pt idx="9">
                    <c:v>Kraken
(&gt;€1000)
</c:v>
                  </c:pt>
                </c:lvl>
              </c:multiLvlStrCache>
            </c:multiLvlStrRef>
          </c:cat>
          <c:val>
            <c:numRef>
              <c:f>Sheet9!$O$2:$O$13</c:f>
              <c:numCache>
                <c:formatCode>General</c:formatCode>
                <c:ptCount val="12"/>
                <c:pt idx="0">
                  <c:v>2078</c:v>
                </c:pt>
                <c:pt idx="1">
                  <c:v>1909</c:v>
                </c:pt>
                <c:pt idx="2">
                  <c:v>1399</c:v>
                </c:pt>
                <c:pt idx="3">
                  <c:v>266</c:v>
                </c:pt>
                <c:pt idx="4">
                  <c:v>137</c:v>
                </c:pt>
                <c:pt idx="5">
                  <c:v>124</c:v>
                </c:pt>
                <c:pt idx="6">
                  <c:v>141</c:v>
                </c:pt>
                <c:pt idx="7">
                  <c:v>70</c:v>
                </c:pt>
                <c:pt idx="8">
                  <c:v>65</c:v>
                </c:pt>
                <c:pt idx="9">
                  <c:v>8</c:v>
                </c:pt>
                <c:pt idx="10">
                  <c:v>7</c:v>
                </c:pt>
                <c:pt idx="1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2858032"/>
        <c:axId val="-532854768"/>
      </c:barChart>
      <c:catAx>
        <c:axId val="-53285803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-532854768"/>
        <c:crosses val="autoZero"/>
        <c:auto val="1"/>
        <c:lblAlgn val="ctr"/>
        <c:lblOffset val="100"/>
        <c:noMultiLvlLbl val="0"/>
      </c:catAx>
      <c:valAx>
        <c:axId val="-532854768"/>
        <c:scaling>
          <c:orientation val="minMax"/>
        </c:scaling>
        <c:delete val="0"/>
        <c:axPos val="t"/>
        <c:majorGridlines/>
        <c:numFmt formatCode="General" sourceLinked="1"/>
        <c:majorTickMark val="out"/>
        <c:minorTickMark val="none"/>
        <c:tickLblPos val="nextTo"/>
        <c:crossAx val="-5328580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50"/>
            </a:pPr>
            <a:r>
              <a:rPr lang="en-US" sz="1050"/>
              <a:t>Gems Balance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Active PAU</c:v>
          </c:tx>
          <c:invertIfNegative val="0"/>
          <c:cat>
            <c:strRef>
              <c:f>NonChurnPivot!$A$2:$A$22</c:f>
              <c:strCache>
                <c:ptCount val="21"/>
                <c:pt idx="0">
                  <c:v>0 - 50</c:v>
                </c:pt>
                <c:pt idx="1">
                  <c:v>50 - 100</c:v>
                </c:pt>
                <c:pt idx="2">
                  <c:v>100 - 150</c:v>
                </c:pt>
                <c:pt idx="3">
                  <c:v>150 - 200</c:v>
                </c:pt>
                <c:pt idx="4">
                  <c:v>200 - 250</c:v>
                </c:pt>
                <c:pt idx="5">
                  <c:v>250 - 300</c:v>
                </c:pt>
                <c:pt idx="6">
                  <c:v>300 - 350</c:v>
                </c:pt>
                <c:pt idx="7">
                  <c:v>350 - 400</c:v>
                </c:pt>
                <c:pt idx="8">
                  <c:v>400 - 450</c:v>
                </c:pt>
                <c:pt idx="9">
                  <c:v>450 - 500</c:v>
                </c:pt>
                <c:pt idx="10">
                  <c:v>500 - 550</c:v>
                </c:pt>
                <c:pt idx="11">
                  <c:v>550 - 600</c:v>
                </c:pt>
                <c:pt idx="12">
                  <c:v>600 - 650</c:v>
                </c:pt>
                <c:pt idx="13">
                  <c:v>650 - 700</c:v>
                </c:pt>
                <c:pt idx="14">
                  <c:v>700 - 750</c:v>
                </c:pt>
                <c:pt idx="15">
                  <c:v>750 - 800</c:v>
                </c:pt>
                <c:pt idx="16">
                  <c:v>800 - 850</c:v>
                </c:pt>
                <c:pt idx="17">
                  <c:v>850 - 900</c:v>
                </c:pt>
                <c:pt idx="18">
                  <c:v>900 - 950</c:v>
                </c:pt>
                <c:pt idx="19">
                  <c:v>950 - 1000</c:v>
                </c:pt>
                <c:pt idx="20">
                  <c:v>1000+</c:v>
                </c:pt>
              </c:strCache>
            </c:strRef>
          </c:cat>
          <c:val>
            <c:numRef>
              <c:f>NonChurnPivot!$D$2:$D$22</c:f>
              <c:numCache>
                <c:formatCode>0%</c:formatCode>
                <c:ptCount val="21"/>
                <c:pt idx="0">
                  <c:v>0.3352569113780115</c:v>
                </c:pt>
                <c:pt idx="1">
                  <c:v>0.14812024731717718</c:v>
                </c:pt>
                <c:pt idx="2">
                  <c:v>0.11857010873427618</c:v>
                </c:pt>
                <c:pt idx="3">
                  <c:v>9.0313410560727739E-2</c:v>
                </c:pt>
                <c:pt idx="4">
                  <c:v>7.0755454480847135E-2</c:v>
                </c:pt>
                <c:pt idx="5">
                  <c:v>5.1822898159334801E-2</c:v>
                </c:pt>
                <c:pt idx="6">
                  <c:v>3.7921967166512686E-2</c:v>
                </c:pt>
                <c:pt idx="7">
                  <c:v>2.6764266931987777E-2</c:v>
                </c:pt>
                <c:pt idx="8">
                  <c:v>2.1874777912017626E-2</c:v>
                </c:pt>
                <c:pt idx="9">
                  <c:v>1.6231966455831141E-2</c:v>
                </c:pt>
                <c:pt idx="10">
                  <c:v>1.2479567905621491E-2</c:v>
                </c:pt>
                <c:pt idx="11">
                  <c:v>9.7079098855802713E-3</c:v>
                </c:pt>
                <c:pt idx="12">
                  <c:v>8.7840238788998645E-3</c:v>
                </c:pt>
                <c:pt idx="13">
                  <c:v>6.396133892402814E-3</c:v>
                </c:pt>
                <c:pt idx="14">
                  <c:v>5.6996659796745078E-3</c:v>
                </c:pt>
                <c:pt idx="15">
                  <c:v>4.2783028924738824E-3</c:v>
                </c:pt>
                <c:pt idx="16">
                  <c:v>3.9087484898017201E-3</c:v>
                </c:pt>
                <c:pt idx="17">
                  <c:v>2.9990761139933194E-3</c:v>
                </c:pt>
                <c:pt idx="18">
                  <c:v>3.0559306374813447E-3</c:v>
                </c:pt>
                <c:pt idx="19">
                  <c:v>2.5442399260891197E-3</c:v>
                </c:pt>
                <c:pt idx="20">
                  <c:v>2.2514391301257906E-2</c:v>
                </c:pt>
              </c:numCache>
            </c:numRef>
          </c:val>
        </c:ser>
        <c:ser>
          <c:idx val="1"/>
          <c:order val="1"/>
          <c:tx>
            <c:v>Churn PAU</c:v>
          </c:tx>
          <c:invertIfNegative val="0"/>
          <c:cat>
            <c:strRef>
              <c:f>NonChurnPivot!$A$2:$A$22</c:f>
              <c:strCache>
                <c:ptCount val="21"/>
                <c:pt idx="0">
                  <c:v>0 - 50</c:v>
                </c:pt>
                <c:pt idx="1">
                  <c:v>50 - 100</c:v>
                </c:pt>
                <c:pt idx="2">
                  <c:v>100 - 150</c:v>
                </c:pt>
                <c:pt idx="3">
                  <c:v>150 - 200</c:v>
                </c:pt>
                <c:pt idx="4">
                  <c:v>200 - 250</c:v>
                </c:pt>
                <c:pt idx="5">
                  <c:v>250 - 300</c:v>
                </c:pt>
                <c:pt idx="6">
                  <c:v>300 - 350</c:v>
                </c:pt>
                <c:pt idx="7">
                  <c:v>350 - 400</c:v>
                </c:pt>
                <c:pt idx="8">
                  <c:v>400 - 450</c:v>
                </c:pt>
                <c:pt idx="9">
                  <c:v>450 - 500</c:v>
                </c:pt>
                <c:pt idx="10">
                  <c:v>500 - 550</c:v>
                </c:pt>
                <c:pt idx="11">
                  <c:v>550 - 600</c:v>
                </c:pt>
                <c:pt idx="12">
                  <c:v>600 - 650</c:v>
                </c:pt>
                <c:pt idx="13">
                  <c:v>650 - 700</c:v>
                </c:pt>
                <c:pt idx="14">
                  <c:v>700 - 750</c:v>
                </c:pt>
                <c:pt idx="15">
                  <c:v>750 - 800</c:v>
                </c:pt>
                <c:pt idx="16">
                  <c:v>800 - 850</c:v>
                </c:pt>
                <c:pt idx="17">
                  <c:v>850 - 900</c:v>
                </c:pt>
                <c:pt idx="18">
                  <c:v>900 - 950</c:v>
                </c:pt>
                <c:pt idx="19">
                  <c:v>950 - 1000</c:v>
                </c:pt>
                <c:pt idx="20">
                  <c:v>1000+</c:v>
                </c:pt>
              </c:strCache>
            </c:strRef>
          </c:cat>
          <c:val>
            <c:numRef>
              <c:f>ChurnPivot!$C$2:$C$22</c:f>
              <c:numCache>
                <c:formatCode>0%</c:formatCode>
                <c:ptCount val="21"/>
                <c:pt idx="0">
                  <c:v>0.50233088159121519</c:v>
                </c:pt>
                <c:pt idx="1">
                  <c:v>0.17708040431546077</c:v>
                </c:pt>
                <c:pt idx="2">
                  <c:v>0.10457888739252046</c:v>
                </c:pt>
                <c:pt idx="3">
                  <c:v>6.3348181912358859E-2</c:v>
                </c:pt>
                <c:pt idx="4">
                  <c:v>4.2392446463719646E-2</c:v>
                </c:pt>
                <c:pt idx="5">
                  <c:v>2.777078924390641E-2</c:v>
                </c:pt>
                <c:pt idx="6">
                  <c:v>1.9542407245711917E-2</c:v>
                </c:pt>
                <c:pt idx="7">
                  <c:v>1.2978940669813973E-2</c:v>
                </c:pt>
                <c:pt idx="8">
                  <c:v>1.0307676370040401E-2</c:v>
                </c:pt>
                <c:pt idx="9">
                  <c:v>7.6142131979695434E-3</c:v>
                </c:pt>
                <c:pt idx="10">
                  <c:v>5.4979207056281539E-3</c:v>
                </c:pt>
                <c:pt idx="11">
                  <c:v>3.9661985171153304E-3</c:v>
                </c:pt>
                <c:pt idx="12">
                  <c:v>3.1670391144129877E-3</c:v>
                </c:pt>
                <c:pt idx="13">
                  <c:v>2.3678797117106451E-3</c:v>
                </c:pt>
                <c:pt idx="14">
                  <c:v>1.8055082801793668E-3</c:v>
                </c:pt>
                <c:pt idx="15">
                  <c:v>1.4207278270263871E-3</c:v>
                </c:pt>
                <c:pt idx="16">
                  <c:v>1.1099436148643649E-3</c:v>
                </c:pt>
                <c:pt idx="17">
                  <c:v>1.0433469979725029E-3</c:v>
                </c:pt>
                <c:pt idx="18">
                  <c:v>7.8436015450415123E-4</c:v>
                </c:pt>
                <c:pt idx="19">
                  <c:v>8.3615752319782157E-4</c:v>
                </c:pt>
                <c:pt idx="20">
                  <c:v>1.0056089150671146E-2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2843888"/>
        <c:axId val="-532852592"/>
      </c:barChart>
      <c:catAx>
        <c:axId val="-53284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532852592"/>
        <c:crosses val="autoZero"/>
        <c:auto val="1"/>
        <c:lblAlgn val="ctr"/>
        <c:lblOffset val="100"/>
        <c:noMultiLvlLbl val="0"/>
      </c:catAx>
      <c:valAx>
        <c:axId val="-532852592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532843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50"/>
            </a:pPr>
            <a:r>
              <a:rPr lang="en-US" sz="1050"/>
              <a:t>Magic Balance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Active PAU</c:v>
          </c:tx>
          <c:invertIfNegative val="0"/>
          <c:cat>
            <c:numRef>
              <c:f>NonChurnPivot!$G$2:$G$22</c:f>
              <c:numCache>
                <c:formatCode>_(* #,##0_);_(* \(#,##0\);_(* "-"??_);_(@_)</c:formatCode>
                <c:ptCount val="21"/>
                <c:pt idx="0">
                  <c:v>0</c:v>
                </c:pt>
                <c:pt idx="1">
                  <c:v>25000</c:v>
                </c:pt>
                <c:pt idx="2">
                  <c:v>50000</c:v>
                </c:pt>
                <c:pt idx="3">
                  <c:v>75000</c:v>
                </c:pt>
                <c:pt idx="4">
                  <c:v>100000</c:v>
                </c:pt>
                <c:pt idx="5">
                  <c:v>125000</c:v>
                </c:pt>
                <c:pt idx="6">
                  <c:v>150000</c:v>
                </c:pt>
                <c:pt idx="7">
                  <c:v>175000</c:v>
                </c:pt>
                <c:pt idx="8">
                  <c:v>200000</c:v>
                </c:pt>
                <c:pt idx="9">
                  <c:v>225000</c:v>
                </c:pt>
                <c:pt idx="10">
                  <c:v>250000</c:v>
                </c:pt>
                <c:pt idx="11">
                  <c:v>275000</c:v>
                </c:pt>
                <c:pt idx="12">
                  <c:v>300000</c:v>
                </c:pt>
                <c:pt idx="13">
                  <c:v>325000</c:v>
                </c:pt>
                <c:pt idx="14">
                  <c:v>350000</c:v>
                </c:pt>
                <c:pt idx="15">
                  <c:v>375000</c:v>
                </c:pt>
                <c:pt idx="16">
                  <c:v>400000</c:v>
                </c:pt>
                <c:pt idx="17">
                  <c:v>425000</c:v>
                </c:pt>
                <c:pt idx="18">
                  <c:v>450000</c:v>
                </c:pt>
                <c:pt idx="19">
                  <c:v>475000</c:v>
                </c:pt>
                <c:pt idx="20">
                  <c:v>500000</c:v>
                </c:pt>
              </c:numCache>
            </c:numRef>
          </c:cat>
          <c:val>
            <c:numRef>
              <c:f>NonChurnPivot!$I$2:$I$22</c:f>
              <c:numCache>
                <c:formatCode>0%</c:formatCode>
                <c:ptCount val="21"/>
                <c:pt idx="0">
                  <c:v>0.19556534716793406</c:v>
                </c:pt>
                <c:pt idx="1">
                  <c:v>0.10464075047971004</c:v>
                </c:pt>
                <c:pt idx="2">
                  <c:v>7.1238717930495341E-2</c:v>
                </c:pt>
                <c:pt idx="3">
                  <c:v>5.0003553407718004E-2</c:v>
                </c:pt>
                <c:pt idx="4">
                  <c:v>3.9513893824177387E-2</c:v>
                </c:pt>
                <c:pt idx="5">
                  <c:v>3.5676213488735696E-2</c:v>
                </c:pt>
                <c:pt idx="6">
                  <c:v>2.9450643166796957E-2</c:v>
                </c:pt>
                <c:pt idx="7">
                  <c:v>2.5072844858219031E-2</c:v>
                </c:pt>
                <c:pt idx="8">
                  <c:v>2.2869732073058063E-2</c:v>
                </c:pt>
                <c:pt idx="9">
                  <c:v>2.0439201193944993E-2</c:v>
                </c:pt>
                <c:pt idx="10">
                  <c:v>1.7141638831639543E-2</c:v>
                </c:pt>
                <c:pt idx="11">
                  <c:v>1.5848198422286974E-2</c:v>
                </c:pt>
                <c:pt idx="12">
                  <c:v>1.4199417241134247E-2</c:v>
                </c:pt>
                <c:pt idx="13">
                  <c:v>1.2721199630445598E-2</c:v>
                </c:pt>
                <c:pt idx="14">
                  <c:v>1.0958709402316821E-2</c:v>
                </c:pt>
                <c:pt idx="15">
                  <c:v>1.0447018690924596E-2</c:v>
                </c:pt>
                <c:pt idx="16">
                  <c:v>9.4662781607561652E-3</c:v>
                </c:pt>
                <c:pt idx="17">
                  <c:v>8.7413829862838469E-3</c:v>
                </c:pt>
                <c:pt idx="18">
                  <c:v>8.528178523203752E-3</c:v>
                </c:pt>
                <c:pt idx="19">
                  <c:v>7.3626607916992392E-3</c:v>
                </c:pt>
                <c:pt idx="20">
                  <c:v>0.29011441972851965</c:v>
                </c:pt>
              </c:numCache>
            </c:numRef>
          </c:val>
        </c:ser>
        <c:ser>
          <c:idx val="1"/>
          <c:order val="1"/>
          <c:tx>
            <c:v>Churn PAU</c:v>
          </c:tx>
          <c:invertIfNegative val="0"/>
          <c:cat>
            <c:numRef>
              <c:f>NonChurnPivot!$G$2:$G$22</c:f>
              <c:numCache>
                <c:formatCode>_(* #,##0_);_(* \(#,##0\);_(* "-"??_);_(@_)</c:formatCode>
                <c:ptCount val="21"/>
                <c:pt idx="0">
                  <c:v>0</c:v>
                </c:pt>
                <c:pt idx="1">
                  <c:v>25000</c:v>
                </c:pt>
                <c:pt idx="2">
                  <c:v>50000</c:v>
                </c:pt>
                <c:pt idx="3">
                  <c:v>75000</c:v>
                </c:pt>
                <c:pt idx="4">
                  <c:v>100000</c:v>
                </c:pt>
                <c:pt idx="5">
                  <c:v>125000</c:v>
                </c:pt>
                <c:pt idx="6">
                  <c:v>150000</c:v>
                </c:pt>
                <c:pt idx="7">
                  <c:v>175000</c:v>
                </c:pt>
                <c:pt idx="8">
                  <c:v>200000</c:v>
                </c:pt>
                <c:pt idx="9">
                  <c:v>225000</c:v>
                </c:pt>
                <c:pt idx="10">
                  <c:v>250000</c:v>
                </c:pt>
                <c:pt idx="11">
                  <c:v>275000</c:v>
                </c:pt>
                <c:pt idx="12">
                  <c:v>300000</c:v>
                </c:pt>
                <c:pt idx="13">
                  <c:v>325000</c:v>
                </c:pt>
                <c:pt idx="14">
                  <c:v>350000</c:v>
                </c:pt>
                <c:pt idx="15">
                  <c:v>375000</c:v>
                </c:pt>
                <c:pt idx="16">
                  <c:v>400000</c:v>
                </c:pt>
                <c:pt idx="17">
                  <c:v>425000</c:v>
                </c:pt>
                <c:pt idx="18">
                  <c:v>450000</c:v>
                </c:pt>
                <c:pt idx="19">
                  <c:v>475000</c:v>
                </c:pt>
                <c:pt idx="20">
                  <c:v>500000</c:v>
                </c:pt>
              </c:numCache>
            </c:numRef>
          </c:cat>
          <c:val>
            <c:numRef>
              <c:f>ChurnPivot!$F$2:$F$22</c:f>
              <c:numCache>
                <c:formatCode>0%</c:formatCode>
                <c:ptCount val="21"/>
                <c:pt idx="0">
                  <c:v>0.56387355522339466</c:v>
                </c:pt>
                <c:pt idx="1">
                  <c:v>0.13686344733687528</c:v>
                </c:pt>
                <c:pt idx="2">
                  <c:v>5.9589172870018206E-2</c:v>
                </c:pt>
                <c:pt idx="3">
                  <c:v>3.4630240783768182E-2</c:v>
                </c:pt>
                <c:pt idx="4">
                  <c:v>2.3893386215980229E-2</c:v>
                </c:pt>
                <c:pt idx="5">
                  <c:v>1.7973686936703617E-2</c:v>
                </c:pt>
                <c:pt idx="6">
                  <c:v>1.3223128265084134E-2</c:v>
                </c:pt>
                <c:pt idx="7">
                  <c:v>1.0929244794364447E-2</c:v>
                </c:pt>
                <c:pt idx="8">
                  <c:v>9.3531248612570474E-3</c:v>
                </c:pt>
                <c:pt idx="9">
                  <c:v>8.3615752319782157E-3</c:v>
                </c:pt>
                <c:pt idx="10">
                  <c:v>7.1998342484201798E-3</c:v>
                </c:pt>
                <c:pt idx="11">
                  <c:v>6.3192789806277841E-3</c:v>
                </c:pt>
                <c:pt idx="12">
                  <c:v>6.200884995042252E-3</c:v>
                </c:pt>
                <c:pt idx="13">
                  <c:v>5.2093353657634194E-3</c:v>
                </c:pt>
                <c:pt idx="14">
                  <c:v>4.8023560403131519E-3</c:v>
                </c:pt>
                <c:pt idx="15">
                  <c:v>3.7664086664397447E-3</c:v>
                </c:pt>
                <c:pt idx="16">
                  <c:v>3.6258158085569255E-3</c:v>
                </c:pt>
                <c:pt idx="17">
                  <c:v>3.5740184398632547E-3</c:v>
                </c:pt>
                <c:pt idx="18">
                  <c:v>3.2706338518003284E-3</c:v>
                </c:pt>
                <c:pt idx="19">
                  <c:v>2.6712642997735714E-3</c:v>
                </c:pt>
                <c:pt idx="20">
                  <c:v>7.466960678397537E-2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2855856"/>
        <c:axId val="-532850416"/>
      </c:barChart>
      <c:catAx>
        <c:axId val="-532855856"/>
        <c:scaling>
          <c:orientation val="minMax"/>
        </c:scaling>
        <c:delete val="0"/>
        <c:axPos val="b"/>
        <c:numFmt formatCode="_(* #,##0_);_(* \(#,##0\);_(* &quot;-&quot;??_);_(@_)" sourceLinked="1"/>
        <c:majorTickMark val="out"/>
        <c:minorTickMark val="none"/>
        <c:tickLblPos val="nextTo"/>
        <c:crossAx val="-532850416"/>
        <c:crosses val="autoZero"/>
        <c:auto val="1"/>
        <c:lblAlgn val="ctr"/>
        <c:lblOffset val="100"/>
        <c:noMultiLvlLbl val="0"/>
      </c:catAx>
      <c:valAx>
        <c:axId val="-53285041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53285585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Age!$B$18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Age!$A$19:$A$24</c:f>
              <c:strCache>
                <c:ptCount val="6"/>
                <c:pt idx="0">
                  <c:v>&lt; 13</c:v>
                </c:pt>
                <c:pt idx="1">
                  <c:v>13 - 18</c:v>
                </c:pt>
                <c:pt idx="2">
                  <c:v>19 - 24</c:v>
                </c:pt>
                <c:pt idx="3">
                  <c:v>25 - 34</c:v>
                </c:pt>
                <c:pt idx="4">
                  <c:v>35 - 44</c:v>
                </c:pt>
                <c:pt idx="5">
                  <c:v>45+</c:v>
                </c:pt>
              </c:strCache>
            </c:strRef>
          </c:cat>
          <c:val>
            <c:numRef>
              <c:f>Age!$B$19:$B$24</c:f>
              <c:numCache>
                <c:formatCode>0.0%</c:formatCode>
                <c:ptCount val="6"/>
                <c:pt idx="0">
                  <c:v>0.74360455520712987</c:v>
                </c:pt>
                <c:pt idx="1">
                  <c:v>0.50998528484338868</c:v>
                </c:pt>
                <c:pt idx="2">
                  <c:v>0.73453495493918974</c:v>
                </c:pt>
                <c:pt idx="3">
                  <c:v>0.71219090810927543</c:v>
                </c:pt>
                <c:pt idx="4">
                  <c:v>0.65242894910773297</c:v>
                </c:pt>
                <c:pt idx="5">
                  <c:v>0.58535889942262453</c:v>
                </c:pt>
              </c:numCache>
            </c:numRef>
          </c:val>
        </c:ser>
        <c:ser>
          <c:idx val="1"/>
          <c:order val="1"/>
          <c:tx>
            <c:strRef>
              <c:f>Age!$C$18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cat>
            <c:strRef>
              <c:f>Age!$A$19:$A$24</c:f>
              <c:strCache>
                <c:ptCount val="6"/>
                <c:pt idx="0">
                  <c:v>&lt; 13</c:v>
                </c:pt>
                <c:pt idx="1">
                  <c:v>13 - 18</c:v>
                </c:pt>
                <c:pt idx="2">
                  <c:v>19 - 24</c:v>
                </c:pt>
                <c:pt idx="3">
                  <c:v>25 - 34</c:v>
                </c:pt>
                <c:pt idx="4">
                  <c:v>35 - 44</c:v>
                </c:pt>
                <c:pt idx="5">
                  <c:v>45+</c:v>
                </c:pt>
              </c:strCache>
            </c:strRef>
          </c:cat>
          <c:val>
            <c:numRef>
              <c:f>Age!$C$19:$C$24</c:f>
              <c:numCache>
                <c:formatCode>0.0%</c:formatCode>
                <c:ptCount val="6"/>
                <c:pt idx="0">
                  <c:v>0.74412373645110219</c:v>
                </c:pt>
                <c:pt idx="1">
                  <c:v>0.5451149425287356</c:v>
                </c:pt>
                <c:pt idx="2">
                  <c:v>0.78244216332158723</c:v>
                </c:pt>
                <c:pt idx="3">
                  <c:v>0.74412256757946638</c:v>
                </c:pt>
                <c:pt idx="4">
                  <c:v>0.71211594202898554</c:v>
                </c:pt>
                <c:pt idx="5">
                  <c:v>0.65643418467583492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2849872"/>
        <c:axId val="-532866192"/>
      </c:barChart>
      <c:catAx>
        <c:axId val="-53284987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Age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532866192"/>
        <c:crosses val="autoZero"/>
        <c:auto val="1"/>
        <c:lblAlgn val="ctr"/>
        <c:lblOffset val="100"/>
        <c:noMultiLvlLbl val="0"/>
      </c:catAx>
      <c:valAx>
        <c:axId val="-53286619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Churn Rate</a:t>
                </a:r>
              </a:p>
            </c:rich>
          </c:tx>
          <c:overlay val="0"/>
        </c:title>
        <c:numFmt formatCode="0.0%" sourceLinked="1"/>
        <c:majorTickMark val="out"/>
        <c:minorTickMark val="none"/>
        <c:tickLblPos val="nextTo"/>
        <c:crossAx val="-53284987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Distribution</a:t>
            </a:r>
            <a:r>
              <a:rPr lang="en-US" baseline="0" dirty="0" smtClean="0"/>
              <a:t> Among Bundle Purchasers</a:t>
            </a:r>
            <a:endParaRPr lang="en-US" dirty="0"/>
          </a:p>
        </c:rich>
      </c:tx>
      <c:layout>
        <c:manualLayout>
          <c:xMode val="edge"/>
          <c:yMode val="edge"/>
          <c:x val="0.36468617348757337"/>
          <c:y val="1.800094741828517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9.7632907750220349E-2"/>
          <c:y val="7.8443113611377194E-2"/>
          <c:w val="0.86192370953630792"/>
          <c:h val="0.7430532746590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'disneyMEBundles2017-07-27 15h04'!$P$2</c:f>
              <c:strCache>
                <c:ptCount val="1"/>
                <c:pt idx="0">
                  <c:v>Buys 1 Bundle</c:v>
                </c:pt>
              </c:strCache>
            </c:strRef>
          </c:tx>
          <c:invertIfNegative val="0"/>
          <c:cat>
            <c:strRef>
              <c:f>'disneyMEBundles2017-07-27 15h04'!$O$3:$O$8</c:f>
              <c:strCache>
                <c:ptCount val="6"/>
                <c:pt idx="0">
                  <c:v>The Incredibles</c:v>
                </c:pt>
                <c:pt idx="1">
                  <c:v>Nightmare Before Christmas</c:v>
                </c:pt>
                <c:pt idx="2">
                  <c:v>Frozen</c:v>
                </c:pt>
                <c:pt idx="3">
                  <c:v>Mulan</c:v>
                </c:pt>
                <c:pt idx="4">
                  <c:v>Beauty &amp; the Beast</c:v>
                </c:pt>
                <c:pt idx="5">
                  <c:v>Lion King</c:v>
                </c:pt>
              </c:strCache>
            </c:strRef>
          </c:cat>
          <c:val>
            <c:numRef>
              <c:f>'disneyMEBundles2017-07-27 15h04'!$P$3:$P$8</c:f>
              <c:numCache>
                <c:formatCode>0%</c:formatCode>
                <c:ptCount val="6"/>
                <c:pt idx="0">
                  <c:v>0.57031530560942323</c:v>
                </c:pt>
                <c:pt idx="1">
                  <c:v>0.43209428830462376</c:v>
                </c:pt>
                <c:pt idx="2">
                  <c:v>0.47165140942748013</c:v>
                </c:pt>
                <c:pt idx="3">
                  <c:v>0.41692484957111764</c:v>
                </c:pt>
                <c:pt idx="4">
                  <c:v>0.30247592847317745</c:v>
                </c:pt>
                <c:pt idx="5">
                  <c:v>0.34274353876739561</c:v>
                </c:pt>
              </c:numCache>
            </c:numRef>
          </c:val>
        </c:ser>
        <c:ser>
          <c:idx val="1"/>
          <c:order val="1"/>
          <c:tx>
            <c:strRef>
              <c:f>'disneyMEBundles2017-07-27 15h04'!$Q$2</c:f>
              <c:strCache>
                <c:ptCount val="1"/>
                <c:pt idx="0">
                  <c:v>Buys 2 Bundles</c:v>
                </c:pt>
              </c:strCache>
            </c:strRef>
          </c:tx>
          <c:invertIfNegative val="0"/>
          <c:cat>
            <c:strRef>
              <c:f>'disneyMEBundles2017-07-27 15h04'!$O$3:$O$8</c:f>
              <c:strCache>
                <c:ptCount val="6"/>
                <c:pt idx="0">
                  <c:v>The Incredibles</c:v>
                </c:pt>
                <c:pt idx="1">
                  <c:v>Nightmare Before Christmas</c:v>
                </c:pt>
                <c:pt idx="2">
                  <c:v>Frozen</c:v>
                </c:pt>
                <c:pt idx="3">
                  <c:v>Mulan</c:v>
                </c:pt>
                <c:pt idx="4">
                  <c:v>Beauty &amp; the Beast</c:v>
                </c:pt>
                <c:pt idx="5">
                  <c:v>Lion King</c:v>
                </c:pt>
              </c:strCache>
            </c:strRef>
          </c:cat>
          <c:val>
            <c:numRef>
              <c:f>'disneyMEBundles2017-07-27 15h04'!$Q$3:$Q$8</c:f>
              <c:numCache>
                <c:formatCode>0%</c:formatCode>
                <c:ptCount val="6"/>
                <c:pt idx="0">
                  <c:v>0.42968469439057677</c:v>
                </c:pt>
                <c:pt idx="1">
                  <c:v>0.40191685014894446</c:v>
                </c:pt>
                <c:pt idx="2">
                  <c:v>0.35921729296033117</c:v>
                </c:pt>
                <c:pt idx="3">
                  <c:v>0.33373447701958775</c:v>
                </c:pt>
                <c:pt idx="4">
                  <c:v>0.34846973865199449</c:v>
                </c:pt>
                <c:pt idx="5">
                  <c:v>0.33774495881851746</c:v>
                </c:pt>
              </c:numCache>
            </c:numRef>
          </c:val>
        </c:ser>
        <c:ser>
          <c:idx val="2"/>
          <c:order val="2"/>
          <c:tx>
            <c:strRef>
              <c:f>'disneyMEBundles2017-07-27 15h04'!$R$2</c:f>
              <c:strCache>
                <c:ptCount val="1"/>
                <c:pt idx="0">
                  <c:v>Buys 3 Bundles</c:v>
                </c:pt>
              </c:strCache>
            </c:strRef>
          </c:tx>
          <c:invertIfNegative val="0"/>
          <c:cat>
            <c:strRef>
              <c:f>'disneyMEBundles2017-07-27 15h04'!$O$3:$O$8</c:f>
              <c:strCache>
                <c:ptCount val="6"/>
                <c:pt idx="0">
                  <c:v>The Incredibles</c:v>
                </c:pt>
                <c:pt idx="1">
                  <c:v>Nightmare Before Christmas</c:v>
                </c:pt>
                <c:pt idx="2">
                  <c:v>Frozen</c:v>
                </c:pt>
                <c:pt idx="3">
                  <c:v>Mulan</c:v>
                </c:pt>
                <c:pt idx="4">
                  <c:v>Beauty &amp; the Beast</c:v>
                </c:pt>
                <c:pt idx="5">
                  <c:v>Lion King</c:v>
                </c:pt>
              </c:strCache>
            </c:strRef>
          </c:cat>
          <c:val>
            <c:numRef>
              <c:f>'disneyMEBundles2017-07-27 15h04'!$R$3:$R$8</c:f>
              <c:numCache>
                <c:formatCode>0%</c:formatCode>
                <c:ptCount val="6"/>
                <c:pt idx="0">
                  <c:v>0</c:v>
                </c:pt>
                <c:pt idx="1">
                  <c:v>0.1659888615464318</c:v>
                </c:pt>
                <c:pt idx="2">
                  <c:v>0.16913129761218873</c:v>
                </c:pt>
                <c:pt idx="3">
                  <c:v>0.24934067340929458</c:v>
                </c:pt>
                <c:pt idx="4">
                  <c:v>0.34905433287482807</c:v>
                </c:pt>
                <c:pt idx="5">
                  <c:v>0.31951150241408693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2872176"/>
        <c:axId val="-532842800"/>
      </c:barChart>
      <c:catAx>
        <c:axId val="-532872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32842800"/>
        <c:crosses val="autoZero"/>
        <c:auto val="1"/>
        <c:lblAlgn val="ctr"/>
        <c:lblOffset val="100"/>
        <c:noMultiLvlLbl val="0"/>
      </c:catAx>
      <c:valAx>
        <c:axId val="-5328428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Share of </a:t>
                </a:r>
                <a:r>
                  <a:rPr lang="en-US" dirty="0" smtClean="0"/>
                  <a:t>Users Purchasing</a:t>
                </a:r>
                <a:r>
                  <a:rPr lang="en-US" baseline="0" dirty="0" smtClean="0"/>
                  <a:t> ME Bundles</a:t>
                </a:r>
                <a:endParaRPr lang="en-US" dirty="0"/>
              </a:p>
            </c:rich>
          </c:tx>
          <c:overlay val="0"/>
        </c:title>
        <c:numFmt formatCode="0%" sourceLinked="1"/>
        <c:majorTickMark val="out"/>
        <c:minorTickMark val="none"/>
        <c:tickLblPos val="nextTo"/>
        <c:crossAx val="-5328721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2894496794458069"/>
          <c:y val="0.93576817432704629"/>
          <c:w val="0.53035016940855495"/>
          <c:h val="4.770502062693735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Premium</a:t>
            </a:r>
            <a:r>
              <a:rPr lang="en-US" baseline="0" dirty="0" smtClean="0"/>
              <a:t> Character Bundle Purchases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4660667416572933E-2"/>
          <c:y val="7.0429430870086934E-2"/>
          <c:w val="0.8750007030371203"/>
          <c:h val="0.61299752389017859"/>
        </c:manualLayout>
      </c:layout>
      <c:barChart>
        <c:barDir val="col"/>
        <c:grouping val="clustered"/>
        <c:varyColors val="0"/>
        <c:ser>
          <c:idx val="0"/>
          <c:order val="0"/>
          <c:tx>
            <c:v>Buys Premium Character Bundle</c:v>
          </c:tx>
          <c:invertIfNegative val="0"/>
          <c:cat>
            <c:strRef>
              <c:f>'disneyMEBundles2017-07-27 15h04'!$I$35:$I$40</c:f>
              <c:strCache>
                <c:ptCount val="6"/>
                <c:pt idx="0">
                  <c:v>The Incredibles</c:v>
                </c:pt>
                <c:pt idx="1">
                  <c:v>Nightmare Before Christmas</c:v>
                </c:pt>
                <c:pt idx="2">
                  <c:v>Frozen</c:v>
                </c:pt>
                <c:pt idx="3">
                  <c:v>Mulan</c:v>
                </c:pt>
                <c:pt idx="4">
                  <c:v>Beauty &amp; the Beast</c:v>
                </c:pt>
                <c:pt idx="5">
                  <c:v>Lion King</c:v>
                </c:pt>
              </c:strCache>
            </c:strRef>
          </c:cat>
          <c:val>
            <c:numRef>
              <c:f>'disneyMEBundles2017-07-27 15h04'!$J$35:$J$40</c:f>
              <c:numCache>
                <c:formatCode>0%</c:formatCode>
                <c:ptCount val="6"/>
                <c:pt idx="0">
                  <c:v>0.83000000000000007</c:v>
                </c:pt>
                <c:pt idx="1">
                  <c:v>0.79</c:v>
                </c:pt>
                <c:pt idx="2">
                  <c:v>0.64</c:v>
                </c:pt>
                <c:pt idx="3">
                  <c:v>0.82</c:v>
                </c:pt>
                <c:pt idx="4">
                  <c:v>0.76999999999999991</c:v>
                </c:pt>
                <c:pt idx="5">
                  <c:v>0.89000000000000012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2841712"/>
        <c:axId val="-532847696"/>
      </c:barChart>
      <c:catAx>
        <c:axId val="-532841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32847696"/>
        <c:crosses val="autoZero"/>
        <c:auto val="1"/>
        <c:lblAlgn val="ctr"/>
        <c:lblOffset val="100"/>
        <c:noMultiLvlLbl val="0"/>
      </c:catAx>
      <c:valAx>
        <c:axId val="-5328476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800" b="1" i="0" baseline="0" dirty="0" smtClean="0">
                    <a:effectLst/>
                  </a:rPr>
                  <a:t>Share of Users Purchasing ME Bundle</a:t>
                </a:r>
                <a:endParaRPr lang="en-US" sz="800" dirty="0">
                  <a:effectLst/>
                </a:endParaRPr>
              </a:p>
            </c:rich>
          </c:tx>
          <c:overlay val="0"/>
        </c:title>
        <c:numFmt formatCode="0%" sourceLinked="1"/>
        <c:majorTickMark val="out"/>
        <c:minorTickMark val="none"/>
        <c:tickLblPos val="nextTo"/>
        <c:crossAx val="-5328417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0746532047093428"/>
          <c:y val="0.947138482769465"/>
          <c:w val="0.42914815335583051"/>
          <c:h val="4.6659792525934246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New PAU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Sheet2!$A$104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Sheet2!$B$103:$SI$103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Sheet2!$B$104:$SI$104</c:f>
              <c:numCache>
                <c:formatCode>#,###</c:formatCode>
                <c:ptCount val="502"/>
                <c:pt idx="0">
                  <c:v>922</c:v>
                </c:pt>
                <c:pt idx="1">
                  <c:v>768</c:v>
                </c:pt>
                <c:pt idx="2">
                  <c:v>674</c:v>
                </c:pt>
                <c:pt idx="3">
                  <c:v>674</c:v>
                </c:pt>
                <c:pt idx="4">
                  <c:v>574</c:v>
                </c:pt>
                <c:pt idx="5">
                  <c:v>561</c:v>
                </c:pt>
                <c:pt idx="6">
                  <c:v>616</c:v>
                </c:pt>
                <c:pt idx="7">
                  <c:v>574</c:v>
                </c:pt>
                <c:pt idx="8">
                  <c:v>672</c:v>
                </c:pt>
                <c:pt idx="9">
                  <c:v>640</c:v>
                </c:pt>
                <c:pt idx="10">
                  <c:v>705</c:v>
                </c:pt>
                <c:pt idx="11">
                  <c:v>782</c:v>
                </c:pt>
                <c:pt idx="12">
                  <c:v>780</c:v>
                </c:pt>
                <c:pt idx="13">
                  <c:v>840</c:v>
                </c:pt>
                <c:pt idx="14">
                  <c:v>887</c:v>
                </c:pt>
                <c:pt idx="15">
                  <c:v>988</c:v>
                </c:pt>
                <c:pt idx="16">
                  <c:v>1036</c:v>
                </c:pt>
                <c:pt idx="17">
                  <c:v>1119</c:v>
                </c:pt>
                <c:pt idx="18">
                  <c:v>1354</c:v>
                </c:pt>
                <c:pt idx="19">
                  <c:v>1048</c:v>
                </c:pt>
                <c:pt idx="20">
                  <c:v>1095</c:v>
                </c:pt>
                <c:pt idx="21">
                  <c:v>1283</c:v>
                </c:pt>
                <c:pt idx="22">
                  <c:v>1569</c:v>
                </c:pt>
                <c:pt idx="23">
                  <c:v>2010</c:v>
                </c:pt>
                <c:pt idx="24">
                  <c:v>3348</c:v>
                </c:pt>
                <c:pt idx="25">
                  <c:v>4714</c:v>
                </c:pt>
                <c:pt idx="26">
                  <c:v>685</c:v>
                </c:pt>
                <c:pt idx="27">
                  <c:v>629</c:v>
                </c:pt>
                <c:pt idx="28">
                  <c:v>582</c:v>
                </c:pt>
                <c:pt idx="29">
                  <c:v>884</c:v>
                </c:pt>
                <c:pt idx="30">
                  <c:v>546</c:v>
                </c:pt>
                <c:pt idx="31">
                  <c:v>389</c:v>
                </c:pt>
                <c:pt idx="32">
                  <c:v>329</c:v>
                </c:pt>
                <c:pt idx="33">
                  <c:v>310</c:v>
                </c:pt>
                <c:pt idx="34">
                  <c:v>306</c:v>
                </c:pt>
                <c:pt idx="35">
                  <c:v>386</c:v>
                </c:pt>
                <c:pt idx="36">
                  <c:v>365</c:v>
                </c:pt>
                <c:pt idx="37">
                  <c:v>397</c:v>
                </c:pt>
                <c:pt idx="38">
                  <c:v>398</c:v>
                </c:pt>
                <c:pt idx="39">
                  <c:v>433</c:v>
                </c:pt>
                <c:pt idx="40">
                  <c:v>583</c:v>
                </c:pt>
                <c:pt idx="41">
                  <c:v>449</c:v>
                </c:pt>
                <c:pt idx="42">
                  <c:v>499</c:v>
                </c:pt>
                <c:pt idx="43">
                  <c:v>330</c:v>
                </c:pt>
                <c:pt idx="44">
                  <c:v>276</c:v>
                </c:pt>
                <c:pt idx="45">
                  <c:v>242</c:v>
                </c:pt>
                <c:pt idx="46">
                  <c:v>225</c:v>
                </c:pt>
                <c:pt idx="47">
                  <c:v>307</c:v>
                </c:pt>
                <c:pt idx="48">
                  <c:v>313</c:v>
                </c:pt>
                <c:pt idx="49">
                  <c:v>355</c:v>
                </c:pt>
                <c:pt idx="50">
                  <c:v>411</c:v>
                </c:pt>
                <c:pt idx="51">
                  <c:v>433</c:v>
                </c:pt>
                <c:pt idx="52">
                  <c:v>427</c:v>
                </c:pt>
                <c:pt idx="53">
                  <c:v>464</c:v>
                </c:pt>
                <c:pt idx="54">
                  <c:v>495</c:v>
                </c:pt>
                <c:pt idx="55">
                  <c:v>355</c:v>
                </c:pt>
                <c:pt idx="56">
                  <c:v>392</c:v>
                </c:pt>
                <c:pt idx="57">
                  <c:v>429</c:v>
                </c:pt>
                <c:pt idx="58">
                  <c:v>497</c:v>
                </c:pt>
                <c:pt idx="59">
                  <c:v>622</c:v>
                </c:pt>
                <c:pt idx="60">
                  <c:v>478</c:v>
                </c:pt>
                <c:pt idx="61">
                  <c:v>499</c:v>
                </c:pt>
                <c:pt idx="62">
                  <c:v>504</c:v>
                </c:pt>
                <c:pt idx="63">
                  <c:v>506</c:v>
                </c:pt>
                <c:pt idx="64">
                  <c:v>535</c:v>
                </c:pt>
                <c:pt idx="65">
                  <c:v>545</c:v>
                </c:pt>
                <c:pt idx="66">
                  <c:v>681</c:v>
                </c:pt>
                <c:pt idx="67">
                  <c:v>890</c:v>
                </c:pt>
                <c:pt idx="68">
                  <c:v>683</c:v>
                </c:pt>
                <c:pt idx="69">
                  <c:v>370</c:v>
                </c:pt>
                <c:pt idx="70">
                  <c:v>427</c:v>
                </c:pt>
                <c:pt idx="71">
                  <c:v>559</c:v>
                </c:pt>
                <c:pt idx="72">
                  <c:v>645</c:v>
                </c:pt>
                <c:pt idx="73">
                  <c:v>504</c:v>
                </c:pt>
                <c:pt idx="74">
                  <c:v>576</c:v>
                </c:pt>
                <c:pt idx="75">
                  <c:v>561</c:v>
                </c:pt>
                <c:pt idx="76">
                  <c:v>516</c:v>
                </c:pt>
                <c:pt idx="77">
                  <c:v>556</c:v>
                </c:pt>
                <c:pt idx="78">
                  <c:v>769</c:v>
                </c:pt>
                <c:pt idx="79">
                  <c:v>644</c:v>
                </c:pt>
                <c:pt idx="80">
                  <c:v>474</c:v>
                </c:pt>
                <c:pt idx="81">
                  <c:v>443</c:v>
                </c:pt>
                <c:pt idx="82">
                  <c:v>544</c:v>
                </c:pt>
                <c:pt idx="83">
                  <c:v>392</c:v>
                </c:pt>
                <c:pt idx="84">
                  <c:v>483</c:v>
                </c:pt>
                <c:pt idx="85">
                  <c:v>414</c:v>
                </c:pt>
                <c:pt idx="86">
                  <c:v>332</c:v>
                </c:pt>
                <c:pt idx="87">
                  <c:v>285</c:v>
                </c:pt>
                <c:pt idx="88">
                  <c:v>329</c:v>
                </c:pt>
                <c:pt idx="89">
                  <c:v>383</c:v>
                </c:pt>
                <c:pt idx="90">
                  <c:v>403</c:v>
                </c:pt>
                <c:pt idx="91">
                  <c:v>519</c:v>
                </c:pt>
                <c:pt idx="92">
                  <c:v>605</c:v>
                </c:pt>
                <c:pt idx="93">
                  <c:v>745</c:v>
                </c:pt>
                <c:pt idx="94">
                  <c:v>771</c:v>
                </c:pt>
                <c:pt idx="95">
                  <c:v>401</c:v>
                </c:pt>
                <c:pt idx="96">
                  <c:v>313</c:v>
                </c:pt>
                <c:pt idx="97">
                  <c:v>302</c:v>
                </c:pt>
                <c:pt idx="98">
                  <c:v>412</c:v>
                </c:pt>
                <c:pt idx="99">
                  <c:v>527</c:v>
                </c:pt>
                <c:pt idx="100">
                  <c:v>524</c:v>
                </c:pt>
                <c:pt idx="101">
                  <c:v>463</c:v>
                </c:pt>
                <c:pt idx="102">
                  <c:v>396</c:v>
                </c:pt>
                <c:pt idx="103">
                  <c:v>429</c:v>
                </c:pt>
                <c:pt idx="104">
                  <c:v>501</c:v>
                </c:pt>
                <c:pt idx="105">
                  <c:v>623</c:v>
                </c:pt>
                <c:pt idx="106">
                  <c:v>606</c:v>
                </c:pt>
                <c:pt idx="107">
                  <c:v>578</c:v>
                </c:pt>
                <c:pt idx="108">
                  <c:v>808</c:v>
                </c:pt>
                <c:pt idx="109">
                  <c:v>487</c:v>
                </c:pt>
                <c:pt idx="110">
                  <c:v>501</c:v>
                </c:pt>
                <c:pt idx="111">
                  <c:v>544</c:v>
                </c:pt>
                <c:pt idx="112">
                  <c:v>595</c:v>
                </c:pt>
                <c:pt idx="113">
                  <c:v>702</c:v>
                </c:pt>
                <c:pt idx="114">
                  <c:v>597</c:v>
                </c:pt>
                <c:pt idx="115">
                  <c:v>525</c:v>
                </c:pt>
                <c:pt idx="116">
                  <c:v>312</c:v>
                </c:pt>
                <c:pt idx="117">
                  <c:v>284</c:v>
                </c:pt>
                <c:pt idx="118">
                  <c:v>326</c:v>
                </c:pt>
                <c:pt idx="119">
                  <c:v>1322</c:v>
                </c:pt>
                <c:pt idx="120">
                  <c:v>1282</c:v>
                </c:pt>
                <c:pt idx="121">
                  <c:v>1007</c:v>
                </c:pt>
                <c:pt idx="122">
                  <c:v>931</c:v>
                </c:pt>
                <c:pt idx="123">
                  <c:v>820</c:v>
                </c:pt>
                <c:pt idx="124">
                  <c:v>848</c:v>
                </c:pt>
                <c:pt idx="125">
                  <c:v>950</c:v>
                </c:pt>
                <c:pt idx="126">
                  <c:v>1134</c:v>
                </c:pt>
                <c:pt idx="127">
                  <c:v>1276</c:v>
                </c:pt>
                <c:pt idx="128">
                  <c:v>1319</c:v>
                </c:pt>
                <c:pt idx="129">
                  <c:v>1236</c:v>
                </c:pt>
                <c:pt idx="130">
                  <c:v>1137</c:v>
                </c:pt>
                <c:pt idx="131">
                  <c:v>1227</c:v>
                </c:pt>
                <c:pt idx="132">
                  <c:v>1277</c:v>
                </c:pt>
                <c:pt idx="133">
                  <c:v>1402</c:v>
                </c:pt>
                <c:pt idx="134">
                  <c:v>1698</c:v>
                </c:pt>
                <c:pt idx="135">
                  <c:v>1783</c:v>
                </c:pt>
                <c:pt idx="136">
                  <c:v>2061</c:v>
                </c:pt>
                <c:pt idx="137">
                  <c:v>1089</c:v>
                </c:pt>
                <c:pt idx="138">
                  <c:v>1199</c:v>
                </c:pt>
                <c:pt idx="139">
                  <c:v>1396</c:v>
                </c:pt>
                <c:pt idx="140">
                  <c:v>1552</c:v>
                </c:pt>
                <c:pt idx="141">
                  <c:v>2089</c:v>
                </c:pt>
                <c:pt idx="142">
                  <c:v>2088</c:v>
                </c:pt>
                <c:pt idx="143">
                  <c:v>3128</c:v>
                </c:pt>
                <c:pt idx="144">
                  <c:v>4287</c:v>
                </c:pt>
                <c:pt idx="145">
                  <c:v>463</c:v>
                </c:pt>
                <c:pt idx="146">
                  <c:v>456</c:v>
                </c:pt>
                <c:pt idx="147">
                  <c:v>516</c:v>
                </c:pt>
                <c:pt idx="148">
                  <c:v>653</c:v>
                </c:pt>
                <c:pt idx="149">
                  <c:v>673</c:v>
                </c:pt>
                <c:pt idx="150">
                  <c:v>631</c:v>
                </c:pt>
                <c:pt idx="151">
                  <c:v>661</c:v>
                </c:pt>
                <c:pt idx="152">
                  <c:v>616</c:v>
                </c:pt>
                <c:pt idx="153">
                  <c:v>381</c:v>
                </c:pt>
                <c:pt idx="154">
                  <c:v>384</c:v>
                </c:pt>
                <c:pt idx="155">
                  <c:v>468</c:v>
                </c:pt>
                <c:pt idx="156">
                  <c:v>558</c:v>
                </c:pt>
                <c:pt idx="157">
                  <c:v>720</c:v>
                </c:pt>
                <c:pt idx="158">
                  <c:v>553</c:v>
                </c:pt>
                <c:pt idx="159">
                  <c:v>603</c:v>
                </c:pt>
                <c:pt idx="160">
                  <c:v>676</c:v>
                </c:pt>
                <c:pt idx="161">
                  <c:v>699</c:v>
                </c:pt>
                <c:pt idx="162">
                  <c:v>903</c:v>
                </c:pt>
                <c:pt idx="163">
                  <c:v>846</c:v>
                </c:pt>
                <c:pt idx="164">
                  <c:v>739</c:v>
                </c:pt>
                <c:pt idx="165">
                  <c:v>690</c:v>
                </c:pt>
                <c:pt idx="166">
                  <c:v>595</c:v>
                </c:pt>
                <c:pt idx="167">
                  <c:v>389</c:v>
                </c:pt>
                <c:pt idx="168">
                  <c:v>371</c:v>
                </c:pt>
                <c:pt idx="169">
                  <c:v>387</c:v>
                </c:pt>
                <c:pt idx="170">
                  <c:v>417</c:v>
                </c:pt>
                <c:pt idx="171">
                  <c:v>530</c:v>
                </c:pt>
                <c:pt idx="172">
                  <c:v>539</c:v>
                </c:pt>
                <c:pt idx="173">
                  <c:v>617</c:v>
                </c:pt>
                <c:pt idx="174">
                  <c:v>671</c:v>
                </c:pt>
                <c:pt idx="175">
                  <c:v>1167</c:v>
                </c:pt>
                <c:pt idx="176">
                  <c:v>1355</c:v>
                </c:pt>
                <c:pt idx="177">
                  <c:v>1479</c:v>
                </c:pt>
                <c:pt idx="178">
                  <c:v>1786</c:v>
                </c:pt>
                <c:pt idx="179">
                  <c:v>2342</c:v>
                </c:pt>
                <c:pt idx="180">
                  <c:v>2416</c:v>
                </c:pt>
                <c:pt idx="181">
                  <c:v>2544</c:v>
                </c:pt>
                <c:pt idx="182">
                  <c:v>2564</c:v>
                </c:pt>
                <c:pt idx="183">
                  <c:v>2777</c:v>
                </c:pt>
                <c:pt idx="184">
                  <c:v>2581</c:v>
                </c:pt>
                <c:pt idx="185">
                  <c:v>2793</c:v>
                </c:pt>
                <c:pt idx="186">
                  <c:v>2852</c:v>
                </c:pt>
                <c:pt idx="187">
                  <c:v>582</c:v>
                </c:pt>
                <c:pt idx="188">
                  <c:v>571</c:v>
                </c:pt>
                <c:pt idx="189">
                  <c:v>532</c:v>
                </c:pt>
                <c:pt idx="190">
                  <c:v>687</c:v>
                </c:pt>
                <c:pt idx="191">
                  <c:v>552</c:v>
                </c:pt>
                <c:pt idx="192">
                  <c:v>453</c:v>
                </c:pt>
                <c:pt idx="193">
                  <c:v>492</c:v>
                </c:pt>
                <c:pt idx="194">
                  <c:v>551</c:v>
                </c:pt>
                <c:pt idx="195">
                  <c:v>624</c:v>
                </c:pt>
                <c:pt idx="196">
                  <c:v>749</c:v>
                </c:pt>
                <c:pt idx="197">
                  <c:v>826</c:v>
                </c:pt>
                <c:pt idx="198">
                  <c:v>806</c:v>
                </c:pt>
                <c:pt idx="199">
                  <c:v>698</c:v>
                </c:pt>
                <c:pt idx="200">
                  <c:v>663</c:v>
                </c:pt>
                <c:pt idx="201">
                  <c:v>618</c:v>
                </c:pt>
                <c:pt idx="202">
                  <c:v>611</c:v>
                </c:pt>
                <c:pt idx="203">
                  <c:v>659</c:v>
                </c:pt>
                <c:pt idx="204">
                  <c:v>956</c:v>
                </c:pt>
                <c:pt idx="205">
                  <c:v>839</c:v>
                </c:pt>
                <c:pt idx="206">
                  <c:v>734</c:v>
                </c:pt>
                <c:pt idx="207">
                  <c:v>640</c:v>
                </c:pt>
                <c:pt idx="208">
                  <c:v>703</c:v>
                </c:pt>
                <c:pt idx="209">
                  <c:v>1693</c:v>
                </c:pt>
                <c:pt idx="210">
                  <c:v>1538</c:v>
                </c:pt>
                <c:pt idx="211">
                  <c:v>1367</c:v>
                </c:pt>
                <c:pt idx="212">
                  <c:v>1378</c:v>
                </c:pt>
                <c:pt idx="213">
                  <c:v>1604</c:v>
                </c:pt>
                <c:pt idx="214">
                  <c:v>1429</c:v>
                </c:pt>
                <c:pt idx="215">
                  <c:v>1297</c:v>
                </c:pt>
                <c:pt idx="216">
                  <c:v>1252</c:v>
                </c:pt>
                <c:pt idx="217">
                  <c:v>1316</c:v>
                </c:pt>
                <c:pt idx="218">
                  <c:v>1383</c:v>
                </c:pt>
                <c:pt idx="219">
                  <c:v>1412</c:v>
                </c:pt>
                <c:pt idx="220">
                  <c:v>927</c:v>
                </c:pt>
                <c:pt idx="221">
                  <c:v>932</c:v>
                </c:pt>
                <c:pt idx="222">
                  <c:v>936</c:v>
                </c:pt>
                <c:pt idx="223">
                  <c:v>926</c:v>
                </c:pt>
                <c:pt idx="224">
                  <c:v>958</c:v>
                </c:pt>
                <c:pt idx="225">
                  <c:v>1138</c:v>
                </c:pt>
                <c:pt idx="226">
                  <c:v>1233</c:v>
                </c:pt>
                <c:pt idx="227">
                  <c:v>1481</c:v>
                </c:pt>
                <c:pt idx="228">
                  <c:v>2016</c:v>
                </c:pt>
                <c:pt idx="229">
                  <c:v>1185</c:v>
                </c:pt>
                <c:pt idx="230">
                  <c:v>1220</c:v>
                </c:pt>
                <c:pt idx="231">
                  <c:v>1363</c:v>
                </c:pt>
                <c:pt idx="232">
                  <c:v>1786</c:v>
                </c:pt>
                <c:pt idx="233">
                  <c:v>2252</c:v>
                </c:pt>
                <c:pt idx="234">
                  <c:v>3324</c:v>
                </c:pt>
                <c:pt idx="235">
                  <c:v>5057</c:v>
                </c:pt>
                <c:pt idx="236">
                  <c:v>447</c:v>
                </c:pt>
                <c:pt idx="237">
                  <c:v>396</c:v>
                </c:pt>
                <c:pt idx="238">
                  <c:v>400</c:v>
                </c:pt>
                <c:pt idx="239">
                  <c:v>443</c:v>
                </c:pt>
                <c:pt idx="240">
                  <c:v>433</c:v>
                </c:pt>
                <c:pt idx="241">
                  <c:v>377</c:v>
                </c:pt>
                <c:pt idx="242">
                  <c:v>399</c:v>
                </c:pt>
                <c:pt idx="243">
                  <c:v>426</c:v>
                </c:pt>
                <c:pt idx="244">
                  <c:v>421</c:v>
                </c:pt>
                <c:pt idx="245">
                  <c:v>541</c:v>
                </c:pt>
                <c:pt idx="246">
                  <c:v>787</c:v>
                </c:pt>
                <c:pt idx="247">
                  <c:v>718</c:v>
                </c:pt>
                <c:pt idx="248">
                  <c:v>817</c:v>
                </c:pt>
                <c:pt idx="249">
                  <c:v>529</c:v>
                </c:pt>
                <c:pt idx="250">
                  <c:v>590</c:v>
                </c:pt>
                <c:pt idx="251">
                  <c:v>608</c:v>
                </c:pt>
                <c:pt idx="252">
                  <c:v>678</c:v>
                </c:pt>
                <c:pt idx="253">
                  <c:v>782</c:v>
                </c:pt>
                <c:pt idx="254">
                  <c:v>767</c:v>
                </c:pt>
                <c:pt idx="255">
                  <c:v>630</c:v>
                </c:pt>
                <c:pt idx="256">
                  <c:v>642</c:v>
                </c:pt>
                <c:pt idx="257">
                  <c:v>696</c:v>
                </c:pt>
                <c:pt idx="258">
                  <c:v>667</c:v>
                </c:pt>
                <c:pt idx="259">
                  <c:v>729</c:v>
                </c:pt>
                <c:pt idx="260">
                  <c:v>800</c:v>
                </c:pt>
                <c:pt idx="261">
                  <c:v>643</c:v>
                </c:pt>
                <c:pt idx="262">
                  <c:v>437</c:v>
                </c:pt>
                <c:pt idx="263">
                  <c:v>416</c:v>
                </c:pt>
                <c:pt idx="264">
                  <c:v>325</c:v>
                </c:pt>
                <c:pt idx="265">
                  <c:v>349</c:v>
                </c:pt>
                <c:pt idx="266">
                  <c:v>371</c:v>
                </c:pt>
                <c:pt idx="267">
                  <c:v>498</c:v>
                </c:pt>
                <c:pt idx="268">
                  <c:v>396</c:v>
                </c:pt>
                <c:pt idx="269">
                  <c:v>334</c:v>
                </c:pt>
                <c:pt idx="270">
                  <c:v>884</c:v>
                </c:pt>
                <c:pt idx="271">
                  <c:v>783</c:v>
                </c:pt>
                <c:pt idx="272">
                  <c:v>809</c:v>
                </c:pt>
                <c:pt idx="273">
                  <c:v>794</c:v>
                </c:pt>
                <c:pt idx="274">
                  <c:v>997</c:v>
                </c:pt>
                <c:pt idx="275">
                  <c:v>1042</c:v>
                </c:pt>
                <c:pt idx="276">
                  <c:v>873</c:v>
                </c:pt>
                <c:pt idx="277">
                  <c:v>730</c:v>
                </c:pt>
                <c:pt idx="278">
                  <c:v>825</c:v>
                </c:pt>
                <c:pt idx="279">
                  <c:v>782</c:v>
                </c:pt>
                <c:pt idx="280">
                  <c:v>855</c:v>
                </c:pt>
                <c:pt idx="281">
                  <c:v>1000</c:v>
                </c:pt>
                <c:pt idx="282">
                  <c:v>1010</c:v>
                </c:pt>
                <c:pt idx="283">
                  <c:v>938</c:v>
                </c:pt>
                <c:pt idx="284">
                  <c:v>1000</c:v>
                </c:pt>
                <c:pt idx="285">
                  <c:v>1185</c:v>
                </c:pt>
                <c:pt idx="286">
                  <c:v>1172</c:v>
                </c:pt>
                <c:pt idx="287">
                  <c:v>1269</c:v>
                </c:pt>
                <c:pt idx="288">
                  <c:v>1723</c:v>
                </c:pt>
                <c:pt idx="289">
                  <c:v>2167</c:v>
                </c:pt>
                <c:pt idx="290">
                  <c:v>2754</c:v>
                </c:pt>
                <c:pt idx="291">
                  <c:v>3583</c:v>
                </c:pt>
                <c:pt idx="292">
                  <c:v>438</c:v>
                </c:pt>
                <c:pt idx="293">
                  <c:v>350</c:v>
                </c:pt>
                <c:pt idx="294">
                  <c:v>414</c:v>
                </c:pt>
                <c:pt idx="295">
                  <c:v>530</c:v>
                </c:pt>
                <c:pt idx="296">
                  <c:v>532</c:v>
                </c:pt>
                <c:pt idx="297">
                  <c:v>451</c:v>
                </c:pt>
                <c:pt idx="298">
                  <c:v>340</c:v>
                </c:pt>
                <c:pt idx="299">
                  <c:v>374</c:v>
                </c:pt>
                <c:pt idx="300">
                  <c:v>414</c:v>
                </c:pt>
                <c:pt idx="301">
                  <c:v>519</c:v>
                </c:pt>
                <c:pt idx="302">
                  <c:v>766</c:v>
                </c:pt>
                <c:pt idx="303">
                  <c:v>943</c:v>
                </c:pt>
                <c:pt idx="304">
                  <c:v>757</c:v>
                </c:pt>
                <c:pt idx="305">
                  <c:v>448</c:v>
                </c:pt>
                <c:pt idx="306">
                  <c:v>501</c:v>
                </c:pt>
                <c:pt idx="307">
                  <c:v>520</c:v>
                </c:pt>
                <c:pt idx="308">
                  <c:v>568</c:v>
                </c:pt>
                <c:pt idx="309">
                  <c:v>446</c:v>
                </c:pt>
                <c:pt idx="310">
                  <c:v>459</c:v>
                </c:pt>
                <c:pt idx="311">
                  <c:v>423</c:v>
                </c:pt>
                <c:pt idx="312">
                  <c:v>462</c:v>
                </c:pt>
                <c:pt idx="313">
                  <c:v>405</c:v>
                </c:pt>
                <c:pt idx="314">
                  <c:v>500</c:v>
                </c:pt>
                <c:pt idx="315">
                  <c:v>579</c:v>
                </c:pt>
                <c:pt idx="316">
                  <c:v>697</c:v>
                </c:pt>
                <c:pt idx="317">
                  <c:v>819</c:v>
                </c:pt>
                <c:pt idx="318">
                  <c:v>833</c:v>
                </c:pt>
                <c:pt idx="319">
                  <c:v>890</c:v>
                </c:pt>
                <c:pt idx="320">
                  <c:v>542</c:v>
                </c:pt>
                <c:pt idx="321">
                  <c:v>426</c:v>
                </c:pt>
                <c:pt idx="322">
                  <c:v>485</c:v>
                </c:pt>
                <c:pt idx="323">
                  <c:v>652</c:v>
                </c:pt>
                <c:pt idx="324">
                  <c:v>532</c:v>
                </c:pt>
                <c:pt idx="325">
                  <c:v>439</c:v>
                </c:pt>
                <c:pt idx="326">
                  <c:v>433</c:v>
                </c:pt>
                <c:pt idx="327">
                  <c:v>544</c:v>
                </c:pt>
                <c:pt idx="328">
                  <c:v>571</c:v>
                </c:pt>
                <c:pt idx="329">
                  <c:v>747</c:v>
                </c:pt>
                <c:pt idx="330">
                  <c:v>510</c:v>
                </c:pt>
                <c:pt idx="331">
                  <c:v>468</c:v>
                </c:pt>
                <c:pt idx="332">
                  <c:v>479</c:v>
                </c:pt>
                <c:pt idx="333">
                  <c:v>436</c:v>
                </c:pt>
                <c:pt idx="334">
                  <c:v>381</c:v>
                </c:pt>
                <c:pt idx="335">
                  <c:v>389</c:v>
                </c:pt>
                <c:pt idx="336">
                  <c:v>395</c:v>
                </c:pt>
                <c:pt idx="337">
                  <c:v>506</c:v>
                </c:pt>
                <c:pt idx="338">
                  <c:v>495</c:v>
                </c:pt>
                <c:pt idx="339">
                  <c:v>395</c:v>
                </c:pt>
                <c:pt idx="340">
                  <c:v>441</c:v>
                </c:pt>
                <c:pt idx="341">
                  <c:v>430</c:v>
                </c:pt>
                <c:pt idx="342">
                  <c:v>454</c:v>
                </c:pt>
                <c:pt idx="343">
                  <c:v>670</c:v>
                </c:pt>
                <c:pt idx="344">
                  <c:v>827</c:v>
                </c:pt>
                <c:pt idx="345">
                  <c:v>914</c:v>
                </c:pt>
                <c:pt idx="346">
                  <c:v>808</c:v>
                </c:pt>
                <c:pt idx="347">
                  <c:v>499</c:v>
                </c:pt>
                <c:pt idx="348">
                  <c:v>463</c:v>
                </c:pt>
                <c:pt idx="349">
                  <c:v>492</c:v>
                </c:pt>
                <c:pt idx="350">
                  <c:v>538</c:v>
                </c:pt>
                <c:pt idx="351">
                  <c:v>532</c:v>
                </c:pt>
                <c:pt idx="352">
                  <c:v>519</c:v>
                </c:pt>
                <c:pt idx="353">
                  <c:v>548</c:v>
                </c:pt>
                <c:pt idx="354">
                  <c:v>480</c:v>
                </c:pt>
                <c:pt idx="355">
                  <c:v>490</c:v>
                </c:pt>
                <c:pt idx="356">
                  <c:v>528</c:v>
                </c:pt>
                <c:pt idx="357">
                  <c:v>571</c:v>
                </c:pt>
                <c:pt idx="358">
                  <c:v>591</c:v>
                </c:pt>
                <c:pt idx="359">
                  <c:v>565</c:v>
                </c:pt>
                <c:pt idx="360">
                  <c:v>644</c:v>
                </c:pt>
                <c:pt idx="361">
                  <c:v>615</c:v>
                </c:pt>
                <c:pt idx="362">
                  <c:v>618</c:v>
                </c:pt>
                <c:pt idx="363">
                  <c:v>716</c:v>
                </c:pt>
                <c:pt idx="364">
                  <c:v>723</c:v>
                </c:pt>
                <c:pt idx="365">
                  <c:v>930</c:v>
                </c:pt>
                <c:pt idx="366">
                  <c:v>1087</c:v>
                </c:pt>
                <c:pt idx="367">
                  <c:v>769</c:v>
                </c:pt>
                <c:pt idx="368">
                  <c:v>579</c:v>
                </c:pt>
                <c:pt idx="369">
                  <c:v>587</c:v>
                </c:pt>
                <c:pt idx="370">
                  <c:v>434</c:v>
                </c:pt>
                <c:pt idx="371">
                  <c:v>395</c:v>
                </c:pt>
                <c:pt idx="372">
                  <c:v>376</c:v>
                </c:pt>
                <c:pt idx="373">
                  <c:v>449</c:v>
                </c:pt>
                <c:pt idx="374">
                  <c:v>390</c:v>
                </c:pt>
                <c:pt idx="375">
                  <c:v>348</c:v>
                </c:pt>
                <c:pt idx="376">
                  <c:v>385</c:v>
                </c:pt>
                <c:pt idx="377">
                  <c:v>427</c:v>
                </c:pt>
                <c:pt idx="378">
                  <c:v>441</c:v>
                </c:pt>
                <c:pt idx="379">
                  <c:v>489</c:v>
                </c:pt>
                <c:pt idx="380">
                  <c:v>403</c:v>
                </c:pt>
                <c:pt idx="381">
                  <c:v>320</c:v>
                </c:pt>
                <c:pt idx="382">
                  <c:v>1333</c:v>
                </c:pt>
                <c:pt idx="383">
                  <c:v>820</c:v>
                </c:pt>
                <c:pt idx="384">
                  <c:v>780</c:v>
                </c:pt>
                <c:pt idx="385">
                  <c:v>751</c:v>
                </c:pt>
                <c:pt idx="386">
                  <c:v>955</c:v>
                </c:pt>
                <c:pt idx="387">
                  <c:v>652</c:v>
                </c:pt>
                <c:pt idx="388">
                  <c:v>683</c:v>
                </c:pt>
                <c:pt idx="389">
                  <c:v>681</c:v>
                </c:pt>
                <c:pt idx="390">
                  <c:v>790</c:v>
                </c:pt>
                <c:pt idx="391">
                  <c:v>720</c:v>
                </c:pt>
                <c:pt idx="392">
                  <c:v>647</c:v>
                </c:pt>
                <c:pt idx="393">
                  <c:v>635</c:v>
                </c:pt>
                <c:pt idx="394">
                  <c:v>636</c:v>
                </c:pt>
                <c:pt idx="395">
                  <c:v>701</c:v>
                </c:pt>
                <c:pt idx="396">
                  <c:v>602</c:v>
                </c:pt>
                <c:pt idx="397">
                  <c:v>641</c:v>
                </c:pt>
                <c:pt idx="398">
                  <c:v>764</c:v>
                </c:pt>
                <c:pt idx="399">
                  <c:v>778</c:v>
                </c:pt>
                <c:pt idx="400">
                  <c:v>738</c:v>
                </c:pt>
                <c:pt idx="401">
                  <c:v>737</c:v>
                </c:pt>
                <c:pt idx="402">
                  <c:v>696</c:v>
                </c:pt>
                <c:pt idx="403">
                  <c:v>865</c:v>
                </c:pt>
                <c:pt idx="404">
                  <c:v>886</c:v>
                </c:pt>
                <c:pt idx="405">
                  <c:v>1106</c:v>
                </c:pt>
                <c:pt idx="406">
                  <c:v>1327</c:v>
                </c:pt>
                <c:pt idx="407">
                  <c:v>1292</c:v>
                </c:pt>
                <c:pt idx="408">
                  <c:v>1697</c:v>
                </c:pt>
                <c:pt idx="409">
                  <c:v>2546</c:v>
                </c:pt>
                <c:pt idx="410">
                  <c:v>2024</c:v>
                </c:pt>
                <c:pt idx="411">
                  <c:v>403</c:v>
                </c:pt>
                <c:pt idx="412">
                  <c:v>437</c:v>
                </c:pt>
                <c:pt idx="413">
                  <c:v>416</c:v>
                </c:pt>
                <c:pt idx="414">
                  <c:v>518</c:v>
                </c:pt>
                <c:pt idx="415">
                  <c:v>409</c:v>
                </c:pt>
                <c:pt idx="416">
                  <c:v>465</c:v>
                </c:pt>
                <c:pt idx="417">
                  <c:v>462</c:v>
                </c:pt>
                <c:pt idx="418">
                  <c:v>434</c:v>
                </c:pt>
                <c:pt idx="419">
                  <c:v>458</c:v>
                </c:pt>
                <c:pt idx="420">
                  <c:v>503</c:v>
                </c:pt>
                <c:pt idx="421">
                  <c:v>594</c:v>
                </c:pt>
                <c:pt idx="422">
                  <c:v>557</c:v>
                </c:pt>
                <c:pt idx="423">
                  <c:v>555</c:v>
                </c:pt>
                <c:pt idx="424">
                  <c:v>576</c:v>
                </c:pt>
                <c:pt idx="425">
                  <c:v>615</c:v>
                </c:pt>
                <c:pt idx="426">
                  <c:v>592</c:v>
                </c:pt>
                <c:pt idx="427">
                  <c:v>716</c:v>
                </c:pt>
                <c:pt idx="428">
                  <c:v>727</c:v>
                </c:pt>
                <c:pt idx="429">
                  <c:v>598</c:v>
                </c:pt>
                <c:pt idx="430">
                  <c:v>567</c:v>
                </c:pt>
                <c:pt idx="431">
                  <c:v>585</c:v>
                </c:pt>
                <c:pt idx="432">
                  <c:v>517</c:v>
                </c:pt>
                <c:pt idx="433">
                  <c:v>550</c:v>
                </c:pt>
                <c:pt idx="434">
                  <c:v>632</c:v>
                </c:pt>
                <c:pt idx="435">
                  <c:v>838</c:v>
                </c:pt>
                <c:pt idx="436">
                  <c:v>924</c:v>
                </c:pt>
                <c:pt idx="437">
                  <c:v>886</c:v>
                </c:pt>
                <c:pt idx="438">
                  <c:v>998</c:v>
                </c:pt>
                <c:pt idx="439">
                  <c:v>1024</c:v>
                </c:pt>
                <c:pt idx="440">
                  <c:v>1280</c:v>
                </c:pt>
                <c:pt idx="441">
                  <c:v>1689</c:v>
                </c:pt>
                <c:pt idx="442">
                  <c:v>1700</c:v>
                </c:pt>
                <c:pt idx="443">
                  <c:v>1503</c:v>
                </c:pt>
                <c:pt idx="444">
                  <c:v>1007</c:v>
                </c:pt>
                <c:pt idx="445">
                  <c:v>331</c:v>
                </c:pt>
                <c:pt idx="446">
                  <c:v>443</c:v>
                </c:pt>
                <c:pt idx="447">
                  <c:v>471</c:v>
                </c:pt>
                <c:pt idx="448">
                  <c:v>597</c:v>
                </c:pt>
                <c:pt idx="449">
                  <c:v>807</c:v>
                </c:pt>
                <c:pt idx="450">
                  <c:v>848</c:v>
                </c:pt>
                <c:pt idx="451">
                  <c:v>892</c:v>
                </c:pt>
                <c:pt idx="452">
                  <c:v>958</c:v>
                </c:pt>
                <c:pt idx="453">
                  <c:v>677</c:v>
                </c:pt>
                <c:pt idx="454">
                  <c:v>926</c:v>
                </c:pt>
                <c:pt idx="455">
                  <c:v>995</c:v>
                </c:pt>
                <c:pt idx="456">
                  <c:v>1123</c:v>
                </c:pt>
                <c:pt idx="457">
                  <c:v>1214</c:v>
                </c:pt>
                <c:pt idx="458">
                  <c:v>1185</c:v>
                </c:pt>
                <c:pt idx="459">
                  <c:v>1311</c:v>
                </c:pt>
                <c:pt idx="460">
                  <c:v>1525</c:v>
                </c:pt>
                <c:pt idx="461">
                  <c:v>1811</c:v>
                </c:pt>
                <c:pt idx="462">
                  <c:v>1873</c:v>
                </c:pt>
                <c:pt idx="463">
                  <c:v>2172</c:v>
                </c:pt>
                <c:pt idx="464">
                  <c:v>1701</c:v>
                </c:pt>
                <c:pt idx="465">
                  <c:v>1056</c:v>
                </c:pt>
                <c:pt idx="466">
                  <c:v>603</c:v>
                </c:pt>
                <c:pt idx="467">
                  <c:v>706</c:v>
                </c:pt>
                <c:pt idx="468">
                  <c:v>760</c:v>
                </c:pt>
                <c:pt idx="469">
                  <c:v>867</c:v>
                </c:pt>
                <c:pt idx="470">
                  <c:v>1962</c:v>
                </c:pt>
                <c:pt idx="471">
                  <c:v>2424</c:v>
                </c:pt>
                <c:pt idx="472">
                  <c:v>1877</c:v>
                </c:pt>
                <c:pt idx="473">
                  <c:v>786</c:v>
                </c:pt>
                <c:pt idx="474">
                  <c:v>973</c:v>
                </c:pt>
                <c:pt idx="475">
                  <c:v>1328</c:v>
                </c:pt>
                <c:pt idx="476">
                  <c:v>1494</c:v>
                </c:pt>
                <c:pt idx="477">
                  <c:v>2097</c:v>
                </c:pt>
                <c:pt idx="478">
                  <c:v>2666</c:v>
                </c:pt>
                <c:pt idx="479">
                  <c:v>3307</c:v>
                </c:pt>
                <c:pt idx="480">
                  <c:v>3579</c:v>
                </c:pt>
                <c:pt idx="481">
                  <c:v>1283</c:v>
                </c:pt>
                <c:pt idx="482">
                  <c:v>1719</c:v>
                </c:pt>
                <c:pt idx="483">
                  <c:v>1848</c:v>
                </c:pt>
                <c:pt idx="484">
                  <c:v>2319</c:v>
                </c:pt>
                <c:pt idx="485">
                  <c:v>2093</c:v>
                </c:pt>
                <c:pt idx="486">
                  <c:v>1859</c:v>
                </c:pt>
                <c:pt idx="487">
                  <c:v>1618</c:v>
                </c:pt>
                <c:pt idx="488">
                  <c:v>1795</c:v>
                </c:pt>
                <c:pt idx="489">
                  <c:v>2068</c:v>
                </c:pt>
                <c:pt idx="490">
                  <c:v>2657</c:v>
                </c:pt>
                <c:pt idx="491">
                  <c:v>3004</c:v>
                </c:pt>
                <c:pt idx="492">
                  <c:v>3140</c:v>
                </c:pt>
                <c:pt idx="493">
                  <c:v>3402</c:v>
                </c:pt>
                <c:pt idx="494">
                  <c:v>3881</c:v>
                </c:pt>
                <c:pt idx="495">
                  <c:v>4165</c:v>
                </c:pt>
                <c:pt idx="496">
                  <c:v>4777</c:v>
                </c:pt>
                <c:pt idx="497">
                  <c:v>5512</c:v>
                </c:pt>
                <c:pt idx="498">
                  <c:v>7081</c:v>
                </c:pt>
                <c:pt idx="499">
                  <c:v>5982</c:v>
                </c:pt>
                <c:pt idx="500">
                  <c:v>3547</c:v>
                </c:pt>
                <c:pt idx="501">
                  <c:v>1086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Sheet2!$A$105</c:f>
              <c:strCache>
                <c:ptCount val="1"/>
                <c:pt idx="0">
                  <c:v>GP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Sheet2!$B$103:$SI$103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Sheet2!$B$105:$SI$105</c:f>
              <c:numCache>
                <c:formatCode>#,###</c:formatCode>
                <c:ptCount val="502"/>
                <c:pt idx="0">
                  <c:v>552</c:v>
                </c:pt>
                <c:pt idx="1">
                  <c:v>468</c:v>
                </c:pt>
                <c:pt idx="2">
                  <c:v>448</c:v>
                </c:pt>
                <c:pt idx="3">
                  <c:v>441</c:v>
                </c:pt>
                <c:pt idx="4">
                  <c:v>340</c:v>
                </c:pt>
                <c:pt idx="5">
                  <c:v>358</c:v>
                </c:pt>
                <c:pt idx="6">
                  <c:v>408</c:v>
                </c:pt>
                <c:pt idx="7">
                  <c:v>408</c:v>
                </c:pt>
                <c:pt idx="8">
                  <c:v>417</c:v>
                </c:pt>
                <c:pt idx="9">
                  <c:v>390</c:v>
                </c:pt>
                <c:pt idx="10">
                  <c:v>426</c:v>
                </c:pt>
                <c:pt idx="11">
                  <c:v>493</c:v>
                </c:pt>
                <c:pt idx="12">
                  <c:v>456</c:v>
                </c:pt>
                <c:pt idx="13">
                  <c:v>470</c:v>
                </c:pt>
                <c:pt idx="14">
                  <c:v>605</c:v>
                </c:pt>
                <c:pt idx="15">
                  <c:v>663</c:v>
                </c:pt>
                <c:pt idx="16">
                  <c:v>706</c:v>
                </c:pt>
                <c:pt idx="17">
                  <c:v>695</c:v>
                </c:pt>
                <c:pt idx="18">
                  <c:v>857</c:v>
                </c:pt>
                <c:pt idx="19">
                  <c:v>699</c:v>
                </c:pt>
                <c:pt idx="20">
                  <c:v>748</c:v>
                </c:pt>
                <c:pt idx="21">
                  <c:v>818</c:v>
                </c:pt>
                <c:pt idx="22">
                  <c:v>1031</c:v>
                </c:pt>
                <c:pt idx="23">
                  <c:v>1219</c:v>
                </c:pt>
                <c:pt idx="24">
                  <c:v>1927</c:v>
                </c:pt>
                <c:pt idx="25">
                  <c:v>1897</c:v>
                </c:pt>
                <c:pt idx="26">
                  <c:v>360</c:v>
                </c:pt>
                <c:pt idx="27">
                  <c:v>339</c:v>
                </c:pt>
                <c:pt idx="28">
                  <c:v>377</c:v>
                </c:pt>
                <c:pt idx="29">
                  <c:v>483</c:v>
                </c:pt>
                <c:pt idx="30">
                  <c:v>320</c:v>
                </c:pt>
                <c:pt idx="31">
                  <c:v>278</c:v>
                </c:pt>
                <c:pt idx="32">
                  <c:v>235</c:v>
                </c:pt>
                <c:pt idx="33">
                  <c:v>225</c:v>
                </c:pt>
                <c:pt idx="34">
                  <c:v>231</c:v>
                </c:pt>
                <c:pt idx="35">
                  <c:v>223</c:v>
                </c:pt>
                <c:pt idx="36">
                  <c:v>296</c:v>
                </c:pt>
                <c:pt idx="37">
                  <c:v>269</c:v>
                </c:pt>
                <c:pt idx="38">
                  <c:v>243</c:v>
                </c:pt>
                <c:pt idx="39">
                  <c:v>264</c:v>
                </c:pt>
                <c:pt idx="40">
                  <c:v>364</c:v>
                </c:pt>
                <c:pt idx="41">
                  <c:v>316</c:v>
                </c:pt>
                <c:pt idx="42">
                  <c:v>345</c:v>
                </c:pt>
                <c:pt idx="43">
                  <c:v>222</c:v>
                </c:pt>
                <c:pt idx="44">
                  <c:v>204</c:v>
                </c:pt>
                <c:pt idx="45">
                  <c:v>227</c:v>
                </c:pt>
                <c:pt idx="46">
                  <c:v>168</c:v>
                </c:pt>
                <c:pt idx="47">
                  <c:v>207</c:v>
                </c:pt>
                <c:pt idx="48">
                  <c:v>214</c:v>
                </c:pt>
                <c:pt idx="49">
                  <c:v>215</c:v>
                </c:pt>
                <c:pt idx="50">
                  <c:v>267</c:v>
                </c:pt>
                <c:pt idx="51">
                  <c:v>244</c:v>
                </c:pt>
                <c:pt idx="52">
                  <c:v>222</c:v>
                </c:pt>
                <c:pt idx="53">
                  <c:v>187</c:v>
                </c:pt>
                <c:pt idx="54">
                  <c:v>218</c:v>
                </c:pt>
                <c:pt idx="55">
                  <c:v>176</c:v>
                </c:pt>
                <c:pt idx="56">
                  <c:v>154</c:v>
                </c:pt>
                <c:pt idx="57">
                  <c:v>161</c:v>
                </c:pt>
                <c:pt idx="58">
                  <c:v>208</c:v>
                </c:pt>
                <c:pt idx="59">
                  <c:v>246</c:v>
                </c:pt>
                <c:pt idx="60">
                  <c:v>188</c:v>
                </c:pt>
                <c:pt idx="61">
                  <c:v>190</c:v>
                </c:pt>
                <c:pt idx="62">
                  <c:v>182</c:v>
                </c:pt>
                <c:pt idx="63">
                  <c:v>178</c:v>
                </c:pt>
                <c:pt idx="64">
                  <c:v>165</c:v>
                </c:pt>
                <c:pt idx="65">
                  <c:v>237</c:v>
                </c:pt>
                <c:pt idx="66">
                  <c:v>287</c:v>
                </c:pt>
                <c:pt idx="67">
                  <c:v>362</c:v>
                </c:pt>
                <c:pt idx="68">
                  <c:v>223</c:v>
                </c:pt>
                <c:pt idx="69">
                  <c:v>119</c:v>
                </c:pt>
                <c:pt idx="70">
                  <c:v>192</c:v>
                </c:pt>
                <c:pt idx="71">
                  <c:v>292</c:v>
                </c:pt>
                <c:pt idx="72">
                  <c:v>332</c:v>
                </c:pt>
                <c:pt idx="73">
                  <c:v>162</c:v>
                </c:pt>
                <c:pt idx="74">
                  <c:v>137</c:v>
                </c:pt>
                <c:pt idx="75">
                  <c:v>130</c:v>
                </c:pt>
                <c:pt idx="76">
                  <c:v>156</c:v>
                </c:pt>
                <c:pt idx="77">
                  <c:v>179</c:v>
                </c:pt>
                <c:pt idx="78">
                  <c:v>196</c:v>
                </c:pt>
                <c:pt idx="79">
                  <c:v>230</c:v>
                </c:pt>
                <c:pt idx="80">
                  <c:v>244</c:v>
                </c:pt>
                <c:pt idx="81">
                  <c:v>282</c:v>
                </c:pt>
                <c:pt idx="82">
                  <c:v>416</c:v>
                </c:pt>
                <c:pt idx="83">
                  <c:v>215</c:v>
                </c:pt>
                <c:pt idx="84">
                  <c:v>298</c:v>
                </c:pt>
                <c:pt idx="85">
                  <c:v>244</c:v>
                </c:pt>
                <c:pt idx="86">
                  <c:v>176</c:v>
                </c:pt>
                <c:pt idx="87">
                  <c:v>180</c:v>
                </c:pt>
                <c:pt idx="88">
                  <c:v>168</c:v>
                </c:pt>
                <c:pt idx="89">
                  <c:v>177</c:v>
                </c:pt>
                <c:pt idx="90">
                  <c:v>157</c:v>
                </c:pt>
                <c:pt idx="91">
                  <c:v>216</c:v>
                </c:pt>
                <c:pt idx="92">
                  <c:v>261</c:v>
                </c:pt>
                <c:pt idx="93">
                  <c:v>398</c:v>
                </c:pt>
                <c:pt idx="94">
                  <c:v>553</c:v>
                </c:pt>
                <c:pt idx="95">
                  <c:v>249</c:v>
                </c:pt>
                <c:pt idx="96">
                  <c:v>207</c:v>
                </c:pt>
                <c:pt idx="97">
                  <c:v>201</c:v>
                </c:pt>
                <c:pt idx="98">
                  <c:v>244</c:v>
                </c:pt>
                <c:pt idx="99">
                  <c:v>316</c:v>
                </c:pt>
                <c:pt idx="100">
                  <c:v>332</c:v>
                </c:pt>
                <c:pt idx="101">
                  <c:v>305</c:v>
                </c:pt>
                <c:pt idx="102">
                  <c:v>241</c:v>
                </c:pt>
                <c:pt idx="103">
                  <c:v>274</c:v>
                </c:pt>
                <c:pt idx="104">
                  <c:v>313</c:v>
                </c:pt>
                <c:pt idx="105">
                  <c:v>344</c:v>
                </c:pt>
                <c:pt idx="106">
                  <c:v>402</c:v>
                </c:pt>
                <c:pt idx="107">
                  <c:v>409</c:v>
                </c:pt>
                <c:pt idx="108">
                  <c:v>486</c:v>
                </c:pt>
                <c:pt idx="109">
                  <c:v>324</c:v>
                </c:pt>
                <c:pt idx="110">
                  <c:v>324</c:v>
                </c:pt>
                <c:pt idx="111">
                  <c:v>343</c:v>
                </c:pt>
                <c:pt idx="112">
                  <c:v>380</c:v>
                </c:pt>
                <c:pt idx="113">
                  <c:v>359</c:v>
                </c:pt>
                <c:pt idx="114">
                  <c:v>395</c:v>
                </c:pt>
                <c:pt idx="115">
                  <c:v>438</c:v>
                </c:pt>
                <c:pt idx="116">
                  <c:v>282</c:v>
                </c:pt>
                <c:pt idx="117">
                  <c:v>233</c:v>
                </c:pt>
                <c:pt idx="118">
                  <c:v>257</c:v>
                </c:pt>
                <c:pt idx="119">
                  <c:v>797</c:v>
                </c:pt>
                <c:pt idx="120">
                  <c:v>757</c:v>
                </c:pt>
                <c:pt idx="121">
                  <c:v>646</c:v>
                </c:pt>
                <c:pt idx="122">
                  <c:v>651</c:v>
                </c:pt>
                <c:pt idx="123">
                  <c:v>614</c:v>
                </c:pt>
                <c:pt idx="124">
                  <c:v>559</c:v>
                </c:pt>
                <c:pt idx="125">
                  <c:v>586</c:v>
                </c:pt>
                <c:pt idx="126">
                  <c:v>739</c:v>
                </c:pt>
                <c:pt idx="127">
                  <c:v>852</c:v>
                </c:pt>
                <c:pt idx="128">
                  <c:v>841</c:v>
                </c:pt>
                <c:pt idx="129">
                  <c:v>927</c:v>
                </c:pt>
                <c:pt idx="130">
                  <c:v>853</c:v>
                </c:pt>
                <c:pt idx="131">
                  <c:v>1029</c:v>
                </c:pt>
                <c:pt idx="132">
                  <c:v>1054</c:v>
                </c:pt>
                <c:pt idx="133">
                  <c:v>1073</c:v>
                </c:pt>
                <c:pt idx="134">
                  <c:v>1199</c:v>
                </c:pt>
                <c:pt idx="135">
                  <c:v>1176</c:v>
                </c:pt>
                <c:pt idx="136">
                  <c:v>1127</c:v>
                </c:pt>
                <c:pt idx="137">
                  <c:v>543</c:v>
                </c:pt>
                <c:pt idx="138">
                  <c:v>556</c:v>
                </c:pt>
                <c:pt idx="139">
                  <c:v>598</c:v>
                </c:pt>
                <c:pt idx="140">
                  <c:v>719</c:v>
                </c:pt>
                <c:pt idx="141">
                  <c:v>888</c:v>
                </c:pt>
                <c:pt idx="142">
                  <c:v>997</c:v>
                </c:pt>
                <c:pt idx="143">
                  <c:v>1602</c:v>
                </c:pt>
                <c:pt idx="144">
                  <c:v>1713</c:v>
                </c:pt>
                <c:pt idx="145">
                  <c:v>242</c:v>
                </c:pt>
                <c:pt idx="146">
                  <c:v>282</c:v>
                </c:pt>
                <c:pt idx="147">
                  <c:v>315</c:v>
                </c:pt>
                <c:pt idx="148">
                  <c:v>379</c:v>
                </c:pt>
                <c:pt idx="149">
                  <c:v>337</c:v>
                </c:pt>
                <c:pt idx="150">
                  <c:v>387</c:v>
                </c:pt>
                <c:pt idx="151">
                  <c:v>338</c:v>
                </c:pt>
                <c:pt idx="152">
                  <c:v>372</c:v>
                </c:pt>
                <c:pt idx="153">
                  <c:v>246</c:v>
                </c:pt>
                <c:pt idx="154">
                  <c:v>233</c:v>
                </c:pt>
                <c:pt idx="155">
                  <c:v>294</c:v>
                </c:pt>
                <c:pt idx="156">
                  <c:v>324</c:v>
                </c:pt>
                <c:pt idx="157">
                  <c:v>299</c:v>
                </c:pt>
                <c:pt idx="158">
                  <c:v>171</c:v>
                </c:pt>
                <c:pt idx="159">
                  <c:v>181</c:v>
                </c:pt>
                <c:pt idx="160">
                  <c:v>191</c:v>
                </c:pt>
                <c:pt idx="161">
                  <c:v>230</c:v>
                </c:pt>
                <c:pt idx="162">
                  <c:v>277</c:v>
                </c:pt>
                <c:pt idx="163">
                  <c:v>320</c:v>
                </c:pt>
                <c:pt idx="164">
                  <c:v>297</c:v>
                </c:pt>
                <c:pt idx="165">
                  <c:v>246</c:v>
                </c:pt>
                <c:pt idx="166">
                  <c:v>263</c:v>
                </c:pt>
                <c:pt idx="167">
                  <c:v>145</c:v>
                </c:pt>
                <c:pt idx="168">
                  <c:v>152</c:v>
                </c:pt>
                <c:pt idx="169">
                  <c:v>203</c:v>
                </c:pt>
                <c:pt idx="170">
                  <c:v>213</c:v>
                </c:pt>
                <c:pt idx="171">
                  <c:v>267</c:v>
                </c:pt>
                <c:pt idx="172">
                  <c:v>221</c:v>
                </c:pt>
                <c:pt idx="173">
                  <c:v>222</c:v>
                </c:pt>
                <c:pt idx="174">
                  <c:v>229</c:v>
                </c:pt>
                <c:pt idx="175">
                  <c:v>504</c:v>
                </c:pt>
                <c:pt idx="176">
                  <c:v>464</c:v>
                </c:pt>
                <c:pt idx="177">
                  <c:v>485</c:v>
                </c:pt>
                <c:pt idx="178">
                  <c:v>450</c:v>
                </c:pt>
                <c:pt idx="179">
                  <c:v>491</c:v>
                </c:pt>
                <c:pt idx="180">
                  <c:v>484</c:v>
                </c:pt>
                <c:pt idx="181">
                  <c:v>465</c:v>
                </c:pt>
                <c:pt idx="182">
                  <c:v>603</c:v>
                </c:pt>
                <c:pt idx="183">
                  <c:v>652</c:v>
                </c:pt>
                <c:pt idx="184">
                  <c:v>737</c:v>
                </c:pt>
                <c:pt idx="185">
                  <c:v>1152</c:v>
                </c:pt>
                <c:pt idx="186">
                  <c:v>1398</c:v>
                </c:pt>
                <c:pt idx="187">
                  <c:v>296</c:v>
                </c:pt>
                <c:pt idx="188">
                  <c:v>299</c:v>
                </c:pt>
                <c:pt idx="189">
                  <c:v>306</c:v>
                </c:pt>
                <c:pt idx="190">
                  <c:v>376</c:v>
                </c:pt>
                <c:pt idx="191">
                  <c:v>323</c:v>
                </c:pt>
                <c:pt idx="192">
                  <c:v>280</c:v>
                </c:pt>
                <c:pt idx="193">
                  <c:v>299</c:v>
                </c:pt>
                <c:pt idx="194">
                  <c:v>346</c:v>
                </c:pt>
                <c:pt idx="195">
                  <c:v>349</c:v>
                </c:pt>
                <c:pt idx="196">
                  <c:v>391</c:v>
                </c:pt>
                <c:pt idx="197">
                  <c:v>446</c:v>
                </c:pt>
                <c:pt idx="198">
                  <c:v>463</c:v>
                </c:pt>
                <c:pt idx="199">
                  <c:v>380</c:v>
                </c:pt>
                <c:pt idx="200">
                  <c:v>372</c:v>
                </c:pt>
                <c:pt idx="201">
                  <c:v>359</c:v>
                </c:pt>
                <c:pt idx="202">
                  <c:v>363</c:v>
                </c:pt>
                <c:pt idx="203">
                  <c:v>457</c:v>
                </c:pt>
                <c:pt idx="204">
                  <c:v>589</c:v>
                </c:pt>
                <c:pt idx="205">
                  <c:v>597</c:v>
                </c:pt>
                <c:pt idx="206">
                  <c:v>531</c:v>
                </c:pt>
                <c:pt idx="207">
                  <c:v>494</c:v>
                </c:pt>
                <c:pt idx="208">
                  <c:v>570</c:v>
                </c:pt>
                <c:pt idx="209">
                  <c:v>1063</c:v>
                </c:pt>
                <c:pt idx="210">
                  <c:v>1039</c:v>
                </c:pt>
                <c:pt idx="211">
                  <c:v>944</c:v>
                </c:pt>
                <c:pt idx="212">
                  <c:v>946</c:v>
                </c:pt>
                <c:pt idx="213">
                  <c:v>1020</c:v>
                </c:pt>
                <c:pt idx="214">
                  <c:v>928</c:v>
                </c:pt>
                <c:pt idx="215">
                  <c:v>960</c:v>
                </c:pt>
                <c:pt idx="216">
                  <c:v>859</c:v>
                </c:pt>
                <c:pt idx="217">
                  <c:v>861</c:v>
                </c:pt>
                <c:pt idx="218">
                  <c:v>777</c:v>
                </c:pt>
                <c:pt idx="219">
                  <c:v>822</c:v>
                </c:pt>
                <c:pt idx="220">
                  <c:v>615</c:v>
                </c:pt>
                <c:pt idx="221">
                  <c:v>571</c:v>
                </c:pt>
                <c:pt idx="222">
                  <c:v>569</c:v>
                </c:pt>
                <c:pt idx="223">
                  <c:v>652</c:v>
                </c:pt>
                <c:pt idx="224">
                  <c:v>645</c:v>
                </c:pt>
                <c:pt idx="225">
                  <c:v>746</c:v>
                </c:pt>
                <c:pt idx="226">
                  <c:v>747</c:v>
                </c:pt>
                <c:pt idx="227">
                  <c:v>809</c:v>
                </c:pt>
                <c:pt idx="228">
                  <c:v>1084</c:v>
                </c:pt>
                <c:pt idx="229">
                  <c:v>709</c:v>
                </c:pt>
                <c:pt idx="230">
                  <c:v>744</c:v>
                </c:pt>
                <c:pt idx="231">
                  <c:v>771</c:v>
                </c:pt>
                <c:pt idx="232">
                  <c:v>911</c:v>
                </c:pt>
                <c:pt idx="233">
                  <c:v>1095</c:v>
                </c:pt>
                <c:pt idx="234">
                  <c:v>1338</c:v>
                </c:pt>
                <c:pt idx="235">
                  <c:v>1692</c:v>
                </c:pt>
                <c:pt idx="236">
                  <c:v>251</c:v>
                </c:pt>
                <c:pt idx="237">
                  <c:v>283</c:v>
                </c:pt>
                <c:pt idx="238">
                  <c:v>287</c:v>
                </c:pt>
                <c:pt idx="239">
                  <c:v>306</c:v>
                </c:pt>
                <c:pt idx="240">
                  <c:v>266</c:v>
                </c:pt>
                <c:pt idx="241">
                  <c:v>273</c:v>
                </c:pt>
                <c:pt idx="242">
                  <c:v>263</c:v>
                </c:pt>
                <c:pt idx="243">
                  <c:v>252</c:v>
                </c:pt>
                <c:pt idx="244">
                  <c:v>273</c:v>
                </c:pt>
                <c:pt idx="245">
                  <c:v>343</c:v>
                </c:pt>
                <c:pt idx="246">
                  <c:v>400</c:v>
                </c:pt>
                <c:pt idx="247">
                  <c:v>392</c:v>
                </c:pt>
                <c:pt idx="248">
                  <c:v>403</c:v>
                </c:pt>
                <c:pt idx="249">
                  <c:v>279</c:v>
                </c:pt>
                <c:pt idx="250">
                  <c:v>332</c:v>
                </c:pt>
                <c:pt idx="251">
                  <c:v>341</c:v>
                </c:pt>
                <c:pt idx="252">
                  <c:v>355</c:v>
                </c:pt>
                <c:pt idx="253">
                  <c:v>416</c:v>
                </c:pt>
                <c:pt idx="254">
                  <c:v>376</c:v>
                </c:pt>
                <c:pt idx="255">
                  <c:v>282</c:v>
                </c:pt>
                <c:pt idx="256">
                  <c:v>305</c:v>
                </c:pt>
                <c:pt idx="257">
                  <c:v>308</c:v>
                </c:pt>
                <c:pt idx="258">
                  <c:v>317</c:v>
                </c:pt>
                <c:pt idx="259">
                  <c:v>319</c:v>
                </c:pt>
                <c:pt idx="260">
                  <c:v>348</c:v>
                </c:pt>
                <c:pt idx="261">
                  <c:v>277</c:v>
                </c:pt>
                <c:pt idx="262">
                  <c:v>264</c:v>
                </c:pt>
                <c:pt idx="263">
                  <c:v>270</c:v>
                </c:pt>
                <c:pt idx="264">
                  <c:v>204</c:v>
                </c:pt>
                <c:pt idx="265">
                  <c:v>230</c:v>
                </c:pt>
                <c:pt idx="266">
                  <c:v>265</c:v>
                </c:pt>
                <c:pt idx="267">
                  <c:v>311</c:v>
                </c:pt>
                <c:pt idx="268">
                  <c:v>250</c:v>
                </c:pt>
                <c:pt idx="269">
                  <c:v>260</c:v>
                </c:pt>
                <c:pt idx="270">
                  <c:v>453</c:v>
                </c:pt>
                <c:pt idx="271">
                  <c:v>387</c:v>
                </c:pt>
                <c:pt idx="272">
                  <c:v>457</c:v>
                </c:pt>
                <c:pt idx="273">
                  <c:v>379</c:v>
                </c:pt>
                <c:pt idx="274">
                  <c:v>465</c:v>
                </c:pt>
                <c:pt idx="275">
                  <c:v>421</c:v>
                </c:pt>
                <c:pt idx="276">
                  <c:v>422</c:v>
                </c:pt>
                <c:pt idx="277">
                  <c:v>382</c:v>
                </c:pt>
                <c:pt idx="278">
                  <c:v>396</c:v>
                </c:pt>
                <c:pt idx="279">
                  <c:v>382</c:v>
                </c:pt>
                <c:pt idx="280">
                  <c:v>499</c:v>
                </c:pt>
                <c:pt idx="281">
                  <c:v>500</c:v>
                </c:pt>
                <c:pt idx="282">
                  <c:v>538</c:v>
                </c:pt>
                <c:pt idx="283">
                  <c:v>496</c:v>
                </c:pt>
                <c:pt idx="284">
                  <c:v>496</c:v>
                </c:pt>
                <c:pt idx="285">
                  <c:v>576</c:v>
                </c:pt>
                <c:pt idx="286">
                  <c:v>602</c:v>
                </c:pt>
                <c:pt idx="287">
                  <c:v>650</c:v>
                </c:pt>
                <c:pt idx="288">
                  <c:v>889</c:v>
                </c:pt>
                <c:pt idx="289">
                  <c:v>1143</c:v>
                </c:pt>
                <c:pt idx="290">
                  <c:v>1457</c:v>
                </c:pt>
                <c:pt idx="291">
                  <c:v>1120</c:v>
                </c:pt>
                <c:pt idx="292">
                  <c:v>303</c:v>
                </c:pt>
                <c:pt idx="293">
                  <c:v>261</c:v>
                </c:pt>
                <c:pt idx="294">
                  <c:v>285</c:v>
                </c:pt>
                <c:pt idx="295">
                  <c:v>304</c:v>
                </c:pt>
                <c:pt idx="296">
                  <c:v>285</c:v>
                </c:pt>
                <c:pt idx="297">
                  <c:v>236</c:v>
                </c:pt>
                <c:pt idx="298">
                  <c:v>200</c:v>
                </c:pt>
                <c:pt idx="299">
                  <c:v>191</c:v>
                </c:pt>
                <c:pt idx="300">
                  <c:v>258</c:v>
                </c:pt>
                <c:pt idx="301">
                  <c:v>283</c:v>
                </c:pt>
                <c:pt idx="302">
                  <c:v>397</c:v>
                </c:pt>
                <c:pt idx="303">
                  <c:v>413</c:v>
                </c:pt>
                <c:pt idx="304">
                  <c:v>430</c:v>
                </c:pt>
                <c:pt idx="305">
                  <c:v>228</c:v>
                </c:pt>
                <c:pt idx="306">
                  <c:v>271</c:v>
                </c:pt>
                <c:pt idx="307">
                  <c:v>262</c:v>
                </c:pt>
                <c:pt idx="308">
                  <c:v>304</c:v>
                </c:pt>
                <c:pt idx="309">
                  <c:v>211</c:v>
                </c:pt>
                <c:pt idx="310">
                  <c:v>208</c:v>
                </c:pt>
                <c:pt idx="311">
                  <c:v>206</c:v>
                </c:pt>
                <c:pt idx="312">
                  <c:v>186</c:v>
                </c:pt>
                <c:pt idx="313">
                  <c:v>207</c:v>
                </c:pt>
                <c:pt idx="314">
                  <c:v>233</c:v>
                </c:pt>
                <c:pt idx="315">
                  <c:v>194</c:v>
                </c:pt>
                <c:pt idx="316">
                  <c:v>324</c:v>
                </c:pt>
                <c:pt idx="317">
                  <c:v>384</c:v>
                </c:pt>
                <c:pt idx="318">
                  <c:v>506</c:v>
                </c:pt>
                <c:pt idx="319">
                  <c:v>272</c:v>
                </c:pt>
                <c:pt idx="320">
                  <c:v>149</c:v>
                </c:pt>
                <c:pt idx="321">
                  <c:v>156</c:v>
                </c:pt>
                <c:pt idx="322">
                  <c:v>201</c:v>
                </c:pt>
                <c:pt idx="323">
                  <c:v>272</c:v>
                </c:pt>
                <c:pt idx="324">
                  <c:v>230</c:v>
                </c:pt>
                <c:pt idx="325">
                  <c:v>203</c:v>
                </c:pt>
                <c:pt idx="326">
                  <c:v>190</c:v>
                </c:pt>
                <c:pt idx="327">
                  <c:v>203</c:v>
                </c:pt>
                <c:pt idx="328">
                  <c:v>182</c:v>
                </c:pt>
                <c:pt idx="329">
                  <c:v>251</c:v>
                </c:pt>
                <c:pt idx="330">
                  <c:v>230</c:v>
                </c:pt>
                <c:pt idx="331">
                  <c:v>182</c:v>
                </c:pt>
                <c:pt idx="332">
                  <c:v>235</c:v>
                </c:pt>
                <c:pt idx="333">
                  <c:v>205</c:v>
                </c:pt>
                <c:pt idx="334">
                  <c:v>180</c:v>
                </c:pt>
                <c:pt idx="335">
                  <c:v>195</c:v>
                </c:pt>
                <c:pt idx="336">
                  <c:v>185</c:v>
                </c:pt>
                <c:pt idx="337">
                  <c:v>210</c:v>
                </c:pt>
                <c:pt idx="338">
                  <c:v>197</c:v>
                </c:pt>
                <c:pt idx="339">
                  <c:v>188</c:v>
                </c:pt>
                <c:pt idx="340">
                  <c:v>200</c:v>
                </c:pt>
                <c:pt idx="341">
                  <c:v>188</c:v>
                </c:pt>
                <c:pt idx="342">
                  <c:v>221</c:v>
                </c:pt>
                <c:pt idx="343">
                  <c:v>266</c:v>
                </c:pt>
                <c:pt idx="344">
                  <c:v>358</c:v>
                </c:pt>
                <c:pt idx="345">
                  <c:v>405</c:v>
                </c:pt>
                <c:pt idx="346">
                  <c:v>416</c:v>
                </c:pt>
                <c:pt idx="347">
                  <c:v>226</c:v>
                </c:pt>
                <c:pt idx="348">
                  <c:v>204</c:v>
                </c:pt>
                <c:pt idx="349">
                  <c:v>263</c:v>
                </c:pt>
                <c:pt idx="350">
                  <c:v>274</c:v>
                </c:pt>
                <c:pt idx="351">
                  <c:v>247</c:v>
                </c:pt>
                <c:pt idx="352">
                  <c:v>248</c:v>
                </c:pt>
                <c:pt idx="353">
                  <c:v>237</c:v>
                </c:pt>
                <c:pt idx="354">
                  <c:v>242</c:v>
                </c:pt>
                <c:pt idx="355">
                  <c:v>210</c:v>
                </c:pt>
                <c:pt idx="356">
                  <c:v>217</c:v>
                </c:pt>
                <c:pt idx="357">
                  <c:v>235</c:v>
                </c:pt>
                <c:pt idx="358">
                  <c:v>254</c:v>
                </c:pt>
                <c:pt idx="359">
                  <c:v>266</c:v>
                </c:pt>
                <c:pt idx="360">
                  <c:v>259</c:v>
                </c:pt>
                <c:pt idx="361">
                  <c:v>245</c:v>
                </c:pt>
                <c:pt idx="362">
                  <c:v>267</c:v>
                </c:pt>
                <c:pt idx="363">
                  <c:v>276</c:v>
                </c:pt>
                <c:pt idx="364">
                  <c:v>284</c:v>
                </c:pt>
                <c:pt idx="365">
                  <c:v>327</c:v>
                </c:pt>
                <c:pt idx="366">
                  <c:v>340</c:v>
                </c:pt>
                <c:pt idx="367">
                  <c:v>368</c:v>
                </c:pt>
                <c:pt idx="368">
                  <c:v>310</c:v>
                </c:pt>
                <c:pt idx="369">
                  <c:v>300</c:v>
                </c:pt>
                <c:pt idx="370">
                  <c:v>199</c:v>
                </c:pt>
                <c:pt idx="371">
                  <c:v>212</c:v>
                </c:pt>
                <c:pt idx="372">
                  <c:v>228</c:v>
                </c:pt>
                <c:pt idx="373">
                  <c:v>233</c:v>
                </c:pt>
                <c:pt idx="374">
                  <c:v>202</c:v>
                </c:pt>
                <c:pt idx="375">
                  <c:v>166</c:v>
                </c:pt>
                <c:pt idx="376">
                  <c:v>189</c:v>
                </c:pt>
                <c:pt idx="377">
                  <c:v>209</c:v>
                </c:pt>
                <c:pt idx="378">
                  <c:v>182</c:v>
                </c:pt>
                <c:pt idx="379">
                  <c:v>232</c:v>
                </c:pt>
                <c:pt idx="380">
                  <c:v>225</c:v>
                </c:pt>
                <c:pt idx="381">
                  <c:v>228</c:v>
                </c:pt>
                <c:pt idx="382">
                  <c:v>636</c:v>
                </c:pt>
                <c:pt idx="383">
                  <c:v>467</c:v>
                </c:pt>
                <c:pt idx="384">
                  <c:v>478</c:v>
                </c:pt>
                <c:pt idx="385">
                  <c:v>445</c:v>
                </c:pt>
                <c:pt idx="386">
                  <c:v>552</c:v>
                </c:pt>
                <c:pt idx="387">
                  <c:v>423</c:v>
                </c:pt>
                <c:pt idx="388">
                  <c:v>384</c:v>
                </c:pt>
                <c:pt idx="389">
                  <c:v>332</c:v>
                </c:pt>
                <c:pt idx="390">
                  <c:v>383</c:v>
                </c:pt>
                <c:pt idx="391">
                  <c:v>330</c:v>
                </c:pt>
                <c:pt idx="392">
                  <c:v>289</c:v>
                </c:pt>
                <c:pt idx="393">
                  <c:v>312</c:v>
                </c:pt>
                <c:pt idx="394">
                  <c:v>299</c:v>
                </c:pt>
                <c:pt idx="395">
                  <c:v>365</c:v>
                </c:pt>
                <c:pt idx="396">
                  <c:v>312</c:v>
                </c:pt>
                <c:pt idx="397">
                  <c:v>311</c:v>
                </c:pt>
                <c:pt idx="398">
                  <c:v>388</c:v>
                </c:pt>
                <c:pt idx="399">
                  <c:v>389</c:v>
                </c:pt>
                <c:pt idx="400">
                  <c:v>340</c:v>
                </c:pt>
                <c:pt idx="401">
                  <c:v>380</c:v>
                </c:pt>
                <c:pt idx="402">
                  <c:v>339</c:v>
                </c:pt>
                <c:pt idx="403">
                  <c:v>365</c:v>
                </c:pt>
                <c:pt idx="404">
                  <c:v>384</c:v>
                </c:pt>
                <c:pt idx="405">
                  <c:v>470</c:v>
                </c:pt>
                <c:pt idx="406">
                  <c:v>533</c:v>
                </c:pt>
                <c:pt idx="407">
                  <c:v>471</c:v>
                </c:pt>
                <c:pt idx="408">
                  <c:v>612</c:v>
                </c:pt>
                <c:pt idx="409">
                  <c:v>875</c:v>
                </c:pt>
                <c:pt idx="410">
                  <c:v>857</c:v>
                </c:pt>
                <c:pt idx="411">
                  <c:v>238</c:v>
                </c:pt>
                <c:pt idx="412">
                  <c:v>229</c:v>
                </c:pt>
                <c:pt idx="413">
                  <c:v>251</c:v>
                </c:pt>
                <c:pt idx="414">
                  <c:v>274</c:v>
                </c:pt>
                <c:pt idx="415">
                  <c:v>258</c:v>
                </c:pt>
                <c:pt idx="416">
                  <c:v>223</c:v>
                </c:pt>
                <c:pt idx="417">
                  <c:v>238</c:v>
                </c:pt>
                <c:pt idx="418">
                  <c:v>266</c:v>
                </c:pt>
                <c:pt idx="419">
                  <c:v>257</c:v>
                </c:pt>
                <c:pt idx="420">
                  <c:v>302</c:v>
                </c:pt>
                <c:pt idx="421">
                  <c:v>335</c:v>
                </c:pt>
                <c:pt idx="422">
                  <c:v>318</c:v>
                </c:pt>
                <c:pt idx="423">
                  <c:v>335</c:v>
                </c:pt>
                <c:pt idx="424">
                  <c:v>355</c:v>
                </c:pt>
                <c:pt idx="425">
                  <c:v>360</c:v>
                </c:pt>
                <c:pt idx="426">
                  <c:v>315</c:v>
                </c:pt>
                <c:pt idx="427">
                  <c:v>433</c:v>
                </c:pt>
                <c:pt idx="428">
                  <c:v>430</c:v>
                </c:pt>
                <c:pt idx="429">
                  <c:v>306</c:v>
                </c:pt>
                <c:pt idx="430">
                  <c:v>337</c:v>
                </c:pt>
                <c:pt idx="431">
                  <c:v>336</c:v>
                </c:pt>
                <c:pt idx="432">
                  <c:v>307</c:v>
                </c:pt>
                <c:pt idx="433">
                  <c:v>330</c:v>
                </c:pt>
                <c:pt idx="434">
                  <c:v>384</c:v>
                </c:pt>
                <c:pt idx="435">
                  <c:v>504</c:v>
                </c:pt>
                <c:pt idx="436">
                  <c:v>465</c:v>
                </c:pt>
                <c:pt idx="437">
                  <c:v>475</c:v>
                </c:pt>
                <c:pt idx="438">
                  <c:v>480</c:v>
                </c:pt>
                <c:pt idx="439">
                  <c:v>541</c:v>
                </c:pt>
                <c:pt idx="440">
                  <c:v>600</c:v>
                </c:pt>
                <c:pt idx="441">
                  <c:v>682</c:v>
                </c:pt>
                <c:pt idx="442">
                  <c:v>729</c:v>
                </c:pt>
                <c:pt idx="443">
                  <c:v>710</c:v>
                </c:pt>
                <c:pt idx="444">
                  <c:v>497</c:v>
                </c:pt>
                <c:pt idx="445">
                  <c:v>337</c:v>
                </c:pt>
                <c:pt idx="446">
                  <c:v>335</c:v>
                </c:pt>
                <c:pt idx="447">
                  <c:v>366</c:v>
                </c:pt>
                <c:pt idx="448">
                  <c:v>365</c:v>
                </c:pt>
                <c:pt idx="449">
                  <c:v>446</c:v>
                </c:pt>
                <c:pt idx="450">
                  <c:v>463</c:v>
                </c:pt>
                <c:pt idx="451">
                  <c:v>428</c:v>
                </c:pt>
                <c:pt idx="452">
                  <c:v>411</c:v>
                </c:pt>
                <c:pt idx="453">
                  <c:v>464</c:v>
                </c:pt>
                <c:pt idx="454">
                  <c:v>559</c:v>
                </c:pt>
                <c:pt idx="455">
                  <c:v>582</c:v>
                </c:pt>
                <c:pt idx="456">
                  <c:v>563</c:v>
                </c:pt>
                <c:pt idx="457">
                  <c:v>609</c:v>
                </c:pt>
                <c:pt idx="458">
                  <c:v>492</c:v>
                </c:pt>
                <c:pt idx="459">
                  <c:v>428</c:v>
                </c:pt>
                <c:pt idx="460">
                  <c:v>389</c:v>
                </c:pt>
                <c:pt idx="461">
                  <c:v>471</c:v>
                </c:pt>
                <c:pt idx="462">
                  <c:v>454</c:v>
                </c:pt>
                <c:pt idx="463">
                  <c:v>444</c:v>
                </c:pt>
                <c:pt idx="464">
                  <c:v>397</c:v>
                </c:pt>
                <c:pt idx="465">
                  <c:v>396</c:v>
                </c:pt>
                <c:pt idx="466">
                  <c:v>473</c:v>
                </c:pt>
                <c:pt idx="467">
                  <c:v>430</c:v>
                </c:pt>
                <c:pt idx="468">
                  <c:v>470</c:v>
                </c:pt>
                <c:pt idx="469">
                  <c:v>586</c:v>
                </c:pt>
                <c:pt idx="470">
                  <c:v>1140</c:v>
                </c:pt>
                <c:pt idx="471">
                  <c:v>1373</c:v>
                </c:pt>
                <c:pt idx="472">
                  <c:v>1198</c:v>
                </c:pt>
                <c:pt idx="473">
                  <c:v>495</c:v>
                </c:pt>
                <c:pt idx="474">
                  <c:v>624</c:v>
                </c:pt>
                <c:pt idx="475">
                  <c:v>780</c:v>
                </c:pt>
                <c:pt idx="476">
                  <c:v>911</c:v>
                </c:pt>
                <c:pt idx="477">
                  <c:v>1269</c:v>
                </c:pt>
                <c:pt idx="478">
                  <c:v>1648</c:v>
                </c:pt>
                <c:pt idx="479">
                  <c:v>1970</c:v>
                </c:pt>
                <c:pt idx="480">
                  <c:v>1916</c:v>
                </c:pt>
                <c:pt idx="481">
                  <c:v>946</c:v>
                </c:pt>
                <c:pt idx="482">
                  <c:v>1263</c:v>
                </c:pt>
                <c:pt idx="483">
                  <c:v>1446</c:v>
                </c:pt>
                <c:pt idx="484">
                  <c:v>1635</c:v>
                </c:pt>
                <c:pt idx="485">
                  <c:v>1589</c:v>
                </c:pt>
                <c:pt idx="486">
                  <c:v>1579</c:v>
                </c:pt>
                <c:pt idx="487">
                  <c:v>1830</c:v>
                </c:pt>
                <c:pt idx="488">
                  <c:v>1892</c:v>
                </c:pt>
                <c:pt idx="489">
                  <c:v>2220</c:v>
                </c:pt>
                <c:pt idx="490">
                  <c:v>2492</c:v>
                </c:pt>
                <c:pt idx="491">
                  <c:v>2277</c:v>
                </c:pt>
                <c:pt idx="492">
                  <c:v>1917</c:v>
                </c:pt>
                <c:pt idx="493">
                  <c:v>1448</c:v>
                </c:pt>
                <c:pt idx="494">
                  <c:v>895</c:v>
                </c:pt>
                <c:pt idx="495">
                  <c:v>918</c:v>
                </c:pt>
                <c:pt idx="496">
                  <c:v>910</c:v>
                </c:pt>
                <c:pt idx="497">
                  <c:v>1041</c:v>
                </c:pt>
                <c:pt idx="498">
                  <c:v>1262</c:v>
                </c:pt>
                <c:pt idx="499">
                  <c:v>923</c:v>
                </c:pt>
                <c:pt idx="500">
                  <c:v>538</c:v>
                </c:pt>
                <c:pt idx="501">
                  <c:v>134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Sheet2!$A$106</c:f>
              <c:strCache>
                <c:ptCount val="1"/>
                <c:pt idx="0">
                  <c:v>Win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Sheet2!$B$103:$SI$103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Sheet2!$B$106:$SI$106</c:f>
              <c:numCache>
                <c:formatCode>_(* #,##0_);_(* \(#,##0\);_(* "-"??_);_(@_)</c:formatCode>
                <c:ptCount val="502"/>
                <c:pt idx="0">
                  <c:v>66</c:v>
                </c:pt>
                <c:pt idx="1">
                  <c:v>49</c:v>
                </c:pt>
                <c:pt idx="2">
                  <c:v>53</c:v>
                </c:pt>
                <c:pt idx="3">
                  <c:v>42</c:v>
                </c:pt>
                <c:pt idx="4">
                  <c:v>46</c:v>
                </c:pt>
                <c:pt idx="5">
                  <c:v>48</c:v>
                </c:pt>
                <c:pt idx="6">
                  <c:v>48</c:v>
                </c:pt>
                <c:pt idx="7">
                  <c:v>37</c:v>
                </c:pt>
                <c:pt idx="8">
                  <c:v>39</c:v>
                </c:pt>
                <c:pt idx="9">
                  <c:v>51</c:v>
                </c:pt>
                <c:pt idx="10">
                  <c:v>48</c:v>
                </c:pt>
                <c:pt idx="11">
                  <c:v>64</c:v>
                </c:pt>
                <c:pt idx="12">
                  <c:v>49</c:v>
                </c:pt>
                <c:pt idx="13">
                  <c:v>36</c:v>
                </c:pt>
                <c:pt idx="14">
                  <c:v>54</c:v>
                </c:pt>
                <c:pt idx="15">
                  <c:v>60</c:v>
                </c:pt>
                <c:pt idx="16">
                  <c:v>64</c:v>
                </c:pt>
                <c:pt idx="17">
                  <c:v>69</c:v>
                </c:pt>
                <c:pt idx="18">
                  <c:v>74</c:v>
                </c:pt>
                <c:pt idx="19">
                  <c:v>57</c:v>
                </c:pt>
                <c:pt idx="20">
                  <c:v>60</c:v>
                </c:pt>
                <c:pt idx="21">
                  <c:v>80</c:v>
                </c:pt>
                <c:pt idx="22">
                  <c:v>91</c:v>
                </c:pt>
                <c:pt idx="23">
                  <c:v>111</c:v>
                </c:pt>
                <c:pt idx="24">
                  <c:v>175</c:v>
                </c:pt>
                <c:pt idx="25">
                  <c:v>222</c:v>
                </c:pt>
                <c:pt idx="26">
                  <c:v>48</c:v>
                </c:pt>
                <c:pt idx="27">
                  <c:v>30</c:v>
                </c:pt>
                <c:pt idx="28">
                  <c:v>45</c:v>
                </c:pt>
                <c:pt idx="29">
                  <c:v>35</c:v>
                </c:pt>
                <c:pt idx="30">
                  <c:v>46</c:v>
                </c:pt>
                <c:pt idx="31">
                  <c:v>51</c:v>
                </c:pt>
                <c:pt idx="32">
                  <c:v>64</c:v>
                </c:pt>
                <c:pt idx="33">
                  <c:v>22</c:v>
                </c:pt>
                <c:pt idx="34">
                  <c:v>21</c:v>
                </c:pt>
                <c:pt idx="35">
                  <c:v>29</c:v>
                </c:pt>
                <c:pt idx="36">
                  <c:v>18</c:v>
                </c:pt>
                <c:pt idx="37">
                  <c:v>24</c:v>
                </c:pt>
                <c:pt idx="38">
                  <c:v>12</c:v>
                </c:pt>
                <c:pt idx="39">
                  <c:v>29</c:v>
                </c:pt>
                <c:pt idx="40">
                  <c:v>33</c:v>
                </c:pt>
                <c:pt idx="41">
                  <c:v>38</c:v>
                </c:pt>
                <c:pt idx="42">
                  <c:v>27</c:v>
                </c:pt>
                <c:pt idx="43">
                  <c:v>23</c:v>
                </c:pt>
                <c:pt idx="44">
                  <c:v>21</c:v>
                </c:pt>
                <c:pt idx="45">
                  <c:v>18</c:v>
                </c:pt>
                <c:pt idx="46">
                  <c:v>19</c:v>
                </c:pt>
                <c:pt idx="47">
                  <c:v>20</c:v>
                </c:pt>
                <c:pt idx="48">
                  <c:v>20</c:v>
                </c:pt>
                <c:pt idx="49">
                  <c:v>30</c:v>
                </c:pt>
                <c:pt idx="50">
                  <c:v>30</c:v>
                </c:pt>
                <c:pt idx="51">
                  <c:v>27</c:v>
                </c:pt>
                <c:pt idx="52">
                  <c:v>35</c:v>
                </c:pt>
                <c:pt idx="53">
                  <c:v>45</c:v>
                </c:pt>
                <c:pt idx="54">
                  <c:v>24</c:v>
                </c:pt>
                <c:pt idx="55">
                  <c:v>27</c:v>
                </c:pt>
                <c:pt idx="56">
                  <c:v>25</c:v>
                </c:pt>
                <c:pt idx="57">
                  <c:v>24</c:v>
                </c:pt>
                <c:pt idx="58">
                  <c:v>26</c:v>
                </c:pt>
                <c:pt idx="59">
                  <c:v>31</c:v>
                </c:pt>
                <c:pt idx="60">
                  <c:v>23</c:v>
                </c:pt>
                <c:pt idx="61">
                  <c:v>28</c:v>
                </c:pt>
                <c:pt idx="62">
                  <c:v>28</c:v>
                </c:pt>
                <c:pt idx="63">
                  <c:v>16</c:v>
                </c:pt>
                <c:pt idx="64">
                  <c:v>25</c:v>
                </c:pt>
                <c:pt idx="65">
                  <c:v>30</c:v>
                </c:pt>
                <c:pt idx="66">
                  <c:v>32</c:v>
                </c:pt>
                <c:pt idx="67">
                  <c:v>41</c:v>
                </c:pt>
                <c:pt idx="68">
                  <c:v>37</c:v>
                </c:pt>
                <c:pt idx="69">
                  <c:v>20</c:v>
                </c:pt>
                <c:pt idx="70">
                  <c:v>32</c:v>
                </c:pt>
                <c:pt idx="71">
                  <c:v>43</c:v>
                </c:pt>
                <c:pt idx="72">
                  <c:v>34</c:v>
                </c:pt>
                <c:pt idx="73">
                  <c:v>23</c:v>
                </c:pt>
                <c:pt idx="74">
                  <c:v>19</c:v>
                </c:pt>
                <c:pt idx="75">
                  <c:v>20</c:v>
                </c:pt>
                <c:pt idx="76">
                  <c:v>18</c:v>
                </c:pt>
                <c:pt idx="77">
                  <c:v>24</c:v>
                </c:pt>
                <c:pt idx="78">
                  <c:v>36</c:v>
                </c:pt>
                <c:pt idx="79">
                  <c:v>26</c:v>
                </c:pt>
                <c:pt idx="80">
                  <c:v>43</c:v>
                </c:pt>
                <c:pt idx="81">
                  <c:v>40</c:v>
                </c:pt>
                <c:pt idx="82">
                  <c:v>56</c:v>
                </c:pt>
                <c:pt idx="83">
                  <c:v>29</c:v>
                </c:pt>
                <c:pt idx="84">
                  <c:v>31</c:v>
                </c:pt>
                <c:pt idx="85">
                  <c:v>37</c:v>
                </c:pt>
                <c:pt idx="86">
                  <c:v>34</c:v>
                </c:pt>
                <c:pt idx="87">
                  <c:v>25</c:v>
                </c:pt>
                <c:pt idx="88">
                  <c:v>20</c:v>
                </c:pt>
                <c:pt idx="89">
                  <c:v>31</c:v>
                </c:pt>
                <c:pt idx="90">
                  <c:v>36</c:v>
                </c:pt>
                <c:pt idx="91">
                  <c:v>44</c:v>
                </c:pt>
                <c:pt idx="92">
                  <c:v>40</c:v>
                </c:pt>
                <c:pt idx="93">
                  <c:v>43</c:v>
                </c:pt>
                <c:pt idx="94">
                  <c:v>56</c:v>
                </c:pt>
                <c:pt idx="95">
                  <c:v>20</c:v>
                </c:pt>
                <c:pt idx="96">
                  <c:v>25</c:v>
                </c:pt>
                <c:pt idx="97">
                  <c:v>24</c:v>
                </c:pt>
                <c:pt idx="98">
                  <c:v>26</c:v>
                </c:pt>
                <c:pt idx="99">
                  <c:v>37</c:v>
                </c:pt>
                <c:pt idx="100">
                  <c:v>34</c:v>
                </c:pt>
                <c:pt idx="101">
                  <c:v>20</c:v>
                </c:pt>
                <c:pt idx="102">
                  <c:v>26</c:v>
                </c:pt>
                <c:pt idx="103">
                  <c:v>22</c:v>
                </c:pt>
                <c:pt idx="104">
                  <c:v>27</c:v>
                </c:pt>
                <c:pt idx="105">
                  <c:v>38</c:v>
                </c:pt>
                <c:pt idx="106">
                  <c:v>43</c:v>
                </c:pt>
                <c:pt idx="107">
                  <c:v>42</c:v>
                </c:pt>
                <c:pt idx="108">
                  <c:v>47</c:v>
                </c:pt>
                <c:pt idx="109">
                  <c:v>45</c:v>
                </c:pt>
                <c:pt idx="110">
                  <c:v>33</c:v>
                </c:pt>
                <c:pt idx="111">
                  <c:v>33</c:v>
                </c:pt>
                <c:pt idx="112">
                  <c:v>40</c:v>
                </c:pt>
                <c:pt idx="113">
                  <c:v>34</c:v>
                </c:pt>
                <c:pt idx="114">
                  <c:v>31</c:v>
                </c:pt>
                <c:pt idx="115">
                  <c:v>30</c:v>
                </c:pt>
                <c:pt idx="116">
                  <c:v>25</c:v>
                </c:pt>
                <c:pt idx="117">
                  <c:v>31</c:v>
                </c:pt>
                <c:pt idx="118">
                  <c:v>21</c:v>
                </c:pt>
                <c:pt idx="119">
                  <c:v>81</c:v>
                </c:pt>
                <c:pt idx="120">
                  <c:v>64</c:v>
                </c:pt>
                <c:pt idx="121">
                  <c:v>67</c:v>
                </c:pt>
                <c:pt idx="122">
                  <c:v>60</c:v>
                </c:pt>
                <c:pt idx="123">
                  <c:v>48</c:v>
                </c:pt>
                <c:pt idx="124">
                  <c:v>49</c:v>
                </c:pt>
                <c:pt idx="125">
                  <c:v>54</c:v>
                </c:pt>
                <c:pt idx="126">
                  <c:v>63</c:v>
                </c:pt>
                <c:pt idx="127">
                  <c:v>56</c:v>
                </c:pt>
                <c:pt idx="128">
                  <c:v>84</c:v>
                </c:pt>
                <c:pt idx="129">
                  <c:v>87</c:v>
                </c:pt>
                <c:pt idx="130">
                  <c:v>76</c:v>
                </c:pt>
                <c:pt idx="131">
                  <c:v>59</c:v>
                </c:pt>
                <c:pt idx="132">
                  <c:v>56</c:v>
                </c:pt>
                <c:pt idx="133">
                  <c:v>74</c:v>
                </c:pt>
                <c:pt idx="134">
                  <c:v>67</c:v>
                </c:pt>
                <c:pt idx="135">
                  <c:v>104</c:v>
                </c:pt>
                <c:pt idx="136">
                  <c:v>106</c:v>
                </c:pt>
                <c:pt idx="137">
                  <c:v>78</c:v>
                </c:pt>
                <c:pt idx="138">
                  <c:v>67</c:v>
                </c:pt>
                <c:pt idx="139">
                  <c:v>79</c:v>
                </c:pt>
                <c:pt idx="140">
                  <c:v>95</c:v>
                </c:pt>
                <c:pt idx="141">
                  <c:v>99</c:v>
                </c:pt>
                <c:pt idx="142">
                  <c:v>142</c:v>
                </c:pt>
                <c:pt idx="143">
                  <c:v>184</c:v>
                </c:pt>
                <c:pt idx="144">
                  <c:v>238</c:v>
                </c:pt>
                <c:pt idx="145">
                  <c:v>39</c:v>
                </c:pt>
                <c:pt idx="146">
                  <c:v>36</c:v>
                </c:pt>
                <c:pt idx="147">
                  <c:v>32</c:v>
                </c:pt>
                <c:pt idx="148">
                  <c:v>48</c:v>
                </c:pt>
                <c:pt idx="149">
                  <c:v>47</c:v>
                </c:pt>
                <c:pt idx="150">
                  <c:v>48</c:v>
                </c:pt>
                <c:pt idx="151">
                  <c:v>53</c:v>
                </c:pt>
                <c:pt idx="152">
                  <c:v>43</c:v>
                </c:pt>
                <c:pt idx="153">
                  <c:v>29</c:v>
                </c:pt>
                <c:pt idx="154">
                  <c:v>25</c:v>
                </c:pt>
                <c:pt idx="155">
                  <c:v>45</c:v>
                </c:pt>
                <c:pt idx="156">
                  <c:v>38</c:v>
                </c:pt>
                <c:pt idx="157">
                  <c:v>43</c:v>
                </c:pt>
                <c:pt idx="158">
                  <c:v>20</c:v>
                </c:pt>
                <c:pt idx="159">
                  <c:v>35</c:v>
                </c:pt>
                <c:pt idx="160">
                  <c:v>34</c:v>
                </c:pt>
                <c:pt idx="161">
                  <c:v>32</c:v>
                </c:pt>
                <c:pt idx="162">
                  <c:v>42</c:v>
                </c:pt>
                <c:pt idx="163">
                  <c:v>38</c:v>
                </c:pt>
                <c:pt idx="164">
                  <c:v>32</c:v>
                </c:pt>
                <c:pt idx="165">
                  <c:v>34</c:v>
                </c:pt>
                <c:pt idx="166">
                  <c:v>36</c:v>
                </c:pt>
                <c:pt idx="167">
                  <c:v>24</c:v>
                </c:pt>
                <c:pt idx="168">
                  <c:v>28</c:v>
                </c:pt>
                <c:pt idx="169">
                  <c:v>39</c:v>
                </c:pt>
                <c:pt idx="170">
                  <c:v>32</c:v>
                </c:pt>
                <c:pt idx="171">
                  <c:v>37</c:v>
                </c:pt>
                <c:pt idx="172">
                  <c:v>35</c:v>
                </c:pt>
                <c:pt idx="173">
                  <c:v>40</c:v>
                </c:pt>
                <c:pt idx="174">
                  <c:v>39</c:v>
                </c:pt>
                <c:pt idx="175">
                  <c:v>66</c:v>
                </c:pt>
                <c:pt idx="176">
                  <c:v>72</c:v>
                </c:pt>
                <c:pt idx="177">
                  <c:v>70</c:v>
                </c:pt>
                <c:pt idx="178">
                  <c:v>63</c:v>
                </c:pt>
                <c:pt idx="179">
                  <c:v>52</c:v>
                </c:pt>
                <c:pt idx="180">
                  <c:v>82</c:v>
                </c:pt>
                <c:pt idx="181">
                  <c:v>72</c:v>
                </c:pt>
                <c:pt idx="182">
                  <c:v>77</c:v>
                </c:pt>
                <c:pt idx="183">
                  <c:v>99</c:v>
                </c:pt>
                <c:pt idx="184">
                  <c:v>94</c:v>
                </c:pt>
                <c:pt idx="185">
                  <c:v>127</c:v>
                </c:pt>
                <c:pt idx="186">
                  <c:v>184</c:v>
                </c:pt>
                <c:pt idx="187">
                  <c:v>28</c:v>
                </c:pt>
                <c:pt idx="188">
                  <c:v>26</c:v>
                </c:pt>
                <c:pt idx="189">
                  <c:v>39</c:v>
                </c:pt>
                <c:pt idx="190">
                  <c:v>36</c:v>
                </c:pt>
                <c:pt idx="191">
                  <c:v>37</c:v>
                </c:pt>
                <c:pt idx="192">
                  <c:v>42</c:v>
                </c:pt>
                <c:pt idx="193">
                  <c:v>27</c:v>
                </c:pt>
                <c:pt idx="194">
                  <c:v>28</c:v>
                </c:pt>
                <c:pt idx="195">
                  <c:v>42</c:v>
                </c:pt>
                <c:pt idx="196">
                  <c:v>42</c:v>
                </c:pt>
                <c:pt idx="197">
                  <c:v>57</c:v>
                </c:pt>
                <c:pt idx="198">
                  <c:v>63</c:v>
                </c:pt>
                <c:pt idx="199">
                  <c:v>55</c:v>
                </c:pt>
                <c:pt idx="200">
                  <c:v>62</c:v>
                </c:pt>
                <c:pt idx="201">
                  <c:v>49</c:v>
                </c:pt>
                <c:pt idx="202">
                  <c:v>66</c:v>
                </c:pt>
                <c:pt idx="203">
                  <c:v>24</c:v>
                </c:pt>
                <c:pt idx="204">
                  <c:v>29</c:v>
                </c:pt>
                <c:pt idx="205">
                  <c:v>43</c:v>
                </c:pt>
                <c:pt idx="206">
                  <c:v>23</c:v>
                </c:pt>
                <c:pt idx="207">
                  <c:v>26</c:v>
                </c:pt>
                <c:pt idx="208">
                  <c:v>28</c:v>
                </c:pt>
                <c:pt idx="209">
                  <c:v>87</c:v>
                </c:pt>
                <c:pt idx="210">
                  <c:v>85</c:v>
                </c:pt>
                <c:pt idx="211">
                  <c:v>80</c:v>
                </c:pt>
                <c:pt idx="212">
                  <c:v>84</c:v>
                </c:pt>
                <c:pt idx="213">
                  <c:v>80</c:v>
                </c:pt>
                <c:pt idx="214">
                  <c:v>90</c:v>
                </c:pt>
                <c:pt idx="215">
                  <c:v>118</c:v>
                </c:pt>
                <c:pt idx="216">
                  <c:v>80</c:v>
                </c:pt>
                <c:pt idx="217">
                  <c:v>79</c:v>
                </c:pt>
                <c:pt idx="218">
                  <c:v>71</c:v>
                </c:pt>
                <c:pt idx="219">
                  <c:v>80</c:v>
                </c:pt>
                <c:pt idx="220">
                  <c:v>85</c:v>
                </c:pt>
                <c:pt idx="221">
                  <c:v>80</c:v>
                </c:pt>
                <c:pt idx="222">
                  <c:v>73</c:v>
                </c:pt>
                <c:pt idx="223">
                  <c:v>80</c:v>
                </c:pt>
                <c:pt idx="224">
                  <c:v>66</c:v>
                </c:pt>
                <c:pt idx="225">
                  <c:v>71</c:v>
                </c:pt>
                <c:pt idx="226">
                  <c:v>101</c:v>
                </c:pt>
                <c:pt idx="227">
                  <c:v>120</c:v>
                </c:pt>
                <c:pt idx="228">
                  <c:v>113</c:v>
                </c:pt>
                <c:pt idx="229">
                  <c:v>78</c:v>
                </c:pt>
                <c:pt idx="230">
                  <c:v>78</c:v>
                </c:pt>
                <c:pt idx="231">
                  <c:v>98</c:v>
                </c:pt>
                <c:pt idx="232">
                  <c:v>125</c:v>
                </c:pt>
                <c:pt idx="233">
                  <c:v>169</c:v>
                </c:pt>
                <c:pt idx="234">
                  <c:v>245</c:v>
                </c:pt>
                <c:pt idx="235">
                  <c:v>307</c:v>
                </c:pt>
                <c:pt idx="236">
                  <c:v>29</c:v>
                </c:pt>
                <c:pt idx="237">
                  <c:v>36</c:v>
                </c:pt>
                <c:pt idx="238">
                  <c:v>41</c:v>
                </c:pt>
                <c:pt idx="239">
                  <c:v>48</c:v>
                </c:pt>
                <c:pt idx="240">
                  <c:v>40</c:v>
                </c:pt>
                <c:pt idx="241">
                  <c:v>21</c:v>
                </c:pt>
                <c:pt idx="242">
                  <c:v>23</c:v>
                </c:pt>
                <c:pt idx="243">
                  <c:v>35</c:v>
                </c:pt>
                <c:pt idx="244">
                  <c:v>37</c:v>
                </c:pt>
                <c:pt idx="245">
                  <c:v>31</c:v>
                </c:pt>
                <c:pt idx="246">
                  <c:v>47</c:v>
                </c:pt>
                <c:pt idx="247">
                  <c:v>37</c:v>
                </c:pt>
                <c:pt idx="248">
                  <c:v>51</c:v>
                </c:pt>
                <c:pt idx="249">
                  <c:v>36</c:v>
                </c:pt>
                <c:pt idx="250">
                  <c:v>31</c:v>
                </c:pt>
                <c:pt idx="251">
                  <c:v>28</c:v>
                </c:pt>
                <c:pt idx="252">
                  <c:v>38</c:v>
                </c:pt>
                <c:pt idx="253">
                  <c:v>39</c:v>
                </c:pt>
                <c:pt idx="254">
                  <c:v>42</c:v>
                </c:pt>
                <c:pt idx="255">
                  <c:v>48</c:v>
                </c:pt>
                <c:pt idx="256">
                  <c:v>44</c:v>
                </c:pt>
                <c:pt idx="257">
                  <c:v>29</c:v>
                </c:pt>
                <c:pt idx="258">
                  <c:v>33</c:v>
                </c:pt>
                <c:pt idx="259">
                  <c:v>38</c:v>
                </c:pt>
                <c:pt idx="260">
                  <c:v>48</c:v>
                </c:pt>
                <c:pt idx="261">
                  <c:v>44</c:v>
                </c:pt>
                <c:pt idx="262">
                  <c:v>41</c:v>
                </c:pt>
                <c:pt idx="263">
                  <c:v>31</c:v>
                </c:pt>
                <c:pt idx="264">
                  <c:v>39</c:v>
                </c:pt>
                <c:pt idx="265">
                  <c:v>29</c:v>
                </c:pt>
                <c:pt idx="266">
                  <c:v>25</c:v>
                </c:pt>
                <c:pt idx="267">
                  <c:v>47</c:v>
                </c:pt>
                <c:pt idx="268">
                  <c:v>31</c:v>
                </c:pt>
                <c:pt idx="269">
                  <c:v>42</c:v>
                </c:pt>
                <c:pt idx="270">
                  <c:v>58</c:v>
                </c:pt>
                <c:pt idx="271">
                  <c:v>64</c:v>
                </c:pt>
                <c:pt idx="272">
                  <c:v>67</c:v>
                </c:pt>
                <c:pt idx="273">
                  <c:v>61</c:v>
                </c:pt>
                <c:pt idx="274">
                  <c:v>75</c:v>
                </c:pt>
                <c:pt idx="275">
                  <c:v>74</c:v>
                </c:pt>
                <c:pt idx="276">
                  <c:v>86</c:v>
                </c:pt>
                <c:pt idx="277">
                  <c:v>71</c:v>
                </c:pt>
                <c:pt idx="278">
                  <c:v>73</c:v>
                </c:pt>
                <c:pt idx="279">
                  <c:v>68</c:v>
                </c:pt>
                <c:pt idx="280">
                  <c:v>81</c:v>
                </c:pt>
                <c:pt idx="281">
                  <c:v>80</c:v>
                </c:pt>
                <c:pt idx="282">
                  <c:v>87</c:v>
                </c:pt>
                <c:pt idx="283">
                  <c:v>110</c:v>
                </c:pt>
                <c:pt idx="284">
                  <c:v>89</c:v>
                </c:pt>
                <c:pt idx="285">
                  <c:v>88</c:v>
                </c:pt>
                <c:pt idx="286">
                  <c:v>110</c:v>
                </c:pt>
                <c:pt idx="287">
                  <c:v>105</c:v>
                </c:pt>
                <c:pt idx="288">
                  <c:v>131</c:v>
                </c:pt>
                <c:pt idx="289">
                  <c:v>170</c:v>
                </c:pt>
                <c:pt idx="290">
                  <c:v>218</c:v>
                </c:pt>
                <c:pt idx="291">
                  <c:v>171</c:v>
                </c:pt>
                <c:pt idx="292">
                  <c:v>48</c:v>
                </c:pt>
                <c:pt idx="293">
                  <c:v>29</c:v>
                </c:pt>
                <c:pt idx="294">
                  <c:v>38</c:v>
                </c:pt>
                <c:pt idx="295">
                  <c:v>36</c:v>
                </c:pt>
                <c:pt idx="296">
                  <c:v>39</c:v>
                </c:pt>
                <c:pt idx="297">
                  <c:v>30</c:v>
                </c:pt>
                <c:pt idx="298">
                  <c:v>39</c:v>
                </c:pt>
                <c:pt idx="299">
                  <c:v>35</c:v>
                </c:pt>
                <c:pt idx="300">
                  <c:v>44</c:v>
                </c:pt>
                <c:pt idx="301">
                  <c:v>41</c:v>
                </c:pt>
                <c:pt idx="302">
                  <c:v>81</c:v>
                </c:pt>
                <c:pt idx="303">
                  <c:v>99</c:v>
                </c:pt>
                <c:pt idx="304">
                  <c:v>82</c:v>
                </c:pt>
                <c:pt idx="305">
                  <c:v>28</c:v>
                </c:pt>
                <c:pt idx="306">
                  <c:v>45</c:v>
                </c:pt>
                <c:pt idx="307">
                  <c:v>39</c:v>
                </c:pt>
                <c:pt idx="308">
                  <c:v>52</c:v>
                </c:pt>
                <c:pt idx="309">
                  <c:v>43</c:v>
                </c:pt>
                <c:pt idx="310">
                  <c:v>42</c:v>
                </c:pt>
                <c:pt idx="311">
                  <c:v>24</c:v>
                </c:pt>
                <c:pt idx="312">
                  <c:v>49</c:v>
                </c:pt>
                <c:pt idx="313">
                  <c:v>48</c:v>
                </c:pt>
                <c:pt idx="314">
                  <c:v>62</c:v>
                </c:pt>
                <c:pt idx="315">
                  <c:v>37</c:v>
                </c:pt>
                <c:pt idx="316">
                  <c:v>38</c:v>
                </c:pt>
                <c:pt idx="317">
                  <c:v>41</c:v>
                </c:pt>
                <c:pt idx="318">
                  <c:v>24</c:v>
                </c:pt>
                <c:pt idx="319">
                  <c:v>27</c:v>
                </c:pt>
                <c:pt idx="320">
                  <c:v>29</c:v>
                </c:pt>
                <c:pt idx="321">
                  <c:v>43</c:v>
                </c:pt>
                <c:pt idx="322">
                  <c:v>41</c:v>
                </c:pt>
                <c:pt idx="323">
                  <c:v>56</c:v>
                </c:pt>
                <c:pt idx="324">
                  <c:v>59</c:v>
                </c:pt>
                <c:pt idx="325">
                  <c:v>43</c:v>
                </c:pt>
                <c:pt idx="326">
                  <c:v>54</c:v>
                </c:pt>
                <c:pt idx="327">
                  <c:v>35</c:v>
                </c:pt>
                <c:pt idx="328">
                  <c:v>56</c:v>
                </c:pt>
                <c:pt idx="329">
                  <c:v>65</c:v>
                </c:pt>
                <c:pt idx="330">
                  <c:v>42</c:v>
                </c:pt>
                <c:pt idx="331">
                  <c:v>32</c:v>
                </c:pt>
                <c:pt idx="332">
                  <c:v>50</c:v>
                </c:pt>
                <c:pt idx="333">
                  <c:v>67</c:v>
                </c:pt>
                <c:pt idx="334">
                  <c:v>58</c:v>
                </c:pt>
                <c:pt idx="335">
                  <c:v>51</c:v>
                </c:pt>
                <c:pt idx="336">
                  <c:v>42</c:v>
                </c:pt>
                <c:pt idx="337">
                  <c:v>45</c:v>
                </c:pt>
                <c:pt idx="338">
                  <c:v>38</c:v>
                </c:pt>
                <c:pt idx="339">
                  <c:v>40</c:v>
                </c:pt>
                <c:pt idx="340">
                  <c:v>30</c:v>
                </c:pt>
                <c:pt idx="341">
                  <c:v>48</c:v>
                </c:pt>
                <c:pt idx="342">
                  <c:v>27</c:v>
                </c:pt>
                <c:pt idx="343">
                  <c:v>67</c:v>
                </c:pt>
                <c:pt idx="344">
                  <c:v>54</c:v>
                </c:pt>
                <c:pt idx="345">
                  <c:v>84</c:v>
                </c:pt>
                <c:pt idx="346">
                  <c:v>66</c:v>
                </c:pt>
                <c:pt idx="347">
                  <c:v>58</c:v>
                </c:pt>
                <c:pt idx="348">
                  <c:v>42</c:v>
                </c:pt>
                <c:pt idx="349">
                  <c:v>51</c:v>
                </c:pt>
                <c:pt idx="350">
                  <c:v>37</c:v>
                </c:pt>
                <c:pt idx="351">
                  <c:v>54</c:v>
                </c:pt>
                <c:pt idx="352">
                  <c:v>61</c:v>
                </c:pt>
                <c:pt idx="353">
                  <c:v>43</c:v>
                </c:pt>
                <c:pt idx="354">
                  <c:v>35</c:v>
                </c:pt>
                <c:pt idx="355">
                  <c:v>47</c:v>
                </c:pt>
                <c:pt idx="356">
                  <c:v>47</c:v>
                </c:pt>
                <c:pt idx="357">
                  <c:v>40</c:v>
                </c:pt>
                <c:pt idx="358">
                  <c:v>47</c:v>
                </c:pt>
                <c:pt idx="359">
                  <c:v>70</c:v>
                </c:pt>
                <c:pt idx="360">
                  <c:v>62</c:v>
                </c:pt>
                <c:pt idx="361">
                  <c:v>54</c:v>
                </c:pt>
                <c:pt idx="362">
                  <c:v>58</c:v>
                </c:pt>
                <c:pt idx="363">
                  <c:v>62</c:v>
                </c:pt>
                <c:pt idx="364">
                  <c:v>53</c:v>
                </c:pt>
                <c:pt idx="365">
                  <c:v>39</c:v>
                </c:pt>
                <c:pt idx="366">
                  <c:v>42</c:v>
                </c:pt>
                <c:pt idx="367">
                  <c:v>60</c:v>
                </c:pt>
                <c:pt idx="368">
                  <c:v>67</c:v>
                </c:pt>
                <c:pt idx="369">
                  <c:v>70</c:v>
                </c:pt>
                <c:pt idx="370">
                  <c:v>46</c:v>
                </c:pt>
                <c:pt idx="371">
                  <c:v>51</c:v>
                </c:pt>
                <c:pt idx="372">
                  <c:v>35</c:v>
                </c:pt>
                <c:pt idx="373">
                  <c:v>39</c:v>
                </c:pt>
                <c:pt idx="374">
                  <c:v>37</c:v>
                </c:pt>
                <c:pt idx="375">
                  <c:v>21</c:v>
                </c:pt>
                <c:pt idx="376">
                  <c:v>32</c:v>
                </c:pt>
                <c:pt idx="377">
                  <c:v>39</c:v>
                </c:pt>
                <c:pt idx="378">
                  <c:v>86</c:v>
                </c:pt>
                <c:pt idx="379">
                  <c:v>92</c:v>
                </c:pt>
                <c:pt idx="380">
                  <c:v>76</c:v>
                </c:pt>
                <c:pt idx="381">
                  <c:v>63</c:v>
                </c:pt>
                <c:pt idx="382">
                  <c:v>59</c:v>
                </c:pt>
                <c:pt idx="383">
                  <c:v>59</c:v>
                </c:pt>
                <c:pt idx="384">
                  <c:v>68</c:v>
                </c:pt>
                <c:pt idx="385">
                  <c:v>66</c:v>
                </c:pt>
                <c:pt idx="386">
                  <c:v>56</c:v>
                </c:pt>
                <c:pt idx="387">
                  <c:v>58</c:v>
                </c:pt>
                <c:pt idx="388">
                  <c:v>54</c:v>
                </c:pt>
                <c:pt idx="389">
                  <c:v>63</c:v>
                </c:pt>
                <c:pt idx="390">
                  <c:v>59</c:v>
                </c:pt>
                <c:pt idx="391">
                  <c:v>79</c:v>
                </c:pt>
                <c:pt idx="392">
                  <c:v>51</c:v>
                </c:pt>
                <c:pt idx="393">
                  <c:v>55</c:v>
                </c:pt>
                <c:pt idx="394">
                  <c:v>69</c:v>
                </c:pt>
                <c:pt idx="395">
                  <c:v>74</c:v>
                </c:pt>
                <c:pt idx="396">
                  <c:v>71</c:v>
                </c:pt>
                <c:pt idx="397">
                  <c:v>45</c:v>
                </c:pt>
                <c:pt idx="398">
                  <c:v>66</c:v>
                </c:pt>
                <c:pt idx="399">
                  <c:v>55</c:v>
                </c:pt>
                <c:pt idx="400">
                  <c:v>71</c:v>
                </c:pt>
                <c:pt idx="401">
                  <c:v>94</c:v>
                </c:pt>
                <c:pt idx="402">
                  <c:v>101</c:v>
                </c:pt>
                <c:pt idx="403">
                  <c:v>93</c:v>
                </c:pt>
                <c:pt idx="404">
                  <c:v>110</c:v>
                </c:pt>
                <c:pt idx="405">
                  <c:v>92</c:v>
                </c:pt>
                <c:pt idx="406">
                  <c:v>46</c:v>
                </c:pt>
                <c:pt idx="407">
                  <c:v>46</c:v>
                </c:pt>
                <c:pt idx="408">
                  <c:v>55</c:v>
                </c:pt>
                <c:pt idx="409">
                  <c:v>61</c:v>
                </c:pt>
                <c:pt idx="410">
                  <c:v>53</c:v>
                </c:pt>
                <c:pt idx="411">
                  <c:v>40</c:v>
                </c:pt>
                <c:pt idx="412">
                  <c:v>33</c:v>
                </c:pt>
                <c:pt idx="413">
                  <c:v>51</c:v>
                </c:pt>
                <c:pt idx="414">
                  <c:v>58</c:v>
                </c:pt>
                <c:pt idx="415">
                  <c:v>44</c:v>
                </c:pt>
                <c:pt idx="416">
                  <c:v>47</c:v>
                </c:pt>
                <c:pt idx="417">
                  <c:v>50</c:v>
                </c:pt>
                <c:pt idx="418">
                  <c:v>43</c:v>
                </c:pt>
                <c:pt idx="419">
                  <c:v>54</c:v>
                </c:pt>
                <c:pt idx="420">
                  <c:v>42</c:v>
                </c:pt>
                <c:pt idx="421">
                  <c:v>46</c:v>
                </c:pt>
                <c:pt idx="422">
                  <c:v>50</c:v>
                </c:pt>
                <c:pt idx="423">
                  <c:v>48</c:v>
                </c:pt>
                <c:pt idx="424">
                  <c:v>54</c:v>
                </c:pt>
                <c:pt idx="425">
                  <c:v>52</c:v>
                </c:pt>
                <c:pt idx="426">
                  <c:v>44</c:v>
                </c:pt>
                <c:pt idx="427">
                  <c:v>48</c:v>
                </c:pt>
                <c:pt idx="428">
                  <c:v>43</c:v>
                </c:pt>
                <c:pt idx="429">
                  <c:v>60</c:v>
                </c:pt>
                <c:pt idx="430">
                  <c:v>54</c:v>
                </c:pt>
                <c:pt idx="431">
                  <c:v>61</c:v>
                </c:pt>
                <c:pt idx="432">
                  <c:v>52</c:v>
                </c:pt>
                <c:pt idx="433">
                  <c:v>46</c:v>
                </c:pt>
                <c:pt idx="434">
                  <c:v>76</c:v>
                </c:pt>
                <c:pt idx="435">
                  <c:v>78</c:v>
                </c:pt>
                <c:pt idx="436">
                  <c:v>103</c:v>
                </c:pt>
                <c:pt idx="437">
                  <c:v>100</c:v>
                </c:pt>
                <c:pt idx="438">
                  <c:v>91</c:v>
                </c:pt>
                <c:pt idx="439">
                  <c:v>86</c:v>
                </c:pt>
                <c:pt idx="440">
                  <c:v>116</c:v>
                </c:pt>
                <c:pt idx="441">
                  <c:v>65</c:v>
                </c:pt>
                <c:pt idx="442">
                  <c:v>67</c:v>
                </c:pt>
                <c:pt idx="443">
                  <c:v>75</c:v>
                </c:pt>
                <c:pt idx="444">
                  <c:v>75</c:v>
                </c:pt>
                <c:pt idx="445">
                  <c:v>63</c:v>
                </c:pt>
                <c:pt idx="446">
                  <c:v>38</c:v>
                </c:pt>
                <c:pt idx="447">
                  <c:v>48</c:v>
                </c:pt>
                <c:pt idx="448">
                  <c:v>75</c:v>
                </c:pt>
                <c:pt idx="449">
                  <c:v>59</c:v>
                </c:pt>
                <c:pt idx="450">
                  <c:v>69</c:v>
                </c:pt>
                <c:pt idx="451">
                  <c:v>53</c:v>
                </c:pt>
                <c:pt idx="452">
                  <c:v>64</c:v>
                </c:pt>
                <c:pt idx="453">
                  <c:v>73</c:v>
                </c:pt>
                <c:pt idx="454">
                  <c:v>70</c:v>
                </c:pt>
                <c:pt idx="455">
                  <c:v>73</c:v>
                </c:pt>
                <c:pt idx="456">
                  <c:v>71</c:v>
                </c:pt>
                <c:pt idx="457">
                  <c:v>90</c:v>
                </c:pt>
                <c:pt idx="458">
                  <c:v>83</c:v>
                </c:pt>
                <c:pt idx="459">
                  <c:v>70</c:v>
                </c:pt>
                <c:pt idx="460">
                  <c:v>66</c:v>
                </c:pt>
                <c:pt idx="461">
                  <c:v>78</c:v>
                </c:pt>
                <c:pt idx="462">
                  <c:v>74</c:v>
                </c:pt>
                <c:pt idx="463">
                  <c:v>86</c:v>
                </c:pt>
                <c:pt idx="464">
                  <c:v>75</c:v>
                </c:pt>
                <c:pt idx="465">
                  <c:v>74</c:v>
                </c:pt>
                <c:pt idx="466">
                  <c:v>53</c:v>
                </c:pt>
                <c:pt idx="467">
                  <c:v>72</c:v>
                </c:pt>
                <c:pt idx="468">
                  <c:v>63</c:v>
                </c:pt>
                <c:pt idx="469">
                  <c:v>83</c:v>
                </c:pt>
                <c:pt idx="470">
                  <c:v>126</c:v>
                </c:pt>
                <c:pt idx="471">
                  <c:v>138</c:v>
                </c:pt>
                <c:pt idx="472">
                  <c:v>99</c:v>
                </c:pt>
                <c:pt idx="473">
                  <c:v>69</c:v>
                </c:pt>
                <c:pt idx="474">
                  <c:v>83</c:v>
                </c:pt>
                <c:pt idx="475">
                  <c:v>83</c:v>
                </c:pt>
                <c:pt idx="476">
                  <c:v>100</c:v>
                </c:pt>
                <c:pt idx="477">
                  <c:v>115</c:v>
                </c:pt>
                <c:pt idx="478">
                  <c:v>112</c:v>
                </c:pt>
                <c:pt idx="479">
                  <c:v>119</c:v>
                </c:pt>
                <c:pt idx="480">
                  <c:v>103</c:v>
                </c:pt>
                <c:pt idx="481">
                  <c:v>92</c:v>
                </c:pt>
                <c:pt idx="482">
                  <c:v>92</c:v>
                </c:pt>
                <c:pt idx="483">
                  <c:v>94</c:v>
                </c:pt>
                <c:pt idx="484">
                  <c:v>101</c:v>
                </c:pt>
                <c:pt idx="485">
                  <c:v>113</c:v>
                </c:pt>
                <c:pt idx="486">
                  <c:v>92</c:v>
                </c:pt>
                <c:pt idx="487">
                  <c:v>87</c:v>
                </c:pt>
                <c:pt idx="488">
                  <c:v>81</c:v>
                </c:pt>
                <c:pt idx="489">
                  <c:v>85</c:v>
                </c:pt>
                <c:pt idx="490">
                  <c:v>86</c:v>
                </c:pt>
                <c:pt idx="491">
                  <c:v>84</c:v>
                </c:pt>
                <c:pt idx="492">
                  <c:v>83</c:v>
                </c:pt>
                <c:pt idx="493">
                  <c:v>114</c:v>
                </c:pt>
                <c:pt idx="494">
                  <c:v>87</c:v>
                </c:pt>
                <c:pt idx="495">
                  <c:v>79</c:v>
                </c:pt>
                <c:pt idx="496">
                  <c:v>116</c:v>
                </c:pt>
                <c:pt idx="497">
                  <c:v>129</c:v>
                </c:pt>
                <c:pt idx="498">
                  <c:v>135</c:v>
                </c:pt>
                <c:pt idx="499">
                  <c:v>100</c:v>
                </c:pt>
                <c:pt idx="500">
                  <c:v>44</c:v>
                </c:pt>
                <c:pt idx="501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6018528"/>
        <c:axId val="-626022336"/>
      </c:lineChart>
      <c:catAx>
        <c:axId val="-626018528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22336"/>
        <c:crosses val="autoZero"/>
        <c:auto val="1"/>
        <c:lblAlgn val="ctr"/>
        <c:lblOffset val="100"/>
        <c:noMultiLvlLbl val="0"/>
      </c:catAx>
      <c:valAx>
        <c:axId val="-62602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18528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Daily Playtime by Revenue Cohort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6"/>
          <c:order val="6"/>
          <c:tx>
            <c:strRef>
              <c:f>Playtime!$I$1</c:f>
              <c:strCache>
                <c:ptCount val="1"/>
                <c:pt idx="0">
                  <c:v>Whale 2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Playtime!$A$2:$A$486</c:f>
              <c:numCache>
                <c:formatCode>m/d/yyyy</c:formatCode>
                <c:ptCount val="485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42684</c:v>
                </c:pt>
                <c:pt idx="236">
                  <c:v>42685</c:v>
                </c:pt>
                <c:pt idx="237">
                  <c:v>42686</c:v>
                </c:pt>
                <c:pt idx="238">
                  <c:v>42687</c:v>
                </c:pt>
                <c:pt idx="239">
                  <c:v>42688</c:v>
                </c:pt>
                <c:pt idx="240">
                  <c:v>42689</c:v>
                </c:pt>
                <c:pt idx="241">
                  <c:v>42690</c:v>
                </c:pt>
                <c:pt idx="242">
                  <c:v>42691</c:v>
                </c:pt>
                <c:pt idx="243">
                  <c:v>42692</c:v>
                </c:pt>
                <c:pt idx="244">
                  <c:v>42693</c:v>
                </c:pt>
                <c:pt idx="245">
                  <c:v>42694</c:v>
                </c:pt>
                <c:pt idx="246">
                  <c:v>42695</c:v>
                </c:pt>
                <c:pt idx="247">
                  <c:v>42696</c:v>
                </c:pt>
                <c:pt idx="248">
                  <c:v>42697</c:v>
                </c:pt>
                <c:pt idx="249">
                  <c:v>42698</c:v>
                </c:pt>
                <c:pt idx="250">
                  <c:v>42699</c:v>
                </c:pt>
                <c:pt idx="251">
                  <c:v>42700</c:v>
                </c:pt>
                <c:pt idx="252">
                  <c:v>42701</c:v>
                </c:pt>
                <c:pt idx="253">
                  <c:v>42702</c:v>
                </c:pt>
                <c:pt idx="254">
                  <c:v>42703</c:v>
                </c:pt>
                <c:pt idx="255">
                  <c:v>42704</c:v>
                </c:pt>
                <c:pt idx="256">
                  <c:v>42705</c:v>
                </c:pt>
                <c:pt idx="257">
                  <c:v>42706</c:v>
                </c:pt>
                <c:pt idx="258">
                  <c:v>42707</c:v>
                </c:pt>
                <c:pt idx="259">
                  <c:v>42708</c:v>
                </c:pt>
                <c:pt idx="260">
                  <c:v>42709</c:v>
                </c:pt>
                <c:pt idx="261">
                  <c:v>42710</c:v>
                </c:pt>
                <c:pt idx="262">
                  <c:v>42711</c:v>
                </c:pt>
                <c:pt idx="263">
                  <c:v>42712</c:v>
                </c:pt>
                <c:pt idx="264">
                  <c:v>42713</c:v>
                </c:pt>
                <c:pt idx="265">
                  <c:v>42714</c:v>
                </c:pt>
                <c:pt idx="266">
                  <c:v>42715</c:v>
                </c:pt>
                <c:pt idx="267">
                  <c:v>42716</c:v>
                </c:pt>
                <c:pt idx="268">
                  <c:v>42717</c:v>
                </c:pt>
                <c:pt idx="269">
                  <c:v>42718</c:v>
                </c:pt>
                <c:pt idx="270">
                  <c:v>42719</c:v>
                </c:pt>
                <c:pt idx="271">
                  <c:v>42720</c:v>
                </c:pt>
                <c:pt idx="272">
                  <c:v>42721</c:v>
                </c:pt>
                <c:pt idx="273">
                  <c:v>42722</c:v>
                </c:pt>
                <c:pt idx="274">
                  <c:v>42723</c:v>
                </c:pt>
                <c:pt idx="275">
                  <c:v>42724</c:v>
                </c:pt>
                <c:pt idx="276">
                  <c:v>42725</c:v>
                </c:pt>
                <c:pt idx="277">
                  <c:v>42726</c:v>
                </c:pt>
                <c:pt idx="278">
                  <c:v>42727</c:v>
                </c:pt>
                <c:pt idx="279">
                  <c:v>42728</c:v>
                </c:pt>
                <c:pt idx="280">
                  <c:v>42729</c:v>
                </c:pt>
                <c:pt idx="281">
                  <c:v>42730</c:v>
                </c:pt>
                <c:pt idx="282">
                  <c:v>42731</c:v>
                </c:pt>
                <c:pt idx="283">
                  <c:v>42732</c:v>
                </c:pt>
                <c:pt idx="284">
                  <c:v>42733</c:v>
                </c:pt>
                <c:pt idx="285">
                  <c:v>42734</c:v>
                </c:pt>
                <c:pt idx="286">
                  <c:v>42735</c:v>
                </c:pt>
                <c:pt idx="287">
                  <c:v>42736</c:v>
                </c:pt>
                <c:pt idx="288">
                  <c:v>42737</c:v>
                </c:pt>
                <c:pt idx="289">
                  <c:v>42738</c:v>
                </c:pt>
                <c:pt idx="290">
                  <c:v>42739</c:v>
                </c:pt>
                <c:pt idx="291">
                  <c:v>42740</c:v>
                </c:pt>
                <c:pt idx="292">
                  <c:v>42741</c:v>
                </c:pt>
                <c:pt idx="293">
                  <c:v>42742</c:v>
                </c:pt>
                <c:pt idx="294">
                  <c:v>42743</c:v>
                </c:pt>
                <c:pt idx="295">
                  <c:v>42744</c:v>
                </c:pt>
                <c:pt idx="296">
                  <c:v>42745</c:v>
                </c:pt>
                <c:pt idx="297">
                  <c:v>42746</c:v>
                </c:pt>
                <c:pt idx="298">
                  <c:v>42747</c:v>
                </c:pt>
                <c:pt idx="299">
                  <c:v>42748</c:v>
                </c:pt>
                <c:pt idx="300">
                  <c:v>42749</c:v>
                </c:pt>
                <c:pt idx="301">
                  <c:v>42750</c:v>
                </c:pt>
                <c:pt idx="302">
                  <c:v>42751</c:v>
                </c:pt>
                <c:pt idx="303">
                  <c:v>42752</c:v>
                </c:pt>
                <c:pt idx="304">
                  <c:v>42753</c:v>
                </c:pt>
                <c:pt idx="305">
                  <c:v>42754</c:v>
                </c:pt>
                <c:pt idx="306">
                  <c:v>42755</c:v>
                </c:pt>
                <c:pt idx="307">
                  <c:v>42756</c:v>
                </c:pt>
                <c:pt idx="308">
                  <c:v>42757</c:v>
                </c:pt>
                <c:pt idx="309">
                  <c:v>42758</c:v>
                </c:pt>
                <c:pt idx="310">
                  <c:v>42759</c:v>
                </c:pt>
                <c:pt idx="311">
                  <c:v>42760</c:v>
                </c:pt>
                <c:pt idx="312">
                  <c:v>42761</c:v>
                </c:pt>
                <c:pt idx="313">
                  <c:v>42762</c:v>
                </c:pt>
                <c:pt idx="314">
                  <c:v>42763</c:v>
                </c:pt>
                <c:pt idx="315">
                  <c:v>42764</c:v>
                </c:pt>
                <c:pt idx="316">
                  <c:v>42765</c:v>
                </c:pt>
                <c:pt idx="317">
                  <c:v>42766</c:v>
                </c:pt>
                <c:pt idx="318">
                  <c:v>42767</c:v>
                </c:pt>
                <c:pt idx="319">
                  <c:v>42768</c:v>
                </c:pt>
                <c:pt idx="320">
                  <c:v>42769</c:v>
                </c:pt>
                <c:pt idx="321">
                  <c:v>42770</c:v>
                </c:pt>
                <c:pt idx="322">
                  <c:v>42771</c:v>
                </c:pt>
                <c:pt idx="323">
                  <c:v>42772</c:v>
                </c:pt>
                <c:pt idx="324">
                  <c:v>42773</c:v>
                </c:pt>
                <c:pt idx="325">
                  <c:v>42774</c:v>
                </c:pt>
                <c:pt idx="326">
                  <c:v>42775</c:v>
                </c:pt>
                <c:pt idx="327">
                  <c:v>42776</c:v>
                </c:pt>
                <c:pt idx="328">
                  <c:v>42777</c:v>
                </c:pt>
                <c:pt idx="329">
                  <c:v>42778</c:v>
                </c:pt>
                <c:pt idx="330">
                  <c:v>42779</c:v>
                </c:pt>
                <c:pt idx="331">
                  <c:v>42780</c:v>
                </c:pt>
                <c:pt idx="332">
                  <c:v>42781</c:v>
                </c:pt>
                <c:pt idx="333">
                  <c:v>42782</c:v>
                </c:pt>
                <c:pt idx="334">
                  <c:v>42783</c:v>
                </c:pt>
                <c:pt idx="335">
                  <c:v>42784</c:v>
                </c:pt>
                <c:pt idx="336">
                  <c:v>42785</c:v>
                </c:pt>
                <c:pt idx="337">
                  <c:v>42786</c:v>
                </c:pt>
                <c:pt idx="338">
                  <c:v>42787</c:v>
                </c:pt>
                <c:pt idx="339">
                  <c:v>42788</c:v>
                </c:pt>
                <c:pt idx="340">
                  <c:v>42789</c:v>
                </c:pt>
                <c:pt idx="341">
                  <c:v>42790</c:v>
                </c:pt>
                <c:pt idx="342">
                  <c:v>42791</c:v>
                </c:pt>
                <c:pt idx="343">
                  <c:v>42792</c:v>
                </c:pt>
                <c:pt idx="344">
                  <c:v>42793</c:v>
                </c:pt>
                <c:pt idx="345">
                  <c:v>42794</c:v>
                </c:pt>
                <c:pt idx="346">
                  <c:v>42795</c:v>
                </c:pt>
                <c:pt idx="347">
                  <c:v>42796</c:v>
                </c:pt>
                <c:pt idx="348">
                  <c:v>42797</c:v>
                </c:pt>
                <c:pt idx="349">
                  <c:v>42798</c:v>
                </c:pt>
                <c:pt idx="350">
                  <c:v>42799</c:v>
                </c:pt>
                <c:pt idx="351">
                  <c:v>42800</c:v>
                </c:pt>
                <c:pt idx="352">
                  <c:v>42801</c:v>
                </c:pt>
                <c:pt idx="353">
                  <c:v>42802</c:v>
                </c:pt>
                <c:pt idx="354">
                  <c:v>42803</c:v>
                </c:pt>
                <c:pt idx="355">
                  <c:v>42804</c:v>
                </c:pt>
                <c:pt idx="356">
                  <c:v>42805</c:v>
                </c:pt>
                <c:pt idx="357">
                  <c:v>42806</c:v>
                </c:pt>
                <c:pt idx="358">
                  <c:v>42807</c:v>
                </c:pt>
                <c:pt idx="359">
                  <c:v>42808</c:v>
                </c:pt>
                <c:pt idx="360">
                  <c:v>42809</c:v>
                </c:pt>
                <c:pt idx="361">
                  <c:v>42810</c:v>
                </c:pt>
                <c:pt idx="362">
                  <c:v>42811</c:v>
                </c:pt>
                <c:pt idx="363">
                  <c:v>42812</c:v>
                </c:pt>
                <c:pt idx="364">
                  <c:v>42813</c:v>
                </c:pt>
                <c:pt idx="365">
                  <c:v>42814</c:v>
                </c:pt>
                <c:pt idx="366">
                  <c:v>42815</c:v>
                </c:pt>
                <c:pt idx="367">
                  <c:v>42816</c:v>
                </c:pt>
                <c:pt idx="368">
                  <c:v>42817</c:v>
                </c:pt>
                <c:pt idx="369">
                  <c:v>42818</c:v>
                </c:pt>
                <c:pt idx="370">
                  <c:v>42819</c:v>
                </c:pt>
                <c:pt idx="371">
                  <c:v>42820</c:v>
                </c:pt>
                <c:pt idx="372">
                  <c:v>42821</c:v>
                </c:pt>
                <c:pt idx="373">
                  <c:v>42822</c:v>
                </c:pt>
                <c:pt idx="374">
                  <c:v>42823</c:v>
                </c:pt>
                <c:pt idx="375">
                  <c:v>42824</c:v>
                </c:pt>
                <c:pt idx="376">
                  <c:v>42825</c:v>
                </c:pt>
                <c:pt idx="377">
                  <c:v>42826</c:v>
                </c:pt>
                <c:pt idx="378">
                  <c:v>42827</c:v>
                </c:pt>
                <c:pt idx="379">
                  <c:v>42828</c:v>
                </c:pt>
                <c:pt idx="380">
                  <c:v>42829</c:v>
                </c:pt>
                <c:pt idx="381">
                  <c:v>42830</c:v>
                </c:pt>
                <c:pt idx="382">
                  <c:v>42831</c:v>
                </c:pt>
                <c:pt idx="383">
                  <c:v>42832</c:v>
                </c:pt>
                <c:pt idx="384">
                  <c:v>42833</c:v>
                </c:pt>
                <c:pt idx="385">
                  <c:v>42834</c:v>
                </c:pt>
                <c:pt idx="386">
                  <c:v>42835</c:v>
                </c:pt>
                <c:pt idx="387">
                  <c:v>42836</c:v>
                </c:pt>
                <c:pt idx="388">
                  <c:v>42837</c:v>
                </c:pt>
                <c:pt idx="389">
                  <c:v>42838</c:v>
                </c:pt>
                <c:pt idx="390">
                  <c:v>42839</c:v>
                </c:pt>
                <c:pt idx="391">
                  <c:v>42840</c:v>
                </c:pt>
                <c:pt idx="392">
                  <c:v>42841</c:v>
                </c:pt>
                <c:pt idx="393">
                  <c:v>42842</c:v>
                </c:pt>
                <c:pt idx="394">
                  <c:v>42843</c:v>
                </c:pt>
                <c:pt idx="395">
                  <c:v>42844</c:v>
                </c:pt>
                <c:pt idx="396">
                  <c:v>42845</c:v>
                </c:pt>
                <c:pt idx="397">
                  <c:v>42846</c:v>
                </c:pt>
                <c:pt idx="398">
                  <c:v>42847</c:v>
                </c:pt>
                <c:pt idx="399">
                  <c:v>42848</c:v>
                </c:pt>
                <c:pt idx="400">
                  <c:v>42849</c:v>
                </c:pt>
                <c:pt idx="401">
                  <c:v>42850</c:v>
                </c:pt>
                <c:pt idx="402">
                  <c:v>42851</c:v>
                </c:pt>
                <c:pt idx="403">
                  <c:v>42852</c:v>
                </c:pt>
                <c:pt idx="404">
                  <c:v>42853</c:v>
                </c:pt>
                <c:pt idx="405">
                  <c:v>42854</c:v>
                </c:pt>
                <c:pt idx="406">
                  <c:v>42855</c:v>
                </c:pt>
                <c:pt idx="407">
                  <c:v>42856</c:v>
                </c:pt>
                <c:pt idx="408">
                  <c:v>42857</c:v>
                </c:pt>
                <c:pt idx="409">
                  <c:v>42858</c:v>
                </c:pt>
                <c:pt idx="410">
                  <c:v>42859</c:v>
                </c:pt>
                <c:pt idx="411">
                  <c:v>42860</c:v>
                </c:pt>
                <c:pt idx="412">
                  <c:v>42861</c:v>
                </c:pt>
                <c:pt idx="413">
                  <c:v>42862</c:v>
                </c:pt>
                <c:pt idx="414">
                  <c:v>42863</c:v>
                </c:pt>
                <c:pt idx="415">
                  <c:v>42864</c:v>
                </c:pt>
                <c:pt idx="416">
                  <c:v>42865</c:v>
                </c:pt>
                <c:pt idx="417">
                  <c:v>42866</c:v>
                </c:pt>
                <c:pt idx="418">
                  <c:v>42868</c:v>
                </c:pt>
                <c:pt idx="419">
                  <c:v>42869</c:v>
                </c:pt>
                <c:pt idx="420">
                  <c:v>42870</c:v>
                </c:pt>
                <c:pt idx="421">
                  <c:v>42871</c:v>
                </c:pt>
                <c:pt idx="422">
                  <c:v>42872</c:v>
                </c:pt>
                <c:pt idx="423">
                  <c:v>42873</c:v>
                </c:pt>
                <c:pt idx="424">
                  <c:v>42874</c:v>
                </c:pt>
                <c:pt idx="425">
                  <c:v>42875</c:v>
                </c:pt>
                <c:pt idx="426">
                  <c:v>42878</c:v>
                </c:pt>
                <c:pt idx="427">
                  <c:v>42879</c:v>
                </c:pt>
                <c:pt idx="428">
                  <c:v>42881</c:v>
                </c:pt>
                <c:pt idx="429">
                  <c:v>42882</c:v>
                </c:pt>
                <c:pt idx="430">
                  <c:v>42883</c:v>
                </c:pt>
                <c:pt idx="431">
                  <c:v>42884</c:v>
                </c:pt>
                <c:pt idx="432">
                  <c:v>42885</c:v>
                </c:pt>
                <c:pt idx="433">
                  <c:v>42886</c:v>
                </c:pt>
                <c:pt idx="434">
                  <c:v>42887</c:v>
                </c:pt>
                <c:pt idx="435">
                  <c:v>42888</c:v>
                </c:pt>
                <c:pt idx="436">
                  <c:v>42889</c:v>
                </c:pt>
                <c:pt idx="437">
                  <c:v>42890</c:v>
                </c:pt>
                <c:pt idx="438">
                  <c:v>42891</c:v>
                </c:pt>
                <c:pt idx="439">
                  <c:v>42892</c:v>
                </c:pt>
                <c:pt idx="440">
                  <c:v>42893</c:v>
                </c:pt>
                <c:pt idx="441">
                  <c:v>42894</c:v>
                </c:pt>
                <c:pt idx="442">
                  <c:v>42895</c:v>
                </c:pt>
                <c:pt idx="443">
                  <c:v>42896</c:v>
                </c:pt>
                <c:pt idx="444">
                  <c:v>42897</c:v>
                </c:pt>
                <c:pt idx="445">
                  <c:v>42898</c:v>
                </c:pt>
                <c:pt idx="446">
                  <c:v>42899</c:v>
                </c:pt>
                <c:pt idx="447">
                  <c:v>42901</c:v>
                </c:pt>
                <c:pt idx="448">
                  <c:v>42902</c:v>
                </c:pt>
                <c:pt idx="449">
                  <c:v>42903</c:v>
                </c:pt>
                <c:pt idx="450">
                  <c:v>42904</c:v>
                </c:pt>
                <c:pt idx="451">
                  <c:v>42905</c:v>
                </c:pt>
                <c:pt idx="452">
                  <c:v>42906</c:v>
                </c:pt>
                <c:pt idx="453">
                  <c:v>42907</c:v>
                </c:pt>
                <c:pt idx="454">
                  <c:v>42908</c:v>
                </c:pt>
                <c:pt idx="455">
                  <c:v>42909</c:v>
                </c:pt>
                <c:pt idx="456">
                  <c:v>42910</c:v>
                </c:pt>
                <c:pt idx="457">
                  <c:v>42911</c:v>
                </c:pt>
                <c:pt idx="458">
                  <c:v>42912</c:v>
                </c:pt>
                <c:pt idx="459">
                  <c:v>42913</c:v>
                </c:pt>
                <c:pt idx="460">
                  <c:v>42914</c:v>
                </c:pt>
                <c:pt idx="461">
                  <c:v>42915</c:v>
                </c:pt>
                <c:pt idx="462">
                  <c:v>42916</c:v>
                </c:pt>
                <c:pt idx="463">
                  <c:v>42917</c:v>
                </c:pt>
                <c:pt idx="464">
                  <c:v>42918</c:v>
                </c:pt>
                <c:pt idx="465">
                  <c:v>42919</c:v>
                </c:pt>
                <c:pt idx="466">
                  <c:v>42920</c:v>
                </c:pt>
                <c:pt idx="467">
                  <c:v>42921</c:v>
                </c:pt>
                <c:pt idx="468">
                  <c:v>42922</c:v>
                </c:pt>
                <c:pt idx="469">
                  <c:v>42923</c:v>
                </c:pt>
                <c:pt idx="470">
                  <c:v>42924</c:v>
                </c:pt>
                <c:pt idx="471">
                  <c:v>42925</c:v>
                </c:pt>
                <c:pt idx="472">
                  <c:v>42927</c:v>
                </c:pt>
                <c:pt idx="473">
                  <c:v>42928</c:v>
                </c:pt>
                <c:pt idx="474">
                  <c:v>42929</c:v>
                </c:pt>
                <c:pt idx="475">
                  <c:v>42930</c:v>
                </c:pt>
                <c:pt idx="476">
                  <c:v>42931</c:v>
                </c:pt>
                <c:pt idx="477">
                  <c:v>42932</c:v>
                </c:pt>
                <c:pt idx="478">
                  <c:v>42933</c:v>
                </c:pt>
                <c:pt idx="479">
                  <c:v>42934</c:v>
                </c:pt>
                <c:pt idx="480">
                  <c:v>42935</c:v>
                </c:pt>
                <c:pt idx="481">
                  <c:v>42936</c:v>
                </c:pt>
                <c:pt idx="482">
                  <c:v>42937</c:v>
                </c:pt>
                <c:pt idx="483">
                  <c:v>42938</c:v>
                </c:pt>
                <c:pt idx="484">
                  <c:v>42939</c:v>
                </c:pt>
              </c:numCache>
            </c:numRef>
          </c:cat>
          <c:val>
            <c:numRef>
              <c:f>Playtime!$I$2:$I$486</c:f>
              <c:numCache>
                <c:formatCode>General</c:formatCode>
                <c:ptCount val="485"/>
                <c:pt idx="0">
                  <c:v>2710.2727272727202</c:v>
                </c:pt>
                <c:pt idx="1">
                  <c:v>4563.3599999999997</c:v>
                </c:pt>
                <c:pt idx="2">
                  <c:v>5177.7389380530904</c:v>
                </c:pt>
                <c:pt idx="3">
                  <c:v>4668.4164037854798</c:v>
                </c:pt>
                <c:pt idx="4">
                  <c:v>4642.6381909547699</c:v>
                </c:pt>
                <c:pt idx="5">
                  <c:v>4293.5125284737996</c:v>
                </c:pt>
                <c:pt idx="6">
                  <c:v>4175.2695473250997</c:v>
                </c:pt>
                <c:pt idx="7">
                  <c:v>3962.2653846153798</c:v>
                </c:pt>
                <c:pt idx="8">
                  <c:v>3913.08137432188</c:v>
                </c:pt>
                <c:pt idx="9">
                  <c:v>3605.5448154657201</c:v>
                </c:pt>
                <c:pt idx="10">
                  <c:v>3254.10851419031</c:v>
                </c:pt>
                <c:pt idx="11">
                  <c:v>3080.0833333333298</c:v>
                </c:pt>
                <c:pt idx="12">
                  <c:v>3227.9983818770202</c:v>
                </c:pt>
                <c:pt idx="13">
                  <c:v>3014.17956656346</c:v>
                </c:pt>
                <c:pt idx="14">
                  <c:v>3057.4916540212398</c:v>
                </c:pt>
                <c:pt idx="15">
                  <c:v>2801.9551569506698</c:v>
                </c:pt>
                <c:pt idx="16">
                  <c:v>3200.49039881831</c:v>
                </c:pt>
                <c:pt idx="17">
                  <c:v>2900.3562231759602</c:v>
                </c:pt>
                <c:pt idx="18">
                  <c:v>3448.2371705963901</c:v>
                </c:pt>
                <c:pt idx="19">
                  <c:v>2832.7836734693801</c:v>
                </c:pt>
                <c:pt idx="20">
                  <c:v>2950.29062087186</c:v>
                </c:pt>
                <c:pt idx="21">
                  <c:v>3176.4443005181301</c:v>
                </c:pt>
                <c:pt idx="22">
                  <c:v>2969.2162499999999</c:v>
                </c:pt>
                <c:pt idx="23">
                  <c:v>2721.2</c:v>
                </c:pt>
                <c:pt idx="24">
                  <c:v>3028.39232673267</c:v>
                </c:pt>
                <c:pt idx="25">
                  <c:v>3217.00726392251</c:v>
                </c:pt>
                <c:pt idx="26">
                  <c:v>2482.3210463733599</c:v>
                </c:pt>
                <c:pt idx="27">
                  <c:v>2472.07646356033</c:v>
                </c:pt>
                <c:pt idx="28">
                  <c:v>2662.4635294117602</c:v>
                </c:pt>
                <c:pt idx="29">
                  <c:v>2504.1793349168602</c:v>
                </c:pt>
                <c:pt idx="30">
                  <c:v>2511.6042402826802</c:v>
                </c:pt>
                <c:pt idx="31">
                  <c:v>3066.4724880382701</c:v>
                </c:pt>
                <c:pt idx="32">
                  <c:v>2985.1405152224802</c:v>
                </c:pt>
                <c:pt idx="33">
                  <c:v>2798.4135166093902</c:v>
                </c:pt>
                <c:pt idx="34">
                  <c:v>2743.7913340935002</c:v>
                </c:pt>
                <c:pt idx="35">
                  <c:v>2842.9288174511998</c:v>
                </c:pt>
                <c:pt idx="36">
                  <c:v>2737.1259931895502</c:v>
                </c:pt>
                <c:pt idx="37">
                  <c:v>2763.2884615384601</c:v>
                </c:pt>
                <c:pt idx="38">
                  <c:v>2730.9820224719101</c:v>
                </c:pt>
                <c:pt idx="39">
                  <c:v>2877.5753880266002</c:v>
                </c:pt>
                <c:pt idx="40">
                  <c:v>2748.1016574585601</c:v>
                </c:pt>
                <c:pt idx="41">
                  <c:v>2471.93046357615</c:v>
                </c:pt>
                <c:pt idx="42">
                  <c:v>2403.78485181119</c:v>
                </c:pt>
                <c:pt idx="43">
                  <c:v>2350.5739320920002</c:v>
                </c:pt>
                <c:pt idx="44">
                  <c:v>2382.48309705561</c:v>
                </c:pt>
                <c:pt idx="45">
                  <c:v>2691.6004366812199</c:v>
                </c:pt>
                <c:pt idx="46">
                  <c:v>2808.48888888888</c:v>
                </c:pt>
                <c:pt idx="47">
                  <c:v>2341.5767590618302</c:v>
                </c:pt>
                <c:pt idx="48">
                  <c:v>2545.7560462670799</c:v>
                </c:pt>
                <c:pt idx="49">
                  <c:v>2628.5031120331901</c:v>
                </c:pt>
                <c:pt idx="50">
                  <c:v>3238.18090452261</c:v>
                </c:pt>
                <c:pt idx="51">
                  <c:v>2985.7361530715002</c:v>
                </c:pt>
                <c:pt idx="52">
                  <c:v>3092.7975830815699</c:v>
                </c:pt>
                <c:pt idx="53">
                  <c:v>2811.7654690618701</c:v>
                </c:pt>
                <c:pt idx="54">
                  <c:v>2689.2848605577601</c:v>
                </c:pt>
                <c:pt idx="55">
                  <c:v>2332.1513944223102</c:v>
                </c:pt>
                <c:pt idx="56">
                  <c:v>2356.7651139742302</c:v>
                </c:pt>
                <c:pt idx="57">
                  <c:v>2226.1041666666601</c:v>
                </c:pt>
                <c:pt idx="58">
                  <c:v>2316.0039999999999</c:v>
                </c:pt>
                <c:pt idx="59">
                  <c:v>2759.16434262948</c:v>
                </c:pt>
                <c:pt idx="60">
                  <c:v>2652.1434223541</c:v>
                </c:pt>
                <c:pt idx="61">
                  <c:v>2904.4930830039498</c:v>
                </c:pt>
                <c:pt idx="62">
                  <c:v>2434.4150579150501</c:v>
                </c:pt>
                <c:pt idx="63">
                  <c:v>2399.09798270893</c:v>
                </c:pt>
                <c:pt idx="64">
                  <c:v>2629.0518234165002</c:v>
                </c:pt>
                <c:pt idx="65">
                  <c:v>2332.3105110896799</c:v>
                </c:pt>
                <c:pt idx="66">
                  <c:v>2611.2549763033098</c:v>
                </c:pt>
                <c:pt idx="67">
                  <c:v>2370.14162679425</c:v>
                </c:pt>
                <c:pt idx="68">
                  <c:v>2356.52178030303</c:v>
                </c:pt>
                <c:pt idx="69">
                  <c:v>2562.4009615384598</c:v>
                </c:pt>
                <c:pt idx="70">
                  <c:v>1806.41484300666</c:v>
                </c:pt>
                <c:pt idx="71">
                  <c:v>2502.8355769230702</c:v>
                </c:pt>
                <c:pt idx="72">
                  <c:v>2482.5057471264299</c:v>
                </c:pt>
                <c:pt idx="73">
                  <c:v>2496.9554263565801</c:v>
                </c:pt>
                <c:pt idx="74">
                  <c:v>2535.4708063021299</c:v>
                </c:pt>
                <c:pt idx="75">
                  <c:v>2406.51433857539</c:v>
                </c:pt>
                <c:pt idx="76">
                  <c:v>2273.3699633699598</c:v>
                </c:pt>
                <c:pt idx="77">
                  <c:v>2470.5327793167098</c:v>
                </c:pt>
                <c:pt idx="78">
                  <c:v>2463.5975723622701</c:v>
                </c:pt>
                <c:pt idx="79">
                  <c:v>2522.9004608294899</c:v>
                </c:pt>
                <c:pt idx="80">
                  <c:v>2564.9579439252302</c:v>
                </c:pt>
                <c:pt idx="81">
                  <c:v>2519.18016378525</c:v>
                </c:pt>
                <c:pt idx="82">
                  <c:v>2412.2674524025301</c:v>
                </c:pt>
                <c:pt idx="83">
                  <c:v>2310.1340018231499</c:v>
                </c:pt>
                <c:pt idx="84">
                  <c:v>2294.8103756708401</c:v>
                </c:pt>
                <c:pt idx="85">
                  <c:v>2272.3531531531498</c:v>
                </c:pt>
                <c:pt idx="86">
                  <c:v>2041.9452554744501</c:v>
                </c:pt>
                <c:pt idx="87">
                  <c:v>2228.9613656783399</c:v>
                </c:pt>
                <c:pt idx="88">
                  <c:v>2138.8014311270099</c:v>
                </c:pt>
                <c:pt idx="89">
                  <c:v>2249.45124113475</c:v>
                </c:pt>
                <c:pt idx="90">
                  <c:v>2614.3096716947598</c:v>
                </c:pt>
                <c:pt idx="91">
                  <c:v>3884.0471293915998</c:v>
                </c:pt>
                <c:pt idx="92">
                  <c:v>4580.4689119170898</c:v>
                </c:pt>
                <c:pt idx="93">
                  <c:v>942.75903614457798</c:v>
                </c:pt>
                <c:pt idx="94">
                  <c:v>2919.3948497853999</c:v>
                </c:pt>
                <c:pt idx="95">
                  <c:v>3232.1951013513499</c:v>
                </c:pt>
                <c:pt idx="96">
                  <c:v>3782.2795242141001</c:v>
                </c:pt>
                <c:pt idx="97">
                  <c:v>3851.6720202873998</c:v>
                </c:pt>
                <c:pt idx="98">
                  <c:v>3560.6525423728799</c:v>
                </c:pt>
                <c:pt idx="99">
                  <c:v>2988.54152542372</c:v>
                </c:pt>
                <c:pt idx="100">
                  <c:v>2808.4503816793799</c:v>
                </c:pt>
                <c:pt idx="101">
                  <c:v>2975.6398985629698</c:v>
                </c:pt>
                <c:pt idx="102">
                  <c:v>3656.6185308847998</c:v>
                </c:pt>
                <c:pt idx="103">
                  <c:v>4040.5276381909498</c:v>
                </c:pt>
                <c:pt idx="104">
                  <c:v>4024.4078947368398</c:v>
                </c:pt>
                <c:pt idx="105">
                  <c:v>3518.0577081615802</c:v>
                </c:pt>
                <c:pt idx="106">
                  <c:v>3025.3679935012101</c:v>
                </c:pt>
                <c:pt idx="107">
                  <c:v>3345.0491803278601</c:v>
                </c:pt>
                <c:pt idx="108">
                  <c:v>3274.4558216350101</c:v>
                </c:pt>
                <c:pt idx="109">
                  <c:v>3673.5020242914902</c:v>
                </c:pt>
                <c:pt idx="110">
                  <c:v>3577.0642857142798</c:v>
                </c:pt>
                <c:pt idx="111">
                  <c:v>3826.1639085894399</c:v>
                </c:pt>
                <c:pt idx="112">
                  <c:v>3228.1901408450699</c:v>
                </c:pt>
                <c:pt idx="113">
                  <c:v>3195.7474509803901</c:v>
                </c:pt>
                <c:pt idx="114">
                  <c:v>3320.47884012539</c:v>
                </c:pt>
                <c:pt idx="115">
                  <c:v>3651.5050348567001</c:v>
                </c:pt>
                <c:pt idx="116">
                  <c:v>3498.97451737451</c:v>
                </c:pt>
                <c:pt idx="117">
                  <c:v>3615.3971962616802</c:v>
                </c:pt>
                <c:pt idx="118">
                  <c:v>3353.3744186046501</c:v>
                </c:pt>
                <c:pt idx="119">
                  <c:v>3959.6596409055401</c:v>
                </c:pt>
                <c:pt idx="120">
                  <c:v>2736.4395348837202</c:v>
                </c:pt>
                <c:pt idx="121">
                  <c:v>2077.5466237942101</c:v>
                </c:pt>
                <c:pt idx="122">
                  <c:v>2452.2077294685901</c:v>
                </c:pt>
                <c:pt idx="123">
                  <c:v>2340.8152866241999</c:v>
                </c:pt>
                <c:pt idx="124">
                  <c:v>2039.72734562951</c:v>
                </c:pt>
                <c:pt idx="125">
                  <c:v>1942.9347133757899</c:v>
                </c:pt>
                <c:pt idx="126">
                  <c:v>2226.8100866824202</c:v>
                </c:pt>
                <c:pt idx="127">
                  <c:v>2095.0447284345</c:v>
                </c:pt>
                <c:pt idx="128">
                  <c:v>1991.5219512195099</c:v>
                </c:pt>
                <c:pt idx="129">
                  <c:v>2612.2679580306699</c:v>
                </c:pt>
                <c:pt idx="130">
                  <c:v>2294.6508828250398</c:v>
                </c:pt>
                <c:pt idx="131">
                  <c:v>1629.28762805358</c:v>
                </c:pt>
                <c:pt idx="132">
                  <c:v>2490.2106096595398</c:v>
                </c:pt>
                <c:pt idx="133">
                  <c:v>1772.5091487668999</c:v>
                </c:pt>
                <c:pt idx="134">
                  <c:v>3271.9123222748799</c:v>
                </c:pt>
                <c:pt idx="135">
                  <c:v>3837.6344667696999</c:v>
                </c:pt>
                <c:pt idx="136">
                  <c:v>3779.2548113933699</c:v>
                </c:pt>
                <c:pt idx="137">
                  <c:v>3144.1842304776301</c:v>
                </c:pt>
                <c:pt idx="138">
                  <c:v>3098.5359576078699</c:v>
                </c:pt>
                <c:pt idx="139">
                  <c:v>2317.9347336834198</c:v>
                </c:pt>
                <c:pt idx="140">
                  <c:v>3038.0489614243302</c:v>
                </c:pt>
                <c:pt idx="141">
                  <c:v>2499.2708177044201</c:v>
                </c:pt>
                <c:pt idx="142">
                  <c:v>2865.42572741194</c:v>
                </c:pt>
                <c:pt idx="143">
                  <c:v>2939.81600598354</c:v>
                </c:pt>
                <c:pt idx="144">
                  <c:v>2723.1404032860301</c:v>
                </c:pt>
                <c:pt idx="145">
                  <c:v>2975.5886681383299</c:v>
                </c:pt>
                <c:pt idx="146">
                  <c:v>2966.04344624447</c:v>
                </c:pt>
                <c:pt idx="147">
                  <c:v>2404.58849235251</c:v>
                </c:pt>
                <c:pt idx="148">
                  <c:v>2804.7126269956402</c:v>
                </c:pt>
                <c:pt idx="149">
                  <c:v>2781.4907475943701</c:v>
                </c:pt>
                <c:pt idx="150">
                  <c:v>2885.9703328509399</c:v>
                </c:pt>
                <c:pt idx="151">
                  <c:v>2118.8374277456601</c:v>
                </c:pt>
                <c:pt idx="152">
                  <c:v>1702.0818965517201</c:v>
                </c:pt>
                <c:pt idx="153">
                  <c:v>2058.3364219529499</c:v>
                </c:pt>
                <c:pt idx="154">
                  <c:v>2466.4107142857101</c:v>
                </c:pt>
                <c:pt idx="155">
                  <c:v>2336.8287572254299</c:v>
                </c:pt>
                <c:pt idx="156">
                  <c:v>2695.5883620689601</c:v>
                </c:pt>
                <c:pt idx="157">
                  <c:v>2812.8488289566999</c:v>
                </c:pt>
                <c:pt idx="158">
                  <c:v>2566.5367231638402</c:v>
                </c:pt>
                <c:pt idx="159">
                  <c:v>2268.1357592722102</c:v>
                </c:pt>
                <c:pt idx="160">
                  <c:v>2384.4394046775301</c:v>
                </c:pt>
                <c:pt idx="161">
                  <c:v>2233.6373937676999</c:v>
                </c:pt>
                <c:pt idx="162">
                  <c:v>2375.1206281227601</c:v>
                </c:pt>
                <c:pt idx="163">
                  <c:v>2673.2387740555901</c:v>
                </c:pt>
                <c:pt idx="164">
                  <c:v>2683.7679205109998</c:v>
                </c:pt>
                <c:pt idx="165">
                  <c:v>2773.8070175438502</c:v>
                </c:pt>
                <c:pt idx="166">
                  <c:v>2821.0550522648</c:v>
                </c:pt>
                <c:pt idx="167">
                  <c:v>1084.3201133144401</c:v>
                </c:pt>
                <c:pt idx="168">
                  <c:v>2622.7591807909598</c:v>
                </c:pt>
                <c:pt idx="169">
                  <c:v>2669.57294617563</c:v>
                </c:pt>
                <c:pt idx="170">
                  <c:v>2442.7537796976198</c:v>
                </c:pt>
                <c:pt idx="171">
                  <c:v>2189.5632508833901</c:v>
                </c:pt>
                <c:pt idx="172">
                  <c:v>2368.5200553250302</c:v>
                </c:pt>
                <c:pt idx="173">
                  <c:v>2318.9114799446702</c:v>
                </c:pt>
                <c:pt idx="174">
                  <c:v>2268.0006915629301</c:v>
                </c:pt>
                <c:pt idx="175">
                  <c:v>1948.5514147688</c:v>
                </c:pt>
                <c:pt idx="176">
                  <c:v>2333.15</c:v>
                </c:pt>
                <c:pt idx="177">
                  <c:v>2124.7048150732699</c:v>
                </c:pt>
                <c:pt idx="178">
                  <c:v>2509.4191328286302</c:v>
                </c:pt>
                <c:pt idx="179">
                  <c:v>1990.5512732278</c:v>
                </c:pt>
                <c:pt idx="180">
                  <c:v>2327.9539295392901</c:v>
                </c:pt>
                <c:pt idx="181">
                  <c:v>2601.3601609657899</c:v>
                </c:pt>
                <c:pt idx="182">
                  <c:v>3051.87986798679</c:v>
                </c:pt>
                <c:pt idx="183">
                  <c:v>2273.6100334448101</c:v>
                </c:pt>
                <c:pt idx="184">
                  <c:v>2757.3169107856102</c:v>
                </c:pt>
                <c:pt idx="185">
                  <c:v>2733.3291307232898</c:v>
                </c:pt>
                <c:pt idx="186">
                  <c:v>2372.8353253651999</c:v>
                </c:pt>
                <c:pt idx="187">
                  <c:v>2237.9612558450199</c:v>
                </c:pt>
                <c:pt idx="188">
                  <c:v>2404.35931307793</c:v>
                </c:pt>
                <c:pt idx="189">
                  <c:v>2449.4983563445098</c:v>
                </c:pt>
                <c:pt idx="190">
                  <c:v>2571.2932979429302</c:v>
                </c:pt>
                <c:pt idx="191">
                  <c:v>2666.13373253493</c:v>
                </c:pt>
                <c:pt idx="192">
                  <c:v>2234.65326301911</c:v>
                </c:pt>
                <c:pt idx="193">
                  <c:v>2456.6260811709899</c:v>
                </c:pt>
                <c:pt idx="194">
                  <c:v>2344.3212877792298</c:v>
                </c:pt>
                <c:pt idx="195">
                  <c:v>2315.0415293342098</c:v>
                </c:pt>
                <c:pt idx="196">
                  <c:v>2272.3645418326601</c:v>
                </c:pt>
                <c:pt idx="197">
                  <c:v>1948.3078444297901</c:v>
                </c:pt>
                <c:pt idx="198">
                  <c:v>2307.27659574468</c:v>
                </c:pt>
                <c:pt idx="199">
                  <c:v>2479.5108624094801</c:v>
                </c:pt>
                <c:pt idx="200">
                  <c:v>2317.5959397511401</c:v>
                </c:pt>
                <c:pt idx="201">
                  <c:v>2115.7734627831701</c:v>
                </c:pt>
                <c:pt idx="202">
                  <c:v>1871.71129980404</c:v>
                </c:pt>
                <c:pt idx="203">
                  <c:v>2286.8643844634598</c:v>
                </c:pt>
                <c:pt idx="204">
                  <c:v>2260.9920318725099</c:v>
                </c:pt>
                <c:pt idx="205">
                  <c:v>2360.8394648829399</c:v>
                </c:pt>
                <c:pt idx="206">
                  <c:v>2374.4577278731799</c:v>
                </c:pt>
                <c:pt idx="207">
                  <c:v>2074.9410205434001</c:v>
                </c:pt>
                <c:pt idx="208">
                  <c:v>2127.4134114583298</c:v>
                </c:pt>
                <c:pt idx="209">
                  <c:v>2331.51499680918</c:v>
                </c:pt>
                <c:pt idx="210">
                  <c:v>2755.13333333333</c:v>
                </c:pt>
                <c:pt idx="211">
                  <c:v>3380.3475134811201</c:v>
                </c:pt>
                <c:pt idx="212">
                  <c:v>4032.1279904306198</c:v>
                </c:pt>
                <c:pt idx="213">
                  <c:v>3651.2783990582602</c:v>
                </c:pt>
                <c:pt idx="214">
                  <c:v>3708.0938586326702</c:v>
                </c:pt>
                <c:pt idx="215">
                  <c:v>3304.65991902834</c:v>
                </c:pt>
                <c:pt idx="216">
                  <c:v>3737.2344470046</c:v>
                </c:pt>
                <c:pt idx="217">
                  <c:v>3350.8116025272798</c:v>
                </c:pt>
                <c:pt idx="218">
                  <c:v>2491.3596491228</c:v>
                </c:pt>
                <c:pt idx="219">
                  <c:v>3036.5540540540501</c:v>
                </c:pt>
                <c:pt idx="220">
                  <c:v>3468.04117647058</c:v>
                </c:pt>
                <c:pt idx="221">
                  <c:v>3503.18995381062</c:v>
                </c:pt>
                <c:pt idx="222">
                  <c:v>3781.43638457109</c:v>
                </c:pt>
                <c:pt idx="223">
                  <c:v>2883.5034168564898</c:v>
                </c:pt>
                <c:pt idx="224">
                  <c:v>2993.0744318181801</c:v>
                </c:pt>
                <c:pt idx="225">
                  <c:v>3173.5312320916901</c:v>
                </c:pt>
                <c:pt idx="226">
                  <c:v>3336.76416714367</c:v>
                </c:pt>
                <c:pt idx="227">
                  <c:v>2992.0561861521001</c:v>
                </c:pt>
                <c:pt idx="228">
                  <c:v>3247.3359818388099</c:v>
                </c:pt>
                <c:pt idx="229">
                  <c:v>2926.61689038031</c:v>
                </c:pt>
                <c:pt idx="230">
                  <c:v>2995.7574031890599</c:v>
                </c:pt>
                <c:pt idx="231">
                  <c:v>2963.4855850763101</c:v>
                </c:pt>
                <c:pt idx="232">
                  <c:v>2219.5745792222801</c:v>
                </c:pt>
                <c:pt idx="233">
                  <c:v>1580.00059594755</c:v>
                </c:pt>
                <c:pt idx="234">
                  <c:v>2452.5411203814001</c:v>
                </c:pt>
                <c:pt idx="235">
                  <c:v>1837.4535315985099</c:v>
                </c:pt>
                <c:pt idx="236">
                  <c:v>2368.2900670322902</c:v>
                </c:pt>
                <c:pt idx="237">
                  <c:v>2411.31098696461</c:v>
                </c:pt>
                <c:pt idx="238">
                  <c:v>2318.9474660074102</c:v>
                </c:pt>
                <c:pt idx="239">
                  <c:v>2274.50452079566</c:v>
                </c:pt>
                <c:pt idx="240">
                  <c:v>2211.4779456193301</c:v>
                </c:pt>
                <c:pt idx="241">
                  <c:v>2323.44142512077</c:v>
                </c:pt>
                <c:pt idx="242">
                  <c:v>2374.1243902439001</c:v>
                </c:pt>
                <c:pt idx="243">
                  <c:v>1434.01947656725</c:v>
                </c:pt>
                <c:pt idx="244">
                  <c:v>2416.17329192546</c:v>
                </c:pt>
                <c:pt idx="245">
                  <c:v>1937.0631127450899</c:v>
                </c:pt>
                <c:pt idx="246">
                  <c:v>2056.6644130301102</c:v>
                </c:pt>
                <c:pt idx="247">
                  <c:v>1900.30182926829</c:v>
                </c:pt>
                <c:pt idx="248">
                  <c:v>2332.5532710280299</c:v>
                </c:pt>
                <c:pt idx="249">
                  <c:v>2121.0617592014901</c:v>
                </c:pt>
                <c:pt idx="250">
                  <c:v>1316.3588761174899</c:v>
                </c:pt>
                <c:pt idx="251">
                  <c:v>2187.16542288557</c:v>
                </c:pt>
                <c:pt idx="252">
                  <c:v>2444.7619047619</c:v>
                </c:pt>
                <c:pt idx="253">
                  <c:v>1923.7345187001799</c:v>
                </c:pt>
                <c:pt idx="254">
                  <c:v>1998.3082149474899</c:v>
                </c:pt>
                <c:pt idx="255">
                  <c:v>1718.4791796146601</c:v>
                </c:pt>
                <c:pt idx="256">
                  <c:v>2067.5688696726302</c:v>
                </c:pt>
                <c:pt idx="257">
                  <c:v>1826.0591163658901</c:v>
                </c:pt>
                <c:pt idx="258">
                  <c:v>1951.4875621890501</c:v>
                </c:pt>
                <c:pt idx="259">
                  <c:v>1932.12593984962</c:v>
                </c:pt>
                <c:pt idx="260">
                  <c:v>1677.8858390517701</c:v>
                </c:pt>
                <c:pt idx="261">
                  <c:v>1977.5225563909701</c:v>
                </c:pt>
                <c:pt idx="262">
                  <c:v>1703.2489296635999</c:v>
                </c:pt>
                <c:pt idx="263">
                  <c:v>3026.48436578171</c:v>
                </c:pt>
                <c:pt idx="264">
                  <c:v>3403.8338108882499</c:v>
                </c:pt>
                <c:pt idx="265">
                  <c:v>2608.33163554046</c:v>
                </c:pt>
                <c:pt idx="266">
                  <c:v>2724.1573660714198</c:v>
                </c:pt>
                <c:pt idx="267">
                  <c:v>2291.3083333333302</c:v>
                </c:pt>
                <c:pt idx="268">
                  <c:v>3022.3038734315301</c:v>
                </c:pt>
                <c:pt idx="269">
                  <c:v>3008.0342730790398</c:v>
                </c:pt>
                <c:pt idx="270">
                  <c:v>3510.1080196399298</c:v>
                </c:pt>
                <c:pt idx="271">
                  <c:v>3351.8903654484998</c:v>
                </c:pt>
                <c:pt idx="272">
                  <c:v>3450.45754189944</c:v>
                </c:pt>
                <c:pt idx="273">
                  <c:v>3109.4684035476698</c:v>
                </c:pt>
                <c:pt idx="274">
                  <c:v>3128.01642935377</c:v>
                </c:pt>
                <c:pt idx="275">
                  <c:v>3177.42162752594</c:v>
                </c:pt>
                <c:pt idx="276">
                  <c:v>2739.2475083056402</c:v>
                </c:pt>
                <c:pt idx="277">
                  <c:v>1341.2618914381601</c:v>
                </c:pt>
                <c:pt idx="278">
                  <c:v>2539.9256152125199</c:v>
                </c:pt>
                <c:pt idx="279">
                  <c:v>2928.24141749723</c:v>
                </c:pt>
                <c:pt idx="280">
                  <c:v>3049.5048049745601</c:v>
                </c:pt>
                <c:pt idx="281">
                  <c:v>3337.3959584926201</c:v>
                </c:pt>
                <c:pt idx="282">
                  <c:v>2681.7472527472501</c:v>
                </c:pt>
                <c:pt idx="283">
                  <c:v>3662.0617551462601</c:v>
                </c:pt>
                <c:pt idx="284">
                  <c:v>3511.10571736785</c:v>
                </c:pt>
                <c:pt idx="285">
                  <c:v>2793.6178067318101</c:v>
                </c:pt>
                <c:pt idx="286">
                  <c:v>3558.6364130434699</c:v>
                </c:pt>
                <c:pt idx="287">
                  <c:v>3448.9846910880201</c:v>
                </c:pt>
                <c:pt idx="288">
                  <c:v>3329.3035809727398</c:v>
                </c:pt>
                <c:pt idx="289">
                  <c:v>3390.5590128755298</c:v>
                </c:pt>
                <c:pt idx="290">
                  <c:v>2352.20774845592</c:v>
                </c:pt>
                <c:pt idx="291">
                  <c:v>2027.8416009019099</c:v>
                </c:pt>
                <c:pt idx="292">
                  <c:v>2208.7818389491699</c:v>
                </c:pt>
                <c:pt idx="293">
                  <c:v>2157.1760363429798</c:v>
                </c:pt>
                <c:pt idx="294">
                  <c:v>2042.9705882352901</c:v>
                </c:pt>
                <c:pt idx="295">
                  <c:v>1728.11768082663</c:v>
                </c:pt>
                <c:pt idx="296">
                  <c:v>2429.2577675489001</c:v>
                </c:pt>
                <c:pt idx="297">
                  <c:v>2610.02865329512</c:v>
                </c:pt>
                <c:pt idx="298">
                  <c:v>2574.6259497369902</c:v>
                </c:pt>
                <c:pt idx="299">
                  <c:v>2506.9598623853199</c:v>
                </c:pt>
                <c:pt idx="300">
                  <c:v>1939.6990686845099</c:v>
                </c:pt>
                <c:pt idx="301">
                  <c:v>2266.9204875217602</c:v>
                </c:pt>
                <c:pt idx="302">
                  <c:v>2372.3118644067699</c:v>
                </c:pt>
                <c:pt idx="303">
                  <c:v>2324.8688711516502</c:v>
                </c:pt>
                <c:pt idx="304">
                  <c:v>2097.57045454545</c:v>
                </c:pt>
                <c:pt idx="305">
                  <c:v>2087.0641025640998</c:v>
                </c:pt>
                <c:pt idx="306">
                  <c:v>2212.42757009345</c:v>
                </c:pt>
                <c:pt idx="307">
                  <c:v>2755.2857142857101</c:v>
                </c:pt>
                <c:pt idx="308">
                  <c:v>2801.3672150411198</c:v>
                </c:pt>
                <c:pt idx="309">
                  <c:v>2262.9166666666601</c:v>
                </c:pt>
                <c:pt idx="310">
                  <c:v>1719.2214572575999</c:v>
                </c:pt>
                <c:pt idx="311">
                  <c:v>1453.83831672203</c:v>
                </c:pt>
                <c:pt idx="312">
                  <c:v>1854.0455991516401</c:v>
                </c:pt>
                <c:pt idx="313">
                  <c:v>1889.1046698872699</c:v>
                </c:pt>
                <c:pt idx="314">
                  <c:v>3597.2113429641499</c:v>
                </c:pt>
                <c:pt idx="315">
                  <c:v>3017.8184238551598</c:v>
                </c:pt>
                <c:pt idx="316">
                  <c:v>3752.37566137566</c:v>
                </c:pt>
                <c:pt idx="317">
                  <c:v>3132.33629707112</c:v>
                </c:pt>
                <c:pt idx="318">
                  <c:v>3020.8310880828999</c:v>
                </c:pt>
                <c:pt idx="319">
                  <c:v>3170.5214435146399</c:v>
                </c:pt>
                <c:pt idx="320">
                  <c:v>3153.5196027182401</c:v>
                </c:pt>
                <c:pt idx="321">
                  <c:v>3070.6605456453299</c:v>
                </c:pt>
                <c:pt idx="322">
                  <c:v>2880.2599049128298</c:v>
                </c:pt>
                <c:pt idx="323">
                  <c:v>2658.9416135881102</c:v>
                </c:pt>
                <c:pt idx="324">
                  <c:v>1987.7895316804399</c:v>
                </c:pt>
                <c:pt idx="325">
                  <c:v>2261.8279386712002</c:v>
                </c:pt>
                <c:pt idx="326">
                  <c:v>2011.3098265895901</c:v>
                </c:pt>
                <c:pt idx="327">
                  <c:v>2480.0724808485502</c:v>
                </c:pt>
                <c:pt idx="328">
                  <c:v>2605.9503932244402</c:v>
                </c:pt>
                <c:pt idx="329">
                  <c:v>2585.2768143866401</c:v>
                </c:pt>
                <c:pt idx="330">
                  <c:v>3053.4596725288002</c:v>
                </c:pt>
                <c:pt idx="331">
                  <c:v>2186.6419975932599</c:v>
                </c:pt>
                <c:pt idx="332">
                  <c:v>2232.7495527728001</c:v>
                </c:pt>
                <c:pt idx="333">
                  <c:v>2387.24160671462</c:v>
                </c:pt>
                <c:pt idx="334">
                  <c:v>1201.70524412296</c:v>
                </c:pt>
                <c:pt idx="335">
                  <c:v>2339.6142506142501</c:v>
                </c:pt>
                <c:pt idx="336">
                  <c:v>2316.8424170616099</c:v>
                </c:pt>
                <c:pt idx="337">
                  <c:v>1977.13595706618</c:v>
                </c:pt>
                <c:pt idx="338">
                  <c:v>1901.07358262967</c:v>
                </c:pt>
                <c:pt idx="339">
                  <c:v>1794.3566265060199</c:v>
                </c:pt>
                <c:pt idx="340">
                  <c:v>2186.2903033908301</c:v>
                </c:pt>
                <c:pt idx="341">
                  <c:v>2070.3069963811799</c:v>
                </c:pt>
                <c:pt idx="342">
                  <c:v>2819.7589339793999</c:v>
                </c:pt>
                <c:pt idx="343">
                  <c:v>2577.2879330943802</c:v>
                </c:pt>
                <c:pt idx="344">
                  <c:v>2598.14225941422</c:v>
                </c:pt>
                <c:pt idx="345">
                  <c:v>1658.6419529837201</c:v>
                </c:pt>
                <c:pt idx="346">
                  <c:v>1880.27131782945</c:v>
                </c:pt>
                <c:pt idx="347">
                  <c:v>2241.2430639324398</c:v>
                </c:pt>
                <c:pt idx="348">
                  <c:v>2277.1579586877201</c:v>
                </c:pt>
                <c:pt idx="349">
                  <c:v>2251.00302480338</c:v>
                </c:pt>
                <c:pt idx="350">
                  <c:v>901.61673741661605</c:v>
                </c:pt>
                <c:pt idx="351">
                  <c:v>1704.03436018957</c:v>
                </c:pt>
                <c:pt idx="352">
                  <c:v>2327.2734741784002</c:v>
                </c:pt>
                <c:pt idx="353">
                  <c:v>2260.4128073184602</c:v>
                </c:pt>
                <c:pt idx="354">
                  <c:v>2698.8218579234899</c:v>
                </c:pt>
                <c:pt idx="355">
                  <c:v>3747.9867444326601</c:v>
                </c:pt>
                <c:pt idx="356">
                  <c:v>4278.7712486883502</c:v>
                </c:pt>
                <c:pt idx="357">
                  <c:v>4078.7104585265301</c:v>
                </c:pt>
                <c:pt idx="358">
                  <c:v>3746.4302443991801</c:v>
                </c:pt>
                <c:pt idx="359">
                  <c:v>3890.6808510638298</c:v>
                </c:pt>
                <c:pt idx="360">
                  <c:v>2916.5950455005</c:v>
                </c:pt>
                <c:pt idx="361">
                  <c:v>3267.3992932862102</c:v>
                </c:pt>
                <c:pt idx="362">
                  <c:v>3464.2423788105898</c:v>
                </c:pt>
                <c:pt idx="363">
                  <c:v>3366.6987767584001</c:v>
                </c:pt>
                <c:pt idx="364">
                  <c:v>2989.9191468253898</c:v>
                </c:pt>
                <c:pt idx="365">
                  <c:v>3290.1005448241699</c:v>
                </c:pt>
                <c:pt idx="366">
                  <c:v>3246.0382540461001</c:v>
                </c:pt>
                <c:pt idx="367">
                  <c:v>3182.0024850894602</c:v>
                </c:pt>
                <c:pt idx="368">
                  <c:v>3159.31994120529</c:v>
                </c:pt>
                <c:pt idx="369">
                  <c:v>3320.6994508237599</c:v>
                </c:pt>
                <c:pt idx="370">
                  <c:v>2688.4602215508498</c:v>
                </c:pt>
                <c:pt idx="371">
                  <c:v>3040.9990034877901</c:v>
                </c:pt>
                <c:pt idx="372">
                  <c:v>2848.4262135922299</c:v>
                </c:pt>
                <c:pt idx="373">
                  <c:v>3299.74324987727</c:v>
                </c:pt>
                <c:pt idx="374">
                  <c:v>3032.2799019607801</c:v>
                </c:pt>
                <c:pt idx="375">
                  <c:v>2758.38567901234</c:v>
                </c:pt>
                <c:pt idx="376">
                  <c:v>2660.00645481628</c:v>
                </c:pt>
                <c:pt idx="377">
                  <c:v>2033.32061068702</c:v>
                </c:pt>
                <c:pt idx="378">
                  <c:v>1923.8553971486699</c:v>
                </c:pt>
                <c:pt idx="379">
                  <c:v>2749.7116843702502</c:v>
                </c:pt>
                <c:pt idx="380">
                  <c:v>2343.72703412073</c:v>
                </c:pt>
                <c:pt idx="381">
                  <c:v>2342.13034188034</c:v>
                </c:pt>
                <c:pt idx="382">
                  <c:v>2296.4423182066698</c:v>
                </c:pt>
                <c:pt idx="383">
                  <c:v>2320.9382369455302</c:v>
                </c:pt>
                <c:pt idx="384">
                  <c:v>2339.7803468207999</c:v>
                </c:pt>
                <c:pt idx="385">
                  <c:v>2235.8953356086399</c:v>
                </c:pt>
                <c:pt idx="386">
                  <c:v>2276.9545977011398</c:v>
                </c:pt>
                <c:pt idx="387">
                  <c:v>144.14892412231001</c:v>
                </c:pt>
                <c:pt idx="388">
                  <c:v>2051.6967488789201</c:v>
                </c:pt>
                <c:pt idx="389">
                  <c:v>2505.2545354590402</c:v>
                </c:pt>
                <c:pt idx="390">
                  <c:v>2246.17790055248</c:v>
                </c:pt>
                <c:pt idx="391">
                  <c:v>2155.6474943052299</c:v>
                </c:pt>
                <c:pt idx="392">
                  <c:v>2553.7531073446298</c:v>
                </c:pt>
                <c:pt idx="393">
                  <c:v>2409.4629213483099</c:v>
                </c:pt>
                <c:pt idx="394">
                  <c:v>2360.1425414364599</c:v>
                </c:pt>
                <c:pt idx="395">
                  <c:v>2369.9403567446998</c:v>
                </c:pt>
                <c:pt idx="396">
                  <c:v>2602.54851374088</c:v>
                </c:pt>
                <c:pt idx="397">
                  <c:v>2642.1197502837599</c:v>
                </c:pt>
                <c:pt idx="398">
                  <c:v>2408.18398142774</c:v>
                </c:pt>
                <c:pt idx="399">
                  <c:v>2644.5433896330801</c:v>
                </c:pt>
                <c:pt idx="400">
                  <c:v>2355.0857473928099</c:v>
                </c:pt>
                <c:pt idx="401">
                  <c:v>2075.0378874856401</c:v>
                </c:pt>
                <c:pt idx="402">
                  <c:v>2258.8241296518599</c:v>
                </c:pt>
                <c:pt idx="403">
                  <c:v>1780.3605482717501</c:v>
                </c:pt>
                <c:pt idx="404">
                  <c:v>1058.1781231320899</c:v>
                </c:pt>
                <c:pt idx="405">
                  <c:v>2418.9151515151498</c:v>
                </c:pt>
                <c:pt idx="406">
                  <c:v>1834.04671173939</c:v>
                </c:pt>
                <c:pt idx="407">
                  <c:v>2191.7160048134701</c:v>
                </c:pt>
                <c:pt idx="408">
                  <c:v>1813.1283783783699</c:v>
                </c:pt>
                <c:pt idx="409">
                  <c:v>2144.2675544794101</c:v>
                </c:pt>
                <c:pt idx="410">
                  <c:v>2383.1609907120701</c:v>
                </c:pt>
                <c:pt idx="411">
                  <c:v>1941.84358974358</c:v>
                </c:pt>
                <c:pt idx="412">
                  <c:v>2143.8714754098301</c:v>
                </c:pt>
                <c:pt idx="413">
                  <c:v>1170.82047958522</c:v>
                </c:pt>
                <c:pt idx="414">
                  <c:v>2286.9103053435101</c:v>
                </c:pt>
                <c:pt idx="415">
                  <c:v>2049.1784126984098</c:v>
                </c:pt>
                <c:pt idx="416">
                  <c:v>1061.78028350515</c:v>
                </c:pt>
                <c:pt idx="417">
                  <c:v>1949.17802056555</c:v>
                </c:pt>
                <c:pt idx="418">
                  <c:v>1618.8209459459399</c:v>
                </c:pt>
                <c:pt idx="419">
                  <c:v>1055.3968042609799</c:v>
                </c:pt>
                <c:pt idx="420">
                  <c:v>1960.9881500987401</c:v>
                </c:pt>
                <c:pt idx="421">
                  <c:v>1596.9650395778301</c:v>
                </c:pt>
                <c:pt idx="422">
                  <c:v>1968.6055408970899</c:v>
                </c:pt>
                <c:pt idx="423">
                  <c:v>2251.6542119565202</c:v>
                </c:pt>
                <c:pt idx="424">
                  <c:v>2133.9594222833498</c:v>
                </c:pt>
                <c:pt idx="425">
                  <c:v>1718.60734072022</c:v>
                </c:pt>
                <c:pt idx="426">
                  <c:v>1798.2742044685101</c:v>
                </c:pt>
                <c:pt idx="427">
                  <c:v>1621.7863247863199</c:v>
                </c:pt>
                <c:pt idx="428">
                  <c:v>1302.91163382072</c:v>
                </c:pt>
                <c:pt idx="429">
                  <c:v>2624.0347085789099</c:v>
                </c:pt>
                <c:pt idx="430">
                  <c:v>2588.6316480630298</c:v>
                </c:pt>
                <c:pt idx="431">
                  <c:v>2651.49515816655</c:v>
                </c:pt>
                <c:pt idx="432">
                  <c:v>2368.5354430379698</c:v>
                </c:pt>
                <c:pt idx="433">
                  <c:v>2017.54407102092</c:v>
                </c:pt>
                <c:pt idx="434">
                  <c:v>1873.6965784377001</c:v>
                </c:pt>
                <c:pt idx="435">
                  <c:v>2444.47260726072</c:v>
                </c:pt>
                <c:pt idx="436">
                  <c:v>2672.52337662337</c:v>
                </c:pt>
                <c:pt idx="437">
                  <c:v>2628.3565331582399</c:v>
                </c:pt>
                <c:pt idx="438">
                  <c:v>2575.8903225806398</c:v>
                </c:pt>
                <c:pt idx="439">
                  <c:v>2582.0932090545898</c:v>
                </c:pt>
                <c:pt idx="440">
                  <c:v>1844.47016393442</c:v>
                </c:pt>
                <c:pt idx="441">
                  <c:v>2163.0546412113199</c:v>
                </c:pt>
                <c:pt idx="442">
                  <c:v>2016.2912813738401</c:v>
                </c:pt>
                <c:pt idx="443">
                  <c:v>1878.94979647218</c:v>
                </c:pt>
                <c:pt idx="444">
                  <c:v>2184.0075705436998</c:v>
                </c:pt>
                <c:pt idx="445">
                  <c:v>2132.38120805369</c:v>
                </c:pt>
                <c:pt idx="446">
                  <c:v>1631.9578313253</c:v>
                </c:pt>
                <c:pt idx="447">
                  <c:v>2088.5512732277998</c:v>
                </c:pt>
                <c:pt idx="448">
                  <c:v>2192.2746185852902</c:v>
                </c:pt>
                <c:pt idx="449">
                  <c:v>2378.8131710808798</c:v>
                </c:pt>
                <c:pt idx="450">
                  <c:v>2397.904964539</c:v>
                </c:pt>
                <c:pt idx="451">
                  <c:v>2311.3198887343501</c:v>
                </c:pt>
                <c:pt idx="452">
                  <c:v>2339.6233495482902</c:v>
                </c:pt>
                <c:pt idx="453">
                  <c:v>2286.2441540577702</c:v>
                </c:pt>
                <c:pt idx="454">
                  <c:v>2165.4761565836202</c:v>
                </c:pt>
                <c:pt idx="455">
                  <c:v>783.35977337110398</c:v>
                </c:pt>
                <c:pt idx="456">
                  <c:v>1708.87168141592</c:v>
                </c:pt>
                <c:pt idx="457">
                  <c:v>1705.9050535987701</c:v>
                </c:pt>
                <c:pt idx="458">
                  <c:v>2270.7680115273702</c:v>
                </c:pt>
                <c:pt idx="459">
                  <c:v>1665.29992892679</c:v>
                </c:pt>
                <c:pt idx="460">
                  <c:v>2408.2741589119501</c:v>
                </c:pt>
                <c:pt idx="461">
                  <c:v>2279.6090064331602</c:v>
                </c:pt>
                <c:pt idx="462">
                  <c:v>2117.5548686244201</c:v>
                </c:pt>
                <c:pt idx="463">
                  <c:v>2231.89003690036</c:v>
                </c:pt>
                <c:pt idx="464">
                  <c:v>2325.0991917707502</c:v>
                </c:pt>
                <c:pt idx="465">
                  <c:v>1976.4477077363799</c:v>
                </c:pt>
                <c:pt idx="466">
                  <c:v>2036.5752532561501</c:v>
                </c:pt>
                <c:pt idx="467">
                  <c:v>1643.8692902319001</c:v>
                </c:pt>
                <c:pt idx="468">
                  <c:v>3917.43501326259</c:v>
                </c:pt>
                <c:pt idx="469">
                  <c:v>3628.0031786395398</c:v>
                </c:pt>
                <c:pt idx="470">
                  <c:v>3254.55506329113</c:v>
                </c:pt>
                <c:pt idx="471">
                  <c:v>2392.8229363578998</c:v>
                </c:pt>
                <c:pt idx="472">
                  <c:v>1109.2582487309601</c:v>
                </c:pt>
                <c:pt idx="473">
                  <c:v>3523.2732447817798</c:v>
                </c:pt>
                <c:pt idx="474">
                  <c:v>3618.3191222570499</c:v>
                </c:pt>
                <c:pt idx="475">
                  <c:v>3497.9003856041099</c:v>
                </c:pt>
                <c:pt idx="476">
                  <c:v>2969.4886289798501</c:v>
                </c:pt>
                <c:pt idx="477">
                  <c:v>3137.580078125</c:v>
                </c:pt>
                <c:pt idx="478">
                  <c:v>3350.0187217559701</c:v>
                </c:pt>
                <c:pt idx="479">
                  <c:v>2684.91928251121</c:v>
                </c:pt>
                <c:pt idx="480">
                  <c:v>2852.7744845360799</c:v>
                </c:pt>
                <c:pt idx="481">
                  <c:v>3270.9520153550802</c:v>
                </c:pt>
                <c:pt idx="482">
                  <c:v>1770.9850939727801</c:v>
                </c:pt>
                <c:pt idx="483">
                  <c:v>3573.4209486166001</c:v>
                </c:pt>
                <c:pt idx="484">
                  <c:v>2458.4277699859699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Playtime!$J$1</c:f>
              <c:strCache>
                <c:ptCount val="1"/>
                <c:pt idx="0">
                  <c:v>Kraken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Playtime!$A$2:$A$486</c:f>
              <c:numCache>
                <c:formatCode>m/d/yyyy</c:formatCode>
                <c:ptCount val="485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42684</c:v>
                </c:pt>
                <c:pt idx="236">
                  <c:v>42685</c:v>
                </c:pt>
                <c:pt idx="237">
                  <c:v>42686</c:v>
                </c:pt>
                <c:pt idx="238">
                  <c:v>42687</c:v>
                </c:pt>
                <c:pt idx="239">
                  <c:v>42688</c:v>
                </c:pt>
                <c:pt idx="240">
                  <c:v>42689</c:v>
                </c:pt>
                <c:pt idx="241">
                  <c:v>42690</c:v>
                </c:pt>
                <c:pt idx="242">
                  <c:v>42691</c:v>
                </c:pt>
                <c:pt idx="243">
                  <c:v>42692</c:v>
                </c:pt>
                <c:pt idx="244">
                  <c:v>42693</c:v>
                </c:pt>
                <c:pt idx="245">
                  <c:v>42694</c:v>
                </c:pt>
                <c:pt idx="246">
                  <c:v>42695</c:v>
                </c:pt>
                <c:pt idx="247">
                  <c:v>42696</c:v>
                </c:pt>
                <c:pt idx="248">
                  <c:v>42697</c:v>
                </c:pt>
                <c:pt idx="249">
                  <c:v>42698</c:v>
                </c:pt>
                <c:pt idx="250">
                  <c:v>42699</c:v>
                </c:pt>
                <c:pt idx="251">
                  <c:v>42700</c:v>
                </c:pt>
                <c:pt idx="252">
                  <c:v>42701</c:v>
                </c:pt>
                <c:pt idx="253">
                  <c:v>42702</c:v>
                </c:pt>
                <c:pt idx="254">
                  <c:v>42703</c:v>
                </c:pt>
                <c:pt idx="255">
                  <c:v>42704</c:v>
                </c:pt>
                <c:pt idx="256">
                  <c:v>42705</c:v>
                </c:pt>
                <c:pt idx="257">
                  <c:v>42706</c:v>
                </c:pt>
                <c:pt idx="258">
                  <c:v>42707</c:v>
                </c:pt>
                <c:pt idx="259">
                  <c:v>42708</c:v>
                </c:pt>
                <c:pt idx="260">
                  <c:v>42709</c:v>
                </c:pt>
                <c:pt idx="261">
                  <c:v>42710</c:v>
                </c:pt>
                <c:pt idx="262">
                  <c:v>42711</c:v>
                </c:pt>
                <c:pt idx="263">
                  <c:v>42712</c:v>
                </c:pt>
                <c:pt idx="264">
                  <c:v>42713</c:v>
                </c:pt>
                <c:pt idx="265">
                  <c:v>42714</c:v>
                </c:pt>
                <c:pt idx="266">
                  <c:v>42715</c:v>
                </c:pt>
                <c:pt idx="267">
                  <c:v>42716</c:v>
                </c:pt>
                <c:pt idx="268">
                  <c:v>42717</c:v>
                </c:pt>
                <c:pt idx="269">
                  <c:v>42718</c:v>
                </c:pt>
                <c:pt idx="270">
                  <c:v>42719</c:v>
                </c:pt>
                <c:pt idx="271">
                  <c:v>42720</c:v>
                </c:pt>
                <c:pt idx="272">
                  <c:v>42721</c:v>
                </c:pt>
                <c:pt idx="273">
                  <c:v>42722</c:v>
                </c:pt>
                <c:pt idx="274">
                  <c:v>42723</c:v>
                </c:pt>
                <c:pt idx="275">
                  <c:v>42724</c:v>
                </c:pt>
                <c:pt idx="276">
                  <c:v>42725</c:v>
                </c:pt>
                <c:pt idx="277">
                  <c:v>42726</c:v>
                </c:pt>
                <c:pt idx="278">
                  <c:v>42727</c:v>
                </c:pt>
                <c:pt idx="279">
                  <c:v>42728</c:v>
                </c:pt>
                <c:pt idx="280">
                  <c:v>42729</c:v>
                </c:pt>
                <c:pt idx="281">
                  <c:v>42730</c:v>
                </c:pt>
                <c:pt idx="282">
                  <c:v>42731</c:v>
                </c:pt>
                <c:pt idx="283">
                  <c:v>42732</c:v>
                </c:pt>
                <c:pt idx="284">
                  <c:v>42733</c:v>
                </c:pt>
                <c:pt idx="285">
                  <c:v>42734</c:v>
                </c:pt>
                <c:pt idx="286">
                  <c:v>42735</c:v>
                </c:pt>
                <c:pt idx="287">
                  <c:v>42736</c:v>
                </c:pt>
                <c:pt idx="288">
                  <c:v>42737</c:v>
                </c:pt>
                <c:pt idx="289">
                  <c:v>42738</c:v>
                </c:pt>
                <c:pt idx="290">
                  <c:v>42739</c:v>
                </c:pt>
                <c:pt idx="291">
                  <c:v>42740</c:v>
                </c:pt>
                <c:pt idx="292">
                  <c:v>42741</c:v>
                </c:pt>
                <c:pt idx="293">
                  <c:v>42742</c:v>
                </c:pt>
                <c:pt idx="294">
                  <c:v>42743</c:v>
                </c:pt>
                <c:pt idx="295">
                  <c:v>42744</c:v>
                </c:pt>
                <c:pt idx="296">
                  <c:v>42745</c:v>
                </c:pt>
                <c:pt idx="297">
                  <c:v>42746</c:v>
                </c:pt>
                <c:pt idx="298">
                  <c:v>42747</c:v>
                </c:pt>
                <c:pt idx="299">
                  <c:v>42748</c:v>
                </c:pt>
                <c:pt idx="300">
                  <c:v>42749</c:v>
                </c:pt>
                <c:pt idx="301">
                  <c:v>42750</c:v>
                </c:pt>
                <c:pt idx="302">
                  <c:v>42751</c:v>
                </c:pt>
                <c:pt idx="303">
                  <c:v>42752</c:v>
                </c:pt>
                <c:pt idx="304">
                  <c:v>42753</c:v>
                </c:pt>
                <c:pt idx="305">
                  <c:v>42754</c:v>
                </c:pt>
                <c:pt idx="306">
                  <c:v>42755</c:v>
                </c:pt>
                <c:pt idx="307">
                  <c:v>42756</c:v>
                </c:pt>
                <c:pt idx="308">
                  <c:v>42757</c:v>
                </c:pt>
                <c:pt idx="309">
                  <c:v>42758</c:v>
                </c:pt>
                <c:pt idx="310">
                  <c:v>42759</c:v>
                </c:pt>
                <c:pt idx="311">
                  <c:v>42760</c:v>
                </c:pt>
                <c:pt idx="312">
                  <c:v>42761</c:v>
                </c:pt>
                <c:pt idx="313">
                  <c:v>42762</c:v>
                </c:pt>
                <c:pt idx="314">
                  <c:v>42763</c:v>
                </c:pt>
                <c:pt idx="315">
                  <c:v>42764</c:v>
                </c:pt>
                <c:pt idx="316">
                  <c:v>42765</c:v>
                </c:pt>
                <c:pt idx="317">
                  <c:v>42766</c:v>
                </c:pt>
                <c:pt idx="318">
                  <c:v>42767</c:v>
                </c:pt>
                <c:pt idx="319">
                  <c:v>42768</c:v>
                </c:pt>
                <c:pt idx="320">
                  <c:v>42769</c:v>
                </c:pt>
                <c:pt idx="321">
                  <c:v>42770</c:v>
                </c:pt>
                <c:pt idx="322">
                  <c:v>42771</c:v>
                </c:pt>
                <c:pt idx="323">
                  <c:v>42772</c:v>
                </c:pt>
                <c:pt idx="324">
                  <c:v>42773</c:v>
                </c:pt>
                <c:pt idx="325">
                  <c:v>42774</c:v>
                </c:pt>
                <c:pt idx="326">
                  <c:v>42775</c:v>
                </c:pt>
                <c:pt idx="327">
                  <c:v>42776</c:v>
                </c:pt>
                <c:pt idx="328">
                  <c:v>42777</c:v>
                </c:pt>
                <c:pt idx="329">
                  <c:v>42778</c:v>
                </c:pt>
                <c:pt idx="330">
                  <c:v>42779</c:v>
                </c:pt>
                <c:pt idx="331">
                  <c:v>42780</c:v>
                </c:pt>
                <c:pt idx="332">
                  <c:v>42781</c:v>
                </c:pt>
                <c:pt idx="333">
                  <c:v>42782</c:v>
                </c:pt>
                <c:pt idx="334">
                  <c:v>42783</c:v>
                </c:pt>
                <c:pt idx="335">
                  <c:v>42784</c:v>
                </c:pt>
                <c:pt idx="336">
                  <c:v>42785</c:v>
                </c:pt>
                <c:pt idx="337">
                  <c:v>42786</c:v>
                </c:pt>
                <c:pt idx="338">
                  <c:v>42787</c:v>
                </c:pt>
                <c:pt idx="339">
                  <c:v>42788</c:v>
                </c:pt>
                <c:pt idx="340">
                  <c:v>42789</c:v>
                </c:pt>
                <c:pt idx="341">
                  <c:v>42790</c:v>
                </c:pt>
                <c:pt idx="342">
                  <c:v>42791</c:v>
                </c:pt>
                <c:pt idx="343">
                  <c:v>42792</c:v>
                </c:pt>
                <c:pt idx="344">
                  <c:v>42793</c:v>
                </c:pt>
                <c:pt idx="345">
                  <c:v>42794</c:v>
                </c:pt>
                <c:pt idx="346">
                  <c:v>42795</c:v>
                </c:pt>
                <c:pt idx="347">
                  <c:v>42796</c:v>
                </c:pt>
                <c:pt idx="348">
                  <c:v>42797</c:v>
                </c:pt>
                <c:pt idx="349">
                  <c:v>42798</c:v>
                </c:pt>
                <c:pt idx="350">
                  <c:v>42799</c:v>
                </c:pt>
                <c:pt idx="351">
                  <c:v>42800</c:v>
                </c:pt>
                <c:pt idx="352">
                  <c:v>42801</c:v>
                </c:pt>
                <c:pt idx="353">
                  <c:v>42802</c:v>
                </c:pt>
                <c:pt idx="354">
                  <c:v>42803</c:v>
                </c:pt>
                <c:pt idx="355">
                  <c:v>42804</c:v>
                </c:pt>
                <c:pt idx="356">
                  <c:v>42805</c:v>
                </c:pt>
                <c:pt idx="357">
                  <c:v>42806</c:v>
                </c:pt>
                <c:pt idx="358">
                  <c:v>42807</c:v>
                </c:pt>
                <c:pt idx="359">
                  <c:v>42808</c:v>
                </c:pt>
                <c:pt idx="360">
                  <c:v>42809</c:v>
                </c:pt>
                <c:pt idx="361">
                  <c:v>42810</c:v>
                </c:pt>
                <c:pt idx="362">
                  <c:v>42811</c:v>
                </c:pt>
                <c:pt idx="363">
                  <c:v>42812</c:v>
                </c:pt>
                <c:pt idx="364">
                  <c:v>42813</c:v>
                </c:pt>
                <c:pt idx="365">
                  <c:v>42814</c:v>
                </c:pt>
                <c:pt idx="366">
                  <c:v>42815</c:v>
                </c:pt>
                <c:pt idx="367">
                  <c:v>42816</c:v>
                </c:pt>
                <c:pt idx="368">
                  <c:v>42817</c:v>
                </c:pt>
                <c:pt idx="369">
                  <c:v>42818</c:v>
                </c:pt>
                <c:pt idx="370">
                  <c:v>42819</c:v>
                </c:pt>
                <c:pt idx="371">
                  <c:v>42820</c:v>
                </c:pt>
                <c:pt idx="372">
                  <c:v>42821</c:v>
                </c:pt>
                <c:pt idx="373">
                  <c:v>42822</c:v>
                </c:pt>
                <c:pt idx="374">
                  <c:v>42823</c:v>
                </c:pt>
                <c:pt idx="375">
                  <c:v>42824</c:v>
                </c:pt>
                <c:pt idx="376">
                  <c:v>42825</c:v>
                </c:pt>
                <c:pt idx="377">
                  <c:v>42826</c:v>
                </c:pt>
                <c:pt idx="378">
                  <c:v>42827</c:v>
                </c:pt>
                <c:pt idx="379">
                  <c:v>42828</c:v>
                </c:pt>
                <c:pt idx="380">
                  <c:v>42829</c:v>
                </c:pt>
                <c:pt idx="381">
                  <c:v>42830</c:v>
                </c:pt>
                <c:pt idx="382">
                  <c:v>42831</c:v>
                </c:pt>
                <c:pt idx="383">
                  <c:v>42832</c:v>
                </c:pt>
                <c:pt idx="384">
                  <c:v>42833</c:v>
                </c:pt>
                <c:pt idx="385">
                  <c:v>42834</c:v>
                </c:pt>
                <c:pt idx="386">
                  <c:v>42835</c:v>
                </c:pt>
                <c:pt idx="387">
                  <c:v>42836</c:v>
                </c:pt>
                <c:pt idx="388">
                  <c:v>42837</c:v>
                </c:pt>
                <c:pt idx="389">
                  <c:v>42838</c:v>
                </c:pt>
                <c:pt idx="390">
                  <c:v>42839</c:v>
                </c:pt>
                <c:pt idx="391">
                  <c:v>42840</c:v>
                </c:pt>
                <c:pt idx="392">
                  <c:v>42841</c:v>
                </c:pt>
                <c:pt idx="393">
                  <c:v>42842</c:v>
                </c:pt>
                <c:pt idx="394">
                  <c:v>42843</c:v>
                </c:pt>
                <c:pt idx="395">
                  <c:v>42844</c:v>
                </c:pt>
                <c:pt idx="396">
                  <c:v>42845</c:v>
                </c:pt>
                <c:pt idx="397">
                  <c:v>42846</c:v>
                </c:pt>
                <c:pt idx="398">
                  <c:v>42847</c:v>
                </c:pt>
                <c:pt idx="399">
                  <c:v>42848</c:v>
                </c:pt>
                <c:pt idx="400">
                  <c:v>42849</c:v>
                </c:pt>
                <c:pt idx="401">
                  <c:v>42850</c:v>
                </c:pt>
                <c:pt idx="402">
                  <c:v>42851</c:v>
                </c:pt>
                <c:pt idx="403">
                  <c:v>42852</c:v>
                </c:pt>
                <c:pt idx="404">
                  <c:v>42853</c:v>
                </c:pt>
                <c:pt idx="405">
                  <c:v>42854</c:v>
                </c:pt>
                <c:pt idx="406">
                  <c:v>42855</c:v>
                </c:pt>
                <c:pt idx="407">
                  <c:v>42856</c:v>
                </c:pt>
                <c:pt idx="408">
                  <c:v>42857</c:v>
                </c:pt>
                <c:pt idx="409">
                  <c:v>42858</c:v>
                </c:pt>
                <c:pt idx="410">
                  <c:v>42859</c:v>
                </c:pt>
                <c:pt idx="411">
                  <c:v>42860</c:v>
                </c:pt>
                <c:pt idx="412">
                  <c:v>42861</c:v>
                </c:pt>
                <c:pt idx="413">
                  <c:v>42862</c:v>
                </c:pt>
                <c:pt idx="414">
                  <c:v>42863</c:v>
                </c:pt>
                <c:pt idx="415">
                  <c:v>42864</c:v>
                </c:pt>
                <c:pt idx="416">
                  <c:v>42865</c:v>
                </c:pt>
                <c:pt idx="417">
                  <c:v>42866</c:v>
                </c:pt>
                <c:pt idx="418">
                  <c:v>42868</c:v>
                </c:pt>
                <c:pt idx="419">
                  <c:v>42869</c:v>
                </c:pt>
                <c:pt idx="420">
                  <c:v>42870</c:v>
                </c:pt>
                <c:pt idx="421">
                  <c:v>42871</c:v>
                </c:pt>
                <c:pt idx="422">
                  <c:v>42872</c:v>
                </c:pt>
                <c:pt idx="423">
                  <c:v>42873</c:v>
                </c:pt>
                <c:pt idx="424">
                  <c:v>42874</c:v>
                </c:pt>
                <c:pt idx="425">
                  <c:v>42875</c:v>
                </c:pt>
                <c:pt idx="426">
                  <c:v>42878</c:v>
                </c:pt>
                <c:pt idx="427">
                  <c:v>42879</c:v>
                </c:pt>
                <c:pt idx="428">
                  <c:v>42881</c:v>
                </c:pt>
                <c:pt idx="429">
                  <c:v>42882</c:v>
                </c:pt>
                <c:pt idx="430">
                  <c:v>42883</c:v>
                </c:pt>
                <c:pt idx="431">
                  <c:v>42884</c:v>
                </c:pt>
                <c:pt idx="432">
                  <c:v>42885</c:v>
                </c:pt>
                <c:pt idx="433">
                  <c:v>42886</c:v>
                </c:pt>
                <c:pt idx="434">
                  <c:v>42887</c:v>
                </c:pt>
                <c:pt idx="435">
                  <c:v>42888</c:v>
                </c:pt>
                <c:pt idx="436">
                  <c:v>42889</c:v>
                </c:pt>
                <c:pt idx="437">
                  <c:v>42890</c:v>
                </c:pt>
                <c:pt idx="438">
                  <c:v>42891</c:v>
                </c:pt>
                <c:pt idx="439">
                  <c:v>42892</c:v>
                </c:pt>
                <c:pt idx="440">
                  <c:v>42893</c:v>
                </c:pt>
                <c:pt idx="441">
                  <c:v>42894</c:v>
                </c:pt>
                <c:pt idx="442">
                  <c:v>42895</c:v>
                </c:pt>
                <c:pt idx="443">
                  <c:v>42896</c:v>
                </c:pt>
                <c:pt idx="444">
                  <c:v>42897</c:v>
                </c:pt>
                <c:pt idx="445">
                  <c:v>42898</c:v>
                </c:pt>
                <c:pt idx="446">
                  <c:v>42899</c:v>
                </c:pt>
                <c:pt idx="447">
                  <c:v>42901</c:v>
                </c:pt>
                <c:pt idx="448">
                  <c:v>42902</c:v>
                </c:pt>
                <c:pt idx="449">
                  <c:v>42903</c:v>
                </c:pt>
                <c:pt idx="450">
                  <c:v>42904</c:v>
                </c:pt>
                <c:pt idx="451">
                  <c:v>42905</c:v>
                </c:pt>
                <c:pt idx="452">
                  <c:v>42906</c:v>
                </c:pt>
                <c:pt idx="453">
                  <c:v>42907</c:v>
                </c:pt>
                <c:pt idx="454">
                  <c:v>42908</c:v>
                </c:pt>
                <c:pt idx="455">
                  <c:v>42909</c:v>
                </c:pt>
                <c:pt idx="456">
                  <c:v>42910</c:v>
                </c:pt>
                <c:pt idx="457">
                  <c:v>42911</c:v>
                </c:pt>
                <c:pt idx="458">
                  <c:v>42912</c:v>
                </c:pt>
                <c:pt idx="459">
                  <c:v>42913</c:v>
                </c:pt>
                <c:pt idx="460">
                  <c:v>42914</c:v>
                </c:pt>
                <c:pt idx="461">
                  <c:v>42915</c:v>
                </c:pt>
                <c:pt idx="462">
                  <c:v>42916</c:v>
                </c:pt>
                <c:pt idx="463">
                  <c:v>42917</c:v>
                </c:pt>
                <c:pt idx="464">
                  <c:v>42918</c:v>
                </c:pt>
                <c:pt idx="465">
                  <c:v>42919</c:v>
                </c:pt>
                <c:pt idx="466">
                  <c:v>42920</c:v>
                </c:pt>
                <c:pt idx="467">
                  <c:v>42921</c:v>
                </c:pt>
                <c:pt idx="468">
                  <c:v>42922</c:v>
                </c:pt>
                <c:pt idx="469">
                  <c:v>42923</c:v>
                </c:pt>
                <c:pt idx="470">
                  <c:v>42924</c:v>
                </c:pt>
                <c:pt idx="471">
                  <c:v>42925</c:v>
                </c:pt>
                <c:pt idx="472">
                  <c:v>42927</c:v>
                </c:pt>
                <c:pt idx="473">
                  <c:v>42928</c:v>
                </c:pt>
                <c:pt idx="474">
                  <c:v>42929</c:v>
                </c:pt>
                <c:pt idx="475">
                  <c:v>42930</c:v>
                </c:pt>
                <c:pt idx="476">
                  <c:v>42931</c:v>
                </c:pt>
                <c:pt idx="477">
                  <c:v>42932</c:v>
                </c:pt>
                <c:pt idx="478">
                  <c:v>42933</c:v>
                </c:pt>
                <c:pt idx="479">
                  <c:v>42934</c:v>
                </c:pt>
                <c:pt idx="480">
                  <c:v>42935</c:v>
                </c:pt>
                <c:pt idx="481">
                  <c:v>42936</c:v>
                </c:pt>
                <c:pt idx="482">
                  <c:v>42937</c:v>
                </c:pt>
                <c:pt idx="483">
                  <c:v>42938</c:v>
                </c:pt>
                <c:pt idx="484">
                  <c:v>42939</c:v>
                </c:pt>
              </c:numCache>
            </c:numRef>
          </c:cat>
          <c:val>
            <c:numRef>
              <c:f>Playtime!$J$2:$J$486</c:f>
              <c:numCache>
                <c:formatCode>General</c:formatCode>
                <c:ptCount val="485"/>
                <c:pt idx="0">
                  <c:v>3848.25</c:v>
                </c:pt>
                <c:pt idx="1">
                  <c:v>5995.7708333333303</c:v>
                </c:pt>
                <c:pt idx="2">
                  <c:v>5378.7936507936502</c:v>
                </c:pt>
                <c:pt idx="3">
                  <c:v>5232.4202127659501</c:v>
                </c:pt>
                <c:pt idx="4">
                  <c:v>4691.8855932203296</c:v>
                </c:pt>
                <c:pt idx="5">
                  <c:v>4506.0711462450499</c:v>
                </c:pt>
                <c:pt idx="6">
                  <c:v>3938.8029739776898</c:v>
                </c:pt>
                <c:pt idx="7">
                  <c:v>4369.6842105263104</c:v>
                </c:pt>
                <c:pt idx="8">
                  <c:v>4093.31</c:v>
                </c:pt>
                <c:pt idx="9">
                  <c:v>4027.5</c:v>
                </c:pt>
                <c:pt idx="10">
                  <c:v>4148.2578616352203</c:v>
                </c:pt>
                <c:pt idx="11">
                  <c:v>3803.9214501510501</c:v>
                </c:pt>
                <c:pt idx="12">
                  <c:v>3534.8472622478298</c:v>
                </c:pt>
                <c:pt idx="13">
                  <c:v>3696.72829131652</c:v>
                </c:pt>
                <c:pt idx="14">
                  <c:v>3918.03314917127</c:v>
                </c:pt>
                <c:pt idx="15">
                  <c:v>1582.672</c:v>
                </c:pt>
                <c:pt idx="16">
                  <c:v>3532.7832898172301</c:v>
                </c:pt>
                <c:pt idx="17">
                  <c:v>641.90512820512799</c:v>
                </c:pt>
                <c:pt idx="18">
                  <c:v>4159.4962779156303</c:v>
                </c:pt>
                <c:pt idx="19">
                  <c:v>3586.13447432762</c:v>
                </c:pt>
                <c:pt idx="20">
                  <c:v>3571.90669856459</c:v>
                </c:pt>
                <c:pt idx="21">
                  <c:v>3816.9907192575401</c:v>
                </c:pt>
                <c:pt idx="22">
                  <c:v>3536.3761467889899</c:v>
                </c:pt>
                <c:pt idx="23">
                  <c:v>3614.3853006681502</c:v>
                </c:pt>
                <c:pt idx="24">
                  <c:v>3821.8397291196302</c:v>
                </c:pt>
                <c:pt idx="25">
                  <c:v>2325.0067114093899</c:v>
                </c:pt>
                <c:pt idx="26">
                  <c:v>3623.5326086956502</c:v>
                </c:pt>
                <c:pt idx="27">
                  <c:v>3055.5747368420998</c:v>
                </c:pt>
                <c:pt idx="28">
                  <c:v>3125.0666666666598</c:v>
                </c:pt>
                <c:pt idx="29">
                  <c:v>2761.0693277310902</c:v>
                </c:pt>
                <c:pt idx="30">
                  <c:v>2417.3584521384901</c:v>
                </c:pt>
                <c:pt idx="31">
                  <c:v>3913.1313559322002</c:v>
                </c:pt>
                <c:pt idx="32">
                  <c:v>3892.5422680412298</c:v>
                </c:pt>
                <c:pt idx="33">
                  <c:v>3553.7712550607198</c:v>
                </c:pt>
                <c:pt idx="34">
                  <c:v>3412.8862275449101</c:v>
                </c:pt>
                <c:pt idx="35">
                  <c:v>3204.9678714859401</c:v>
                </c:pt>
                <c:pt idx="36">
                  <c:v>3379.2419354838698</c:v>
                </c:pt>
                <c:pt idx="37">
                  <c:v>3298.6470588235202</c:v>
                </c:pt>
                <c:pt idx="38">
                  <c:v>3354.0961923847599</c:v>
                </c:pt>
                <c:pt idx="39">
                  <c:v>2804.8093306288001</c:v>
                </c:pt>
                <c:pt idx="40">
                  <c:v>2553.6274900398398</c:v>
                </c:pt>
                <c:pt idx="41">
                  <c:v>2817.3386773546999</c:v>
                </c:pt>
                <c:pt idx="42">
                  <c:v>2794.65551181102</c:v>
                </c:pt>
                <c:pt idx="43">
                  <c:v>2662.3209393346301</c:v>
                </c:pt>
                <c:pt idx="44">
                  <c:v>3001.3070866141702</c:v>
                </c:pt>
                <c:pt idx="45">
                  <c:v>3136.7514792899401</c:v>
                </c:pt>
                <c:pt idx="46">
                  <c:v>3272.7200772200699</c:v>
                </c:pt>
                <c:pt idx="47">
                  <c:v>3181.1254752851701</c:v>
                </c:pt>
                <c:pt idx="48">
                  <c:v>2659.9392789373801</c:v>
                </c:pt>
                <c:pt idx="49">
                  <c:v>3069.72118959107</c:v>
                </c:pt>
                <c:pt idx="50">
                  <c:v>3608.6881918819099</c:v>
                </c:pt>
                <c:pt idx="51">
                  <c:v>3476.77877697841</c:v>
                </c:pt>
                <c:pt idx="52">
                  <c:v>3337.96370235934</c:v>
                </c:pt>
                <c:pt idx="53">
                  <c:v>3288.4148550724599</c:v>
                </c:pt>
                <c:pt idx="54">
                  <c:v>3366.98401420959</c:v>
                </c:pt>
                <c:pt idx="55">
                  <c:v>2772.1996527777701</c:v>
                </c:pt>
                <c:pt idx="56">
                  <c:v>2796.25396825396</c:v>
                </c:pt>
                <c:pt idx="57">
                  <c:v>2632.8269230769201</c:v>
                </c:pt>
                <c:pt idx="58">
                  <c:v>2932.6468531468499</c:v>
                </c:pt>
                <c:pt idx="59">
                  <c:v>2862.7633451957199</c:v>
                </c:pt>
                <c:pt idx="60">
                  <c:v>3199.6273830155901</c:v>
                </c:pt>
                <c:pt idx="61">
                  <c:v>3188.1206896551698</c:v>
                </c:pt>
                <c:pt idx="62">
                  <c:v>3335.6497461928898</c:v>
                </c:pt>
                <c:pt idx="63">
                  <c:v>3194.2420168067201</c:v>
                </c:pt>
                <c:pt idx="64">
                  <c:v>3083.7504244482102</c:v>
                </c:pt>
                <c:pt idx="65">
                  <c:v>1000.63435374149</c:v>
                </c:pt>
                <c:pt idx="66">
                  <c:v>3077.15025041736</c:v>
                </c:pt>
                <c:pt idx="67">
                  <c:v>2930.9767054908398</c:v>
                </c:pt>
                <c:pt idx="68">
                  <c:v>2686.1550000000002</c:v>
                </c:pt>
                <c:pt idx="69">
                  <c:v>2758.4824707846401</c:v>
                </c:pt>
                <c:pt idx="70">
                  <c:v>2776.05980066445</c:v>
                </c:pt>
                <c:pt idx="71">
                  <c:v>2749.5888324872999</c:v>
                </c:pt>
                <c:pt idx="72">
                  <c:v>2618.6689075630202</c:v>
                </c:pt>
                <c:pt idx="73">
                  <c:v>2490.4685908319102</c:v>
                </c:pt>
                <c:pt idx="74">
                  <c:v>1554.3171521035599</c:v>
                </c:pt>
                <c:pt idx="75">
                  <c:v>2774.8662420382102</c:v>
                </c:pt>
                <c:pt idx="76">
                  <c:v>2688.9542586750699</c:v>
                </c:pt>
                <c:pt idx="77">
                  <c:v>2692.75555555555</c:v>
                </c:pt>
                <c:pt idx="78">
                  <c:v>2626.62783171521</c:v>
                </c:pt>
                <c:pt idx="79">
                  <c:v>2675.3649754500798</c:v>
                </c:pt>
                <c:pt idx="80">
                  <c:v>2512.0142405063202</c:v>
                </c:pt>
                <c:pt idx="81">
                  <c:v>2551.8502415458902</c:v>
                </c:pt>
                <c:pt idx="82">
                  <c:v>2263.875</c:v>
                </c:pt>
                <c:pt idx="83">
                  <c:v>2615.24367088607</c:v>
                </c:pt>
                <c:pt idx="84">
                  <c:v>2612.3208722741401</c:v>
                </c:pt>
                <c:pt idx="85">
                  <c:v>2489.8367346938699</c:v>
                </c:pt>
                <c:pt idx="86">
                  <c:v>2658.7728706624598</c:v>
                </c:pt>
                <c:pt idx="87">
                  <c:v>2889.6216216216199</c:v>
                </c:pt>
                <c:pt idx="88">
                  <c:v>2801.75116640746</c:v>
                </c:pt>
                <c:pt idx="89">
                  <c:v>2320.27457098283</c:v>
                </c:pt>
                <c:pt idx="90">
                  <c:v>2596.9001536098299</c:v>
                </c:pt>
                <c:pt idx="91">
                  <c:v>4797.72492401215</c:v>
                </c:pt>
                <c:pt idx="92">
                  <c:v>4282.1721556886196</c:v>
                </c:pt>
                <c:pt idx="93">
                  <c:v>3628.3120356612098</c:v>
                </c:pt>
                <c:pt idx="94">
                  <c:v>3290.7968069666099</c:v>
                </c:pt>
                <c:pt idx="95">
                  <c:v>2205.2449567723302</c:v>
                </c:pt>
                <c:pt idx="96">
                  <c:v>4406.1095305832096</c:v>
                </c:pt>
                <c:pt idx="97">
                  <c:v>4347.8726752503499</c:v>
                </c:pt>
                <c:pt idx="98">
                  <c:v>4007.9353448275801</c:v>
                </c:pt>
                <c:pt idx="99">
                  <c:v>3753.8988603988601</c:v>
                </c:pt>
                <c:pt idx="100">
                  <c:v>3786.3623395149698</c:v>
                </c:pt>
                <c:pt idx="101">
                  <c:v>2395.81714285714</c:v>
                </c:pt>
                <c:pt idx="102">
                  <c:v>4479.87464788732</c:v>
                </c:pt>
                <c:pt idx="103">
                  <c:v>5036.2947067238902</c:v>
                </c:pt>
                <c:pt idx="104">
                  <c:v>4511.6160337552701</c:v>
                </c:pt>
                <c:pt idx="105">
                  <c:v>4168.8019525801901</c:v>
                </c:pt>
                <c:pt idx="106">
                  <c:v>4175.9699570815401</c:v>
                </c:pt>
                <c:pt idx="107">
                  <c:v>3848.3400286944002</c:v>
                </c:pt>
                <c:pt idx="108">
                  <c:v>3663.77</c:v>
                </c:pt>
                <c:pt idx="109">
                  <c:v>4399.9287749287696</c:v>
                </c:pt>
                <c:pt idx="110">
                  <c:v>4608.9478138222803</c:v>
                </c:pt>
                <c:pt idx="111">
                  <c:v>4222.3548387096698</c:v>
                </c:pt>
                <c:pt idx="112">
                  <c:v>3465.3756906077301</c:v>
                </c:pt>
                <c:pt idx="113">
                  <c:v>3876.2031029619102</c:v>
                </c:pt>
                <c:pt idx="114">
                  <c:v>3918.5007032348799</c:v>
                </c:pt>
                <c:pt idx="115">
                  <c:v>3926.7339832869002</c:v>
                </c:pt>
                <c:pt idx="116">
                  <c:v>3382.3714689265498</c:v>
                </c:pt>
                <c:pt idx="117">
                  <c:v>3351.4466292134798</c:v>
                </c:pt>
                <c:pt idx="118">
                  <c:v>3282.04576976421</c:v>
                </c:pt>
                <c:pt idx="119">
                  <c:v>3507.16129032258</c:v>
                </c:pt>
                <c:pt idx="120">
                  <c:v>2883.2005610098099</c:v>
                </c:pt>
                <c:pt idx="121">
                  <c:v>2216.3561847987999</c:v>
                </c:pt>
                <c:pt idx="122">
                  <c:v>1213.0221565731099</c:v>
                </c:pt>
                <c:pt idx="123">
                  <c:v>2234.9615384615299</c:v>
                </c:pt>
                <c:pt idx="124">
                  <c:v>2515.7938596491199</c:v>
                </c:pt>
                <c:pt idx="125">
                  <c:v>2551.8073529411699</c:v>
                </c:pt>
                <c:pt idx="126">
                  <c:v>2635.8724035608302</c:v>
                </c:pt>
                <c:pt idx="127">
                  <c:v>2014.2038123167099</c:v>
                </c:pt>
                <c:pt idx="128">
                  <c:v>2865.4425727411899</c:v>
                </c:pt>
                <c:pt idx="129">
                  <c:v>2908.4509803921501</c:v>
                </c:pt>
                <c:pt idx="130">
                  <c:v>2331.41604754829</c:v>
                </c:pt>
                <c:pt idx="131">
                  <c:v>2178.8988095238001</c:v>
                </c:pt>
                <c:pt idx="132">
                  <c:v>1941.8954344624401</c:v>
                </c:pt>
                <c:pt idx="133">
                  <c:v>2494.5255255255202</c:v>
                </c:pt>
                <c:pt idx="134">
                  <c:v>2108.0533141210299</c:v>
                </c:pt>
                <c:pt idx="135">
                  <c:v>4496.4775910364096</c:v>
                </c:pt>
                <c:pt idx="136">
                  <c:v>4017.4593103448201</c:v>
                </c:pt>
                <c:pt idx="137">
                  <c:v>3338.35772357723</c:v>
                </c:pt>
                <c:pt idx="138">
                  <c:v>3878.6469002695399</c:v>
                </c:pt>
                <c:pt idx="139">
                  <c:v>3581.52173913043</c:v>
                </c:pt>
                <c:pt idx="140">
                  <c:v>3553.4223433242501</c:v>
                </c:pt>
                <c:pt idx="141">
                  <c:v>3081.2318244170001</c:v>
                </c:pt>
                <c:pt idx="142">
                  <c:v>3115.0653685674502</c:v>
                </c:pt>
                <c:pt idx="143">
                  <c:v>3211.5623306233001</c:v>
                </c:pt>
                <c:pt idx="144">
                  <c:v>3197.2321428571399</c:v>
                </c:pt>
                <c:pt idx="145">
                  <c:v>3206.8247978436598</c:v>
                </c:pt>
                <c:pt idx="146">
                  <c:v>3272.9232839838401</c:v>
                </c:pt>
                <c:pt idx="147">
                  <c:v>3067.6499321573901</c:v>
                </c:pt>
                <c:pt idx="148">
                  <c:v>2273.8008021390301</c:v>
                </c:pt>
                <c:pt idx="149">
                  <c:v>3012.60108548168</c:v>
                </c:pt>
                <c:pt idx="150">
                  <c:v>3095.07448275862</c:v>
                </c:pt>
                <c:pt idx="151">
                  <c:v>2674.7117726657598</c:v>
                </c:pt>
                <c:pt idx="152">
                  <c:v>2950.35907859078</c:v>
                </c:pt>
                <c:pt idx="153">
                  <c:v>2834.91120218579</c:v>
                </c:pt>
                <c:pt idx="154">
                  <c:v>2632.78947368421</c:v>
                </c:pt>
                <c:pt idx="155">
                  <c:v>2688.1008174386898</c:v>
                </c:pt>
                <c:pt idx="156">
                  <c:v>3346.95698924731</c:v>
                </c:pt>
                <c:pt idx="157">
                  <c:v>3297.2304582210199</c:v>
                </c:pt>
                <c:pt idx="158">
                  <c:v>2977.57780784844</c:v>
                </c:pt>
                <c:pt idx="159">
                  <c:v>2505.1078561917402</c:v>
                </c:pt>
                <c:pt idx="160">
                  <c:v>2677.9061662198301</c:v>
                </c:pt>
                <c:pt idx="161">
                  <c:v>2474.8823529411702</c:v>
                </c:pt>
                <c:pt idx="162">
                  <c:v>2498.9675675675599</c:v>
                </c:pt>
                <c:pt idx="163">
                  <c:v>2935.8524590163902</c:v>
                </c:pt>
                <c:pt idx="164">
                  <c:v>3086.7351351351299</c:v>
                </c:pt>
                <c:pt idx="165">
                  <c:v>3139.0460704606999</c:v>
                </c:pt>
                <c:pt idx="166">
                  <c:v>3136.6431478968698</c:v>
                </c:pt>
                <c:pt idx="167">
                  <c:v>3119.37549933422</c:v>
                </c:pt>
                <c:pt idx="168">
                  <c:v>2882.3046979865699</c:v>
                </c:pt>
                <c:pt idx="169">
                  <c:v>3088.6285329744201</c:v>
                </c:pt>
                <c:pt idx="170">
                  <c:v>2752.9797843665701</c:v>
                </c:pt>
                <c:pt idx="171">
                  <c:v>2561.8982597054801</c:v>
                </c:pt>
                <c:pt idx="172">
                  <c:v>2718.0504648074302</c:v>
                </c:pt>
                <c:pt idx="173">
                  <c:v>2244.8823529411702</c:v>
                </c:pt>
                <c:pt idx="174">
                  <c:v>2365.8897742363802</c:v>
                </c:pt>
                <c:pt idx="175">
                  <c:v>2053.1239892183198</c:v>
                </c:pt>
                <c:pt idx="176">
                  <c:v>2443.4137466307202</c:v>
                </c:pt>
                <c:pt idx="177">
                  <c:v>2465.8763586956502</c:v>
                </c:pt>
                <c:pt idx="178">
                  <c:v>2797.9627659574398</c:v>
                </c:pt>
                <c:pt idx="179">
                  <c:v>2593.9812834224599</c:v>
                </c:pt>
                <c:pt idx="180">
                  <c:v>2438.2815405046399</c:v>
                </c:pt>
                <c:pt idx="181">
                  <c:v>2821.1235059760902</c:v>
                </c:pt>
                <c:pt idx="182">
                  <c:v>331.51417525773098</c:v>
                </c:pt>
                <c:pt idx="183">
                  <c:v>3105.4176394293099</c:v>
                </c:pt>
                <c:pt idx="184">
                  <c:v>2771.0297927461102</c:v>
                </c:pt>
                <c:pt idx="185">
                  <c:v>2854.1150895140599</c:v>
                </c:pt>
                <c:pt idx="186">
                  <c:v>2562.0704402515698</c:v>
                </c:pt>
                <c:pt idx="187">
                  <c:v>2709.9584954604402</c:v>
                </c:pt>
                <c:pt idx="188">
                  <c:v>2623.9910256410199</c:v>
                </c:pt>
                <c:pt idx="189">
                  <c:v>2125.64092664092</c:v>
                </c:pt>
                <c:pt idx="190">
                  <c:v>1682.60852713178</c:v>
                </c:pt>
                <c:pt idx="191">
                  <c:v>2898.5662337662302</c:v>
                </c:pt>
                <c:pt idx="192">
                  <c:v>2891.9461538461501</c:v>
                </c:pt>
                <c:pt idx="193">
                  <c:v>2749.22842639593</c:v>
                </c:pt>
                <c:pt idx="194">
                  <c:v>2322.0759493670798</c:v>
                </c:pt>
                <c:pt idx="195">
                  <c:v>2352.6772151898699</c:v>
                </c:pt>
                <c:pt idx="196">
                  <c:v>1991.7011494252799</c:v>
                </c:pt>
                <c:pt idx="197">
                  <c:v>2492.8669201520902</c:v>
                </c:pt>
                <c:pt idx="198">
                  <c:v>2497.5900383141702</c:v>
                </c:pt>
                <c:pt idx="199">
                  <c:v>2554.1200510855601</c:v>
                </c:pt>
                <c:pt idx="200">
                  <c:v>2562.9519595448801</c:v>
                </c:pt>
                <c:pt idx="201">
                  <c:v>2338.6293436293399</c:v>
                </c:pt>
                <c:pt idx="202">
                  <c:v>2039.3125</c:v>
                </c:pt>
                <c:pt idx="203">
                  <c:v>2534.1932989690699</c:v>
                </c:pt>
                <c:pt idx="204">
                  <c:v>2397.4635416666601</c:v>
                </c:pt>
                <c:pt idx="205">
                  <c:v>2542.8302631578899</c:v>
                </c:pt>
                <c:pt idx="206">
                  <c:v>2715.84494086728</c:v>
                </c:pt>
                <c:pt idx="207">
                  <c:v>2335.8379746835399</c:v>
                </c:pt>
                <c:pt idx="208">
                  <c:v>1797.6503759398399</c:v>
                </c:pt>
                <c:pt idx="209">
                  <c:v>1110.86885245901</c:v>
                </c:pt>
                <c:pt idx="210">
                  <c:v>3184.5689045936301</c:v>
                </c:pt>
                <c:pt idx="211">
                  <c:v>4197.1772151898704</c:v>
                </c:pt>
                <c:pt idx="212">
                  <c:v>4434.9284890426698</c:v>
                </c:pt>
                <c:pt idx="213">
                  <c:v>4710.8571428571404</c:v>
                </c:pt>
                <c:pt idx="214">
                  <c:v>4239.1981776765297</c:v>
                </c:pt>
                <c:pt idx="215">
                  <c:v>3917.6621315192701</c:v>
                </c:pt>
                <c:pt idx="216">
                  <c:v>4003.1653363740002</c:v>
                </c:pt>
                <c:pt idx="217">
                  <c:v>4040.2668161434899</c:v>
                </c:pt>
                <c:pt idx="218">
                  <c:v>3826.23094688221</c:v>
                </c:pt>
                <c:pt idx="219">
                  <c:v>3744.6590389016001</c:v>
                </c:pt>
                <c:pt idx="220">
                  <c:v>3812.6681922196699</c:v>
                </c:pt>
                <c:pt idx="221">
                  <c:v>3299.8976640711899</c:v>
                </c:pt>
                <c:pt idx="222">
                  <c:v>3856.1186440677898</c:v>
                </c:pt>
                <c:pt idx="223">
                  <c:v>4172.9841986455904</c:v>
                </c:pt>
                <c:pt idx="224">
                  <c:v>3811.4446952595899</c:v>
                </c:pt>
                <c:pt idx="225">
                  <c:v>3192.37528344671</c:v>
                </c:pt>
                <c:pt idx="226">
                  <c:v>3590.1203178206501</c:v>
                </c:pt>
                <c:pt idx="227">
                  <c:v>4028.6855203619898</c:v>
                </c:pt>
                <c:pt idx="228">
                  <c:v>3737.8738532110001</c:v>
                </c:pt>
                <c:pt idx="229">
                  <c:v>3411.8605990783399</c:v>
                </c:pt>
                <c:pt idx="230">
                  <c:v>3012.8748551564299</c:v>
                </c:pt>
                <c:pt idx="231">
                  <c:v>608.82224770642199</c:v>
                </c:pt>
                <c:pt idx="232">
                  <c:v>2708.2068965517201</c:v>
                </c:pt>
                <c:pt idx="233">
                  <c:v>2251.1188725490101</c:v>
                </c:pt>
                <c:pt idx="234">
                  <c:v>2179.7828162291098</c:v>
                </c:pt>
                <c:pt idx="235">
                  <c:v>1742.8576826196399</c:v>
                </c:pt>
                <c:pt idx="236">
                  <c:v>2515.0012642225001</c:v>
                </c:pt>
                <c:pt idx="237">
                  <c:v>2937.1398963730499</c:v>
                </c:pt>
                <c:pt idx="238">
                  <c:v>2678.9233716475001</c:v>
                </c:pt>
                <c:pt idx="239">
                  <c:v>2489.0864799025499</c:v>
                </c:pt>
                <c:pt idx="240">
                  <c:v>2658.46925972396</c:v>
                </c:pt>
                <c:pt idx="241">
                  <c:v>2738.2767052766999</c:v>
                </c:pt>
                <c:pt idx="242">
                  <c:v>2719.7528809218902</c:v>
                </c:pt>
                <c:pt idx="243">
                  <c:v>2733.38896020539</c:v>
                </c:pt>
                <c:pt idx="244">
                  <c:v>2718.02577319587</c:v>
                </c:pt>
                <c:pt idx="245">
                  <c:v>2718.68943298969</c:v>
                </c:pt>
                <c:pt idx="246">
                  <c:v>2344.3281452658798</c:v>
                </c:pt>
                <c:pt idx="247">
                  <c:v>2391.06201550387</c:v>
                </c:pt>
                <c:pt idx="248">
                  <c:v>2465.421875</c:v>
                </c:pt>
                <c:pt idx="249">
                  <c:v>2417.5265888456502</c:v>
                </c:pt>
                <c:pt idx="250">
                  <c:v>2189.0982961992099</c:v>
                </c:pt>
                <c:pt idx="251">
                  <c:v>685.06563706563702</c:v>
                </c:pt>
                <c:pt idx="252">
                  <c:v>1992.99081364829</c:v>
                </c:pt>
                <c:pt idx="253">
                  <c:v>1997.7793733681401</c:v>
                </c:pt>
                <c:pt idx="254">
                  <c:v>2356.5255570117902</c:v>
                </c:pt>
                <c:pt idx="255">
                  <c:v>1892.7761966364801</c:v>
                </c:pt>
                <c:pt idx="256">
                  <c:v>2331.2282321899702</c:v>
                </c:pt>
                <c:pt idx="257">
                  <c:v>2083.6640419947498</c:v>
                </c:pt>
                <c:pt idx="258">
                  <c:v>1934.60737812911</c:v>
                </c:pt>
                <c:pt idx="259">
                  <c:v>2296.2337317397</c:v>
                </c:pt>
                <c:pt idx="260">
                  <c:v>2233.66396761133</c:v>
                </c:pt>
                <c:pt idx="261">
                  <c:v>2121.34</c:v>
                </c:pt>
                <c:pt idx="262">
                  <c:v>2188.4600760456201</c:v>
                </c:pt>
                <c:pt idx="263">
                  <c:v>1211.2044392523301</c:v>
                </c:pt>
                <c:pt idx="264">
                  <c:v>3274.2114093959699</c:v>
                </c:pt>
                <c:pt idx="265">
                  <c:v>2528.2217245240699</c:v>
                </c:pt>
                <c:pt idx="266">
                  <c:v>3395.2288228822799</c:v>
                </c:pt>
                <c:pt idx="267">
                  <c:v>3636.5105204872598</c:v>
                </c:pt>
                <c:pt idx="268">
                  <c:v>2511.2978021978001</c:v>
                </c:pt>
                <c:pt idx="269">
                  <c:v>3001.65</c:v>
                </c:pt>
                <c:pt idx="270">
                  <c:v>3316.1890989988801</c:v>
                </c:pt>
                <c:pt idx="271">
                  <c:v>3593.7608938547401</c:v>
                </c:pt>
                <c:pt idx="272">
                  <c:v>2852.0889877641798</c:v>
                </c:pt>
                <c:pt idx="273">
                  <c:v>3353.65121412803</c:v>
                </c:pt>
                <c:pt idx="274">
                  <c:v>3245.5116279069698</c:v>
                </c:pt>
                <c:pt idx="275">
                  <c:v>2850.6147091108601</c:v>
                </c:pt>
                <c:pt idx="276">
                  <c:v>3127.66928251121</c:v>
                </c:pt>
                <c:pt idx="277">
                  <c:v>3099.8414634146302</c:v>
                </c:pt>
                <c:pt idx="278">
                  <c:v>2853.0022346368701</c:v>
                </c:pt>
                <c:pt idx="279">
                  <c:v>3270.9741863075101</c:v>
                </c:pt>
                <c:pt idx="280">
                  <c:v>2866.0684624017899</c:v>
                </c:pt>
                <c:pt idx="281">
                  <c:v>2379.46010928961</c:v>
                </c:pt>
                <c:pt idx="282">
                  <c:v>3718.9238197424802</c:v>
                </c:pt>
                <c:pt idx="283">
                  <c:v>2685.1318918918901</c:v>
                </c:pt>
                <c:pt idx="284">
                  <c:v>2087.6321467098101</c:v>
                </c:pt>
                <c:pt idx="285">
                  <c:v>2981.2103004291798</c:v>
                </c:pt>
                <c:pt idx="286">
                  <c:v>4182.1399132321003</c:v>
                </c:pt>
                <c:pt idx="287">
                  <c:v>3364.20697167756</c:v>
                </c:pt>
                <c:pt idx="288">
                  <c:v>2882.64693218514</c:v>
                </c:pt>
                <c:pt idx="289">
                  <c:v>3509.7957219251298</c:v>
                </c:pt>
                <c:pt idx="290">
                  <c:v>2777.7278911564599</c:v>
                </c:pt>
                <c:pt idx="291">
                  <c:v>2561.3499433748502</c:v>
                </c:pt>
                <c:pt idx="292">
                  <c:v>2668.73181818181</c:v>
                </c:pt>
                <c:pt idx="293">
                  <c:v>2735.2090069284</c:v>
                </c:pt>
                <c:pt idx="294">
                  <c:v>2492.9248291571698</c:v>
                </c:pt>
                <c:pt idx="295">
                  <c:v>1976.80471380471</c:v>
                </c:pt>
                <c:pt idx="296">
                  <c:v>2575.0654627539502</c:v>
                </c:pt>
                <c:pt idx="297">
                  <c:v>2983.6334478808699</c:v>
                </c:pt>
                <c:pt idx="298">
                  <c:v>3136.6794425087101</c:v>
                </c:pt>
                <c:pt idx="299">
                  <c:v>1096.8978185993101</c:v>
                </c:pt>
                <c:pt idx="300">
                  <c:v>3089.7064965197201</c:v>
                </c:pt>
                <c:pt idx="301">
                  <c:v>3157.28786127167</c:v>
                </c:pt>
                <c:pt idx="302">
                  <c:v>1856.1375</c:v>
                </c:pt>
                <c:pt idx="303">
                  <c:v>2640.1039260969901</c:v>
                </c:pt>
                <c:pt idx="304">
                  <c:v>2574.1904761904698</c:v>
                </c:pt>
                <c:pt idx="305">
                  <c:v>2458.3799772468701</c:v>
                </c:pt>
                <c:pt idx="306">
                  <c:v>2788.7131050767398</c:v>
                </c:pt>
                <c:pt idx="307">
                  <c:v>3093.5588235294099</c:v>
                </c:pt>
                <c:pt idx="308">
                  <c:v>3343.01907032181</c:v>
                </c:pt>
                <c:pt idx="309">
                  <c:v>2552.6297968397198</c:v>
                </c:pt>
                <c:pt idx="310">
                  <c:v>2519.1009280742401</c:v>
                </c:pt>
                <c:pt idx="311">
                  <c:v>2077.0538116591902</c:v>
                </c:pt>
                <c:pt idx="312">
                  <c:v>2417.4464475079499</c:v>
                </c:pt>
                <c:pt idx="313">
                  <c:v>1902.9233261339</c:v>
                </c:pt>
                <c:pt idx="314">
                  <c:v>4403.5759829968101</c:v>
                </c:pt>
                <c:pt idx="315">
                  <c:v>3884.6721991701202</c:v>
                </c:pt>
                <c:pt idx="316">
                  <c:v>3641.4610389610302</c:v>
                </c:pt>
                <c:pt idx="317">
                  <c:v>4067.6041025640998</c:v>
                </c:pt>
                <c:pt idx="318">
                  <c:v>3667.0726714431898</c:v>
                </c:pt>
                <c:pt idx="319">
                  <c:v>3625.6831785345698</c:v>
                </c:pt>
                <c:pt idx="320">
                  <c:v>2369.03838383838</c:v>
                </c:pt>
                <c:pt idx="321">
                  <c:v>3341.7913669064701</c:v>
                </c:pt>
                <c:pt idx="322">
                  <c:v>3533.18107833163</c:v>
                </c:pt>
                <c:pt idx="323">
                  <c:v>3275.0576519916099</c:v>
                </c:pt>
                <c:pt idx="324">
                  <c:v>2519.9008714596898</c:v>
                </c:pt>
                <c:pt idx="325">
                  <c:v>2453.6512651265102</c:v>
                </c:pt>
                <c:pt idx="326">
                  <c:v>1704.94802259887</c:v>
                </c:pt>
                <c:pt idx="327">
                  <c:v>2768.7301775147898</c:v>
                </c:pt>
                <c:pt idx="328">
                  <c:v>2718.5178351783502</c:v>
                </c:pt>
                <c:pt idx="329">
                  <c:v>3077.9537869062901</c:v>
                </c:pt>
                <c:pt idx="330">
                  <c:v>3529.4876237623698</c:v>
                </c:pt>
                <c:pt idx="331">
                  <c:v>3074.6362545018001</c:v>
                </c:pt>
                <c:pt idx="332">
                  <c:v>2871.0271226414998</c:v>
                </c:pt>
                <c:pt idx="333">
                  <c:v>2708.95041322314</c:v>
                </c:pt>
                <c:pt idx="334">
                  <c:v>4234.0406698564502</c:v>
                </c:pt>
                <c:pt idx="335">
                  <c:v>2597.3852556480301</c:v>
                </c:pt>
                <c:pt idx="336">
                  <c:v>2369.9544924154002</c:v>
                </c:pt>
                <c:pt idx="337">
                  <c:v>587.35824436536097</c:v>
                </c:pt>
                <c:pt idx="338">
                  <c:v>2498.9449101796399</c:v>
                </c:pt>
                <c:pt idx="339">
                  <c:v>2122.62559241706</c:v>
                </c:pt>
                <c:pt idx="340">
                  <c:v>2488.5011600928001</c:v>
                </c:pt>
                <c:pt idx="341">
                  <c:v>2862.2535377358399</c:v>
                </c:pt>
                <c:pt idx="342">
                  <c:v>1523.55303933253</c:v>
                </c:pt>
                <c:pt idx="343">
                  <c:v>2879.3543400713402</c:v>
                </c:pt>
                <c:pt idx="344">
                  <c:v>2247.2124105011899</c:v>
                </c:pt>
                <c:pt idx="345">
                  <c:v>2700.6686531585201</c:v>
                </c:pt>
                <c:pt idx="346">
                  <c:v>2653.4970131421701</c:v>
                </c:pt>
                <c:pt idx="347">
                  <c:v>2478.7248803827702</c:v>
                </c:pt>
                <c:pt idx="348">
                  <c:v>2343.5115995115898</c:v>
                </c:pt>
                <c:pt idx="349">
                  <c:v>2513.83372641509</c:v>
                </c:pt>
                <c:pt idx="350">
                  <c:v>2085.3473053892199</c:v>
                </c:pt>
                <c:pt idx="351">
                  <c:v>1163.91577698695</c:v>
                </c:pt>
                <c:pt idx="352">
                  <c:v>2569.9072769953</c:v>
                </c:pt>
                <c:pt idx="353">
                  <c:v>954.56313993174001</c:v>
                </c:pt>
                <c:pt idx="354">
                  <c:v>1720.36630434782</c:v>
                </c:pt>
                <c:pt idx="355">
                  <c:v>4397.8395445134502</c:v>
                </c:pt>
                <c:pt idx="356">
                  <c:v>3894.70961145194</c:v>
                </c:pt>
                <c:pt idx="357">
                  <c:v>3978.0983935742902</c:v>
                </c:pt>
                <c:pt idx="358">
                  <c:v>3590.6686567164102</c:v>
                </c:pt>
                <c:pt idx="359">
                  <c:v>3934.1694255111902</c:v>
                </c:pt>
                <c:pt idx="360">
                  <c:v>3716.9018464528599</c:v>
                </c:pt>
                <c:pt idx="361">
                  <c:v>3430.0374753451601</c:v>
                </c:pt>
                <c:pt idx="362">
                  <c:v>3993.7309197651598</c:v>
                </c:pt>
                <c:pt idx="363">
                  <c:v>4084.0804710500402</c:v>
                </c:pt>
                <c:pt idx="364">
                  <c:v>3444.9316650625601</c:v>
                </c:pt>
                <c:pt idx="365">
                  <c:v>3717.2865440464602</c:v>
                </c:pt>
                <c:pt idx="366">
                  <c:v>3439.84128529698</c:v>
                </c:pt>
                <c:pt idx="367">
                  <c:v>3507.6274131274099</c:v>
                </c:pt>
                <c:pt idx="368">
                  <c:v>3005.0425531914798</c:v>
                </c:pt>
                <c:pt idx="369">
                  <c:v>2024.79357351509</c:v>
                </c:pt>
                <c:pt idx="370">
                  <c:v>3331.4960707269101</c:v>
                </c:pt>
                <c:pt idx="371">
                  <c:v>3355.4995131450801</c:v>
                </c:pt>
                <c:pt idx="372">
                  <c:v>3655.9893924783</c:v>
                </c:pt>
                <c:pt idx="373">
                  <c:v>3036.3477425552301</c:v>
                </c:pt>
                <c:pt idx="374">
                  <c:v>3186.14505283381</c:v>
                </c:pt>
                <c:pt idx="375">
                  <c:v>2985.05078125</c:v>
                </c:pt>
                <c:pt idx="376">
                  <c:v>1791.2676470588201</c:v>
                </c:pt>
                <c:pt idx="377">
                  <c:v>3001.3227091633398</c:v>
                </c:pt>
                <c:pt idx="378">
                  <c:v>2382.9284294234499</c:v>
                </c:pt>
                <c:pt idx="379">
                  <c:v>2835.4254473161</c:v>
                </c:pt>
                <c:pt idx="380">
                  <c:v>1040.2076446280901</c:v>
                </c:pt>
                <c:pt idx="381">
                  <c:v>2378.4354669464801</c:v>
                </c:pt>
                <c:pt idx="382">
                  <c:v>1950.1025917926499</c:v>
                </c:pt>
                <c:pt idx="383">
                  <c:v>2279.2686733556202</c:v>
                </c:pt>
                <c:pt idx="384">
                  <c:v>2423.6391402714899</c:v>
                </c:pt>
                <c:pt idx="385">
                  <c:v>2442.1338582677099</c:v>
                </c:pt>
                <c:pt idx="386">
                  <c:v>2309.5695216907602</c:v>
                </c:pt>
                <c:pt idx="387">
                  <c:v>2057.8354143019201</c:v>
                </c:pt>
                <c:pt idx="388">
                  <c:v>2246.4697309417002</c:v>
                </c:pt>
                <c:pt idx="389">
                  <c:v>2503.6208017334702</c:v>
                </c:pt>
                <c:pt idx="390">
                  <c:v>2470.2266666666601</c:v>
                </c:pt>
                <c:pt idx="391">
                  <c:v>2692.2783842794702</c:v>
                </c:pt>
                <c:pt idx="392">
                  <c:v>2468.37278761061</c:v>
                </c:pt>
                <c:pt idx="393">
                  <c:v>1464.03555555555</c:v>
                </c:pt>
                <c:pt idx="394">
                  <c:v>2396.26953567383</c:v>
                </c:pt>
                <c:pt idx="395">
                  <c:v>2553.5599104143298</c:v>
                </c:pt>
                <c:pt idx="396">
                  <c:v>2750.5342312008902</c:v>
                </c:pt>
                <c:pt idx="397">
                  <c:v>2295.9394977168899</c:v>
                </c:pt>
                <c:pt idx="398">
                  <c:v>2831.6583427922801</c:v>
                </c:pt>
                <c:pt idx="399">
                  <c:v>615.47806004618894</c:v>
                </c:pt>
                <c:pt idx="400">
                  <c:v>2820.2390804597699</c:v>
                </c:pt>
                <c:pt idx="401">
                  <c:v>2471.3761261261202</c:v>
                </c:pt>
                <c:pt idx="402">
                  <c:v>2438.78125</c:v>
                </c:pt>
                <c:pt idx="403">
                  <c:v>2535.9509345794299</c:v>
                </c:pt>
                <c:pt idx="404">
                  <c:v>660.248837209302</c:v>
                </c:pt>
                <c:pt idx="405">
                  <c:v>2655.0722891566202</c:v>
                </c:pt>
                <c:pt idx="406">
                  <c:v>1433.91204819277</c:v>
                </c:pt>
                <c:pt idx="407">
                  <c:v>1631.3613744075799</c:v>
                </c:pt>
                <c:pt idx="408">
                  <c:v>1334.83693045563</c:v>
                </c:pt>
                <c:pt idx="409">
                  <c:v>2218.2434988179598</c:v>
                </c:pt>
                <c:pt idx="410">
                  <c:v>2504.3426488456798</c:v>
                </c:pt>
                <c:pt idx="411">
                  <c:v>2606.7419354838698</c:v>
                </c:pt>
                <c:pt idx="412">
                  <c:v>2651.4010282776298</c:v>
                </c:pt>
                <c:pt idx="413">
                  <c:v>1277.0667490729199</c:v>
                </c:pt>
                <c:pt idx="414">
                  <c:v>2495.00982800982</c:v>
                </c:pt>
                <c:pt idx="415">
                  <c:v>2096.4876237623698</c:v>
                </c:pt>
                <c:pt idx="416">
                  <c:v>2039.3278894472301</c:v>
                </c:pt>
                <c:pt idx="417">
                  <c:v>1683.22979797979</c:v>
                </c:pt>
                <c:pt idx="418">
                  <c:v>2242.6715231787998</c:v>
                </c:pt>
                <c:pt idx="419">
                  <c:v>1592.2926174496599</c:v>
                </c:pt>
                <c:pt idx="420">
                  <c:v>2151.93606138107</c:v>
                </c:pt>
                <c:pt idx="421">
                  <c:v>1438.81070496083</c:v>
                </c:pt>
                <c:pt idx="422">
                  <c:v>1086.1486310299799</c:v>
                </c:pt>
                <c:pt idx="423">
                  <c:v>2398.3145161290299</c:v>
                </c:pt>
                <c:pt idx="424">
                  <c:v>2285.6019553072601</c:v>
                </c:pt>
                <c:pt idx="425">
                  <c:v>2480.7727272727202</c:v>
                </c:pt>
                <c:pt idx="426">
                  <c:v>2172.7103825136601</c:v>
                </c:pt>
                <c:pt idx="427">
                  <c:v>1128.8900255754399</c:v>
                </c:pt>
                <c:pt idx="428">
                  <c:v>2907.6041666666601</c:v>
                </c:pt>
                <c:pt idx="429">
                  <c:v>681.52398081534704</c:v>
                </c:pt>
                <c:pt idx="430">
                  <c:v>2836.5995055624198</c:v>
                </c:pt>
                <c:pt idx="431">
                  <c:v>2932.6077694235501</c:v>
                </c:pt>
                <c:pt idx="432">
                  <c:v>2401.7554216867402</c:v>
                </c:pt>
                <c:pt idx="433">
                  <c:v>2592.9270334928201</c:v>
                </c:pt>
                <c:pt idx="434">
                  <c:v>2293.3626097867</c:v>
                </c:pt>
                <c:pt idx="435">
                  <c:v>2560.2988357050399</c:v>
                </c:pt>
                <c:pt idx="436">
                  <c:v>1963.1520912547501</c:v>
                </c:pt>
                <c:pt idx="437">
                  <c:v>2725.7553865652699</c:v>
                </c:pt>
                <c:pt idx="438">
                  <c:v>2819.12801013941</c:v>
                </c:pt>
                <c:pt idx="439">
                  <c:v>2759.80851063829</c:v>
                </c:pt>
                <c:pt idx="440">
                  <c:v>1106.2993548387001</c:v>
                </c:pt>
                <c:pt idx="441">
                  <c:v>2208.4054054054</c:v>
                </c:pt>
                <c:pt idx="442">
                  <c:v>2381.9780077619598</c:v>
                </c:pt>
                <c:pt idx="443">
                  <c:v>2023.8486842105201</c:v>
                </c:pt>
                <c:pt idx="444">
                  <c:v>2343.364461738</c:v>
                </c:pt>
                <c:pt idx="445">
                  <c:v>2332.6614785992201</c:v>
                </c:pt>
                <c:pt idx="446">
                  <c:v>1971.6934023285801</c:v>
                </c:pt>
                <c:pt idx="447">
                  <c:v>132.54347826086899</c:v>
                </c:pt>
                <c:pt idx="448">
                  <c:v>2408.27359781121</c:v>
                </c:pt>
                <c:pt idx="449">
                  <c:v>2213.0235131396898</c:v>
                </c:pt>
                <c:pt idx="450">
                  <c:v>2474.6200814111198</c:v>
                </c:pt>
                <c:pt idx="451">
                  <c:v>2812.2260748959702</c:v>
                </c:pt>
                <c:pt idx="452">
                  <c:v>2367.0436562073601</c:v>
                </c:pt>
                <c:pt idx="453">
                  <c:v>2509.8124137930999</c:v>
                </c:pt>
                <c:pt idx="454">
                  <c:v>1430.07371349095</c:v>
                </c:pt>
                <c:pt idx="455">
                  <c:v>2320.2233146067401</c:v>
                </c:pt>
                <c:pt idx="456">
                  <c:v>2350.6933139534799</c:v>
                </c:pt>
                <c:pt idx="457">
                  <c:v>2129.4099099099099</c:v>
                </c:pt>
                <c:pt idx="458">
                  <c:v>2701.5118881118801</c:v>
                </c:pt>
                <c:pt idx="459">
                  <c:v>2445.3209366391102</c:v>
                </c:pt>
                <c:pt idx="460">
                  <c:v>2127.36028368794</c:v>
                </c:pt>
                <c:pt idx="461">
                  <c:v>2444.5153631284902</c:v>
                </c:pt>
                <c:pt idx="462">
                  <c:v>2402.1714285714202</c:v>
                </c:pt>
                <c:pt idx="463">
                  <c:v>1789.3460451977401</c:v>
                </c:pt>
                <c:pt idx="464">
                  <c:v>1913.5164520743899</c:v>
                </c:pt>
                <c:pt idx="465">
                  <c:v>1355.2432432432399</c:v>
                </c:pt>
                <c:pt idx="466">
                  <c:v>2429.4066091954001</c:v>
                </c:pt>
                <c:pt idx="467">
                  <c:v>1542.1715076071901</c:v>
                </c:pt>
                <c:pt idx="468">
                  <c:v>4571.3471502590601</c:v>
                </c:pt>
                <c:pt idx="469">
                  <c:v>4049.3255528255499</c:v>
                </c:pt>
                <c:pt idx="470">
                  <c:v>4101.3841387856201</c:v>
                </c:pt>
                <c:pt idx="471">
                  <c:v>377.62917181705802</c:v>
                </c:pt>
                <c:pt idx="472">
                  <c:v>3610.80348258706</c:v>
                </c:pt>
                <c:pt idx="473">
                  <c:v>3749.3917910447699</c:v>
                </c:pt>
                <c:pt idx="474">
                  <c:v>3739.2509410288499</c:v>
                </c:pt>
                <c:pt idx="475">
                  <c:v>3948.2633587786199</c:v>
                </c:pt>
                <c:pt idx="476">
                  <c:v>3733.04282115869</c:v>
                </c:pt>
                <c:pt idx="477">
                  <c:v>2198.76275510204</c:v>
                </c:pt>
                <c:pt idx="478">
                  <c:v>3492.0319284801999</c:v>
                </c:pt>
                <c:pt idx="479">
                  <c:v>3180.28589420654</c:v>
                </c:pt>
                <c:pt idx="480">
                  <c:v>3300.34556962025</c:v>
                </c:pt>
                <c:pt idx="481">
                  <c:v>675.42124999999999</c:v>
                </c:pt>
                <c:pt idx="482">
                  <c:v>3710.0447570332399</c:v>
                </c:pt>
                <c:pt idx="483">
                  <c:v>3640.5225464190898</c:v>
                </c:pt>
                <c:pt idx="484">
                  <c:v>2639.7538247565999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Playtime!$B$1</c:f>
              <c:strCache>
                <c:ptCount val="1"/>
                <c:pt idx="0">
                  <c:v>NPAU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Playtime!$A$2:$A$486</c:f>
              <c:numCache>
                <c:formatCode>m/d/yyyy</c:formatCode>
                <c:ptCount val="485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42684</c:v>
                </c:pt>
                <c:pt idx="236">
                  <c:v>42685</c:v>
                </c:pt>
                <c:pt idx="237">
                  <c:v>42686</c:v>
                </c:pt>
                <c:pt idx="238">
                  <c:v>42687</c:v>
                </c:pt>
                <c:pt idx="239">
                  <c:v>42688</c:v>
                </c:pt>
                <c:pt idx="240">
                  <c:v>42689</c:v>
                </c:pt>
                <c:pt idx="241">
                  <c:v>42690</c:v>
                </c:pt>
                <c:pt idx="242">
                  <c:v>42691</c:v>
                </c:pt>
                <c:pt idx="243">
                  <c:v>42692</c:v>
                </c:pt>
                <c:pt idx="244">
                  <c:v>42693</c:v>
                </c:pt>
                <c:pt idx="245">
                  <c:v>42694</c:v>
                </c:pt>
                <c:pt idx="246">
                  <c:v>42695</c:v>
                </c:pt>
                <c:pt idx="247">
                  <c:v>42696</c:v>
                </c:pt>
                <c:pt idx="248">
                  <c:v>42697</c:v>
                </c:pt>
                <c:pt idx="249">
                  <c:v>42698</c:v>
                </c:pt>
                <c:pt idx="250">
                  <c:v>42699</c:v>
                </c:pt>
                <c:pt idx="251">
                  <c:v>42700</c:v>
                </c:pt>
                <c:pt idx="252">
                  <c:v>42701</c:v>
                </c:pt>
                <c:pt idx="253">
                  <c:v>42702</c:v>
                </c:pt>
                <c:pt idx="254">
                  <c:v>42703</c:v>
                </c:pt>
                <c:pt idx="255">
                  <c:v>42704</c:v>
                </c:pt>
                <c:pt idx="256">
                  <c:v>42705</c:v>
                </c:pt>
                <c:pt idx="257">
                  <c:v>42706</c:v>
                </c:pt>
                <c:pt idx="258">
                  <c:v>42707</c:v>
                </c:pt>
                <c:pt idx="259">
                  <c:v>42708</c:v>
                </c:pt>
                <c:pt idx="260">
                  <c:v>42709</c:v>
                </c:pt>
                <c:pt idx="261">
                  <c:v>42710</c:v>
                </c:pt>
                <c:pt idx="262">
                  <c:v>42711</c:v>
                </c:pt>
                <c:pt idx="263">
                  <c:v>42712</c:v>
                </c:pt>
                <c:pt idx="264">
                  <c:v>42713</c:v>
                </c:pt>
                <c:pt idx="265">
                  <c:v>42714</c:v>
                </c:pt>
                <c:pt idx="266">
                  <c:v>42715</c:v>
                </c:pt>
                <c:pt idx="267">
                  <c:v>42716</c:v>
                </c:pt>
                <c:pt idx="268">
                  <c:v>42717</c:v>
                </c:pt>
                <c:pt idx="269">
                  <c:v>42718</c:v>
                </c:pt>
                <c:pt idx="270">
                  <c:v>42719</c:v>
                </c:pt>
                <c:pt idx="271">
                  <c:v>42720</c:v>
                </c:pt>
                <c:pt idx="272">
                  <c:v>42721</c:v>
                </c:pt>
                <c:pt idx="273">
                  <c:v>42722</c:v>
                </c:pt>
                <c:pt idx="274">
                  <c:v>42723</c:v>
                </c:pt>
                <c:pt idx="275">
                  <c:v>42724</c:v>
                </c:pt>
                <c:pt idx="276">
                  <c:v>42725</c:v>
                </c:pt>
                <c:pt idx="277">
                  <c:v>42726</c:v>
                </c:pt>
                <c:pt idx="278">
                  <c:v>42727</c:v>
                </c:pt>
                <c:pt idx="279">
                  <c:v>42728</c:v>
                </c:pt>
                <c:pt idx="280">
                  <c:v>42729</c:v>
                </c:pt>
                <c:pt idx="281">
                  <c:v>42730</c:v>
                </c:pt>
                <c:pt idx="282">
                  <c:v>42731</c:v>
                </c:pt>
                <c:pt idx="283">
                  <c:v>42732</c:v>
                </c:pt>
                <c:pt idx="284">
                  <c:v>42733</c:v>
                </c:pt>
                <c:pt idx="285">
                  <c:v>42734</c:v>
                </c:pt>
                <c:pt idx="286">
                  <c:v>42735</c:v>
                </c:pt>
                <c:pt idx="287">
                  <c:v>42736</c:v>
                </c:pt>
                <c:pt idx="288">
                  <c:v>42737</c:v>
                </c:pt>
                <c:pt idx="289">
                  <c:v>42738</c:v>
                </c:pt>
                <c:pt idx="290">
                  <c:v>42739</c:v>
                </c:pt>
                <c:pt idx="291">
                  <c:v>42740</c:v>
                </c:pt>
                <c:pt idx="292">
                  <c:v>42741</c:v>
                </c:pt>
                <c:pt idx="293">
                  <c:v>42742</c:v>
                </c:pt>
                <c:pt idx="294">
                  <c:v>42743</c:v>
                </c:pt>
                <c:pt idx="295">
                  <c:v>42744</c:v>
                </c:pt>
                <c:pt idx="296">
                  <c:v>42745</c:v>
                </c:pt>
                <c:pt idx="297">
                  <c:v>42746</c:v>
                </c:pt>
                <c:pt idx="298">
                  <c:v>42747</c:v>
                </c:pt>
                <c:pt idx="299">
                  <c:v>42748</c:v>
                </c:pt>
                <c:pt idx="300">
                  <c:v>42749</c:v>
                </c:pt>
                <c:pt idx="301">
                  <c:v>42750</c:v>
                </c:pt>
                <c:pt idx="302">
                  <c:v>42751</c:v>
                </c:pt>
                <c:pt idx="303">
                  <c:v>42752</c:v>
                </c:pt>
                <c:pt idx="304">
                  <c:v>42753</c:v>
                </c:pt>
                <c:pt idx="305">
                  <c:v>42754</c:v>
                </c:pt>
                <c:pt idx="306">
                  <c:v>42755</c:v>
                </c:pt>
                <c:pt idx="307">
                  <c:v>42756</c:v>
                </c:pt>
                <c:pt idx="308">
                  <c:v>42757</c:v>
                </c:pt>
                <c:pt idx="309">
                  <c:v>42758</c:v>
                </c:pt>
                <c:pt idx="310">
                  <c:v>42759</c:v>
                </c:pt>
                <c:pt idx="311">
                  <c:v>42760</c:v>
                </c:pt>
                <c:pt idx="312">
                  <c:v>42761</c:v>
                </c:pt>
                <c:pt idx="313">
                  <c:v>42762</c:v>
                </c:pt>
                <c:pt idx="314">
                  <c:v>42763</c:v>
                </c:pt>
                <c:pt idx="315">
                  <c:v>42764</c:v>
                </c:pt>
                <c:pt idx="316">
                  <c:v>42765</c:v>
                </c:pt>
                <c:pt idx="317">
                  <c:v>42766</c:v>
                </c:pt>
                <c:pt idx="318">
                  <c:v>42767</c:v>
                </c:pt>
                <c:pt idx="319">
                  <c:v>42768</c:v>
                </c:pt>
                <c:pt idx="320">
                  <c:v>42769</c:v>
                </c:pt>
                <c:pt idx="321">
                  <c:v>42770</c:v>
                </c:pt>
                <c:pt idx="322">
                  <c:v>42771</c:v>
                </c:pt>
                <c:pt idx="323">
                  <c:v>42772</c:v>
                </c:pt>
                <c:pt idx="324">
                  <c:v>42773</c:v>
                </c:pt>
                <c:pt idx="325">
                  <c:v>42774</c:v>
                </c:pt>
                <c:pt idx="326">
                  <c:v>42775</c:v>
                </c:pt>
                <c:pt idx="327">
                  <c:v>42776</c:v>
                </c:pt>
                <c:pt idx="328">
                  <c:v>42777</c:v>
                </c:pt>
                <c:pt idx="329">
                  <c:v>42778</c:v>
                </c:pt>
                <c:pt idx="330">
                  <c:v>42779</c:v>
                </c:pt>
                <c:pt idx="331">
                  <c:v>42780</c:v>
                </c:pt>
                <c:pt idx="332">
                  <c:v>42781</c:v>
                </c:pt>
                <c:pt idx="333">
                  <c:v>42782</c:v>
                </c:pt>
                <c:pt idx="334">
                  <c:v>42783</c:v>
                </c:pt>
                <c:pt idx="335">
                  <c:v>42784</c:v>
                </c:pt>
                <c:pt idx="336">
                  <c:v>42785</c:v>
                </c:pt>
                <c:pt idx="337">
                  <c:v>42786</c:v>
                </c:pt>
                <c:pt idx="338">
                  <c:v>42787</c:v>
                </c:pt>
                <c:pt idx="339">
                  <c:v>42788</c:v>
                </c:pt>
                <c:pt idx="340">
                  <c:v>42789</c:v>
                </c:pt>
                <c:pt idx="341">
                  <c:v>42790</c:v>
                </c:pt>
                <c:pt idx="342">
                  <c:v>42791</c:v>
                </c:pt>
                <c:pt idx="343">
                  <c:v>42792</c:v>
                </c:pt>
                <c:pt idx="344">
                  <c:v>42793</c:v>
                </c:pt>
                <c:pt idx="345">
                  <c:v>42794</c:v>
                </c:pt>
                <c:pt idx="346">
                  <c:v>42795</c:v>
                </c:pt>
                <c:pt idx="347">
                  <c:v>42796</c:v>
                </c:pt>
                <c:pt idx="348">
                  <c:v>42797</c:v>
                </c:pt>
                <c:pt idx="349">
                  <c:v>42798</c:v>
                </c:pt>
                <c:pt idx="350">
                  <c:v>42799</c:v>
                </c:pt>
                <c:pt idx="351">
                  <c:v>42800</c:v>
                </c:pt>
                <c:pt idx="352">
                  <c:v>42801</c:v>
                </c:pt>
                <c:pt idx="353">
                  <c:v>42802</c:v>
                </c:pt>
                <c:pt idx="354">
                  <c:v>42803</c:v>
                </c:pt>
                <c:pt idx="355">
                  <c:v>42804</c:v>
                </c:pt>
                <c:pt idx="356">
                  <c:v>42805</c:v>
                </c:pt>
                <c:pt idx="357">
                  <c:v>42806</c:v>
                </c:pt>
                <c:pt idx="358">
                  <c:v>42807</c:v>
                </c:pt>
                <c:pt idx="359">
                  <c:v>42808</c:v>
                </c:pt>
                <c:pt idx="360">
                  <c:v>42809</c:v>
                </c:pt>
                <c:pt idx="361">
                  <c:v>42810</c:v>
                </c:pt>
                <c:pt idx="362">
                  <c:v>42811</c:v>
                </c:pt>
                <c:pt idx="363">
                  <c:v>42812</c:v>
                </c:pt>
                <c:pt idx="364">
                  <c:v>42813</c:v>
                </c:pt>
                <c:pt idx="365">
                  <c:v>42814</c:v>
                </c:pt>
                <c:pt idx="366">
                  <c:v>42815</c:v>
                </c:pt>
                <c:pt idx="367">
                  <c:v>42816</c:v>
                </c:pt>
                <c:pt idx="368">
                  <c:v>42817</c:v>
                </c:pt>
                <c:pt idx="369">
                  <c:v>42818</c:v>
                </c:pt>
                <c:pt idx="370">
                  <c:v>42819</c:v>
                </c:pt>
                <c:pt idx="371">
                  <c:v>42820</c:v>
                </c:pt>
                <c:pt idx="372">
                  <c:v>42821</c:v>
                </c:pt>
                <c:pt idx="373">
                  <c:v>42822</c:v>
                </c:pt>
                <c:pt idx="374">
                  <c:v>42823</c:v>
                </c:pt>
                <c:pt idx="375">
                  <c:v>42824</c:v>
                </c:pt>
                <c:pt idx="376">
                  <c:v>42825</c:v>
                </c:pt>
                <c:pt idx="377">
                  <c:v>42826</c:v>
                </c:pt>
                <c:pt idx="378">
                  <c:v>42827</c:v>
                </c:pt>
                <c:pt idx="379">
                  <c:v>42828</c:v>
                </c:pt>
                <c:pt idx="380">
                  <c:v>42829</c:v>
                </c:pt>
                <c:pt idx="381">
                  <c:v>42830</c:v>
                </c:pt>
                <c:pt idx="382">
                  <c:v>42831</c:v>
                </c:pt>
                <c:pt idx="383">
                  <c:v>42832</c:v>
                </c:pt>
                <c:pt idx="384">
                  <c:v>42833</c:v>
                </c:pt>
                <c:pt idx="385">
                  <c:v>42834</c:v>
                </c:pt>
                <c:pt idx="386">
                  <c:v>42835</c:v>
                </c:pt>
                <c:pt idx="387">
                  <c:v>42836</c:v>
                </c:pt>
                <c:pt idx="388">
                  <c:v>42837</c:v>
                </c:pt>
                <c:pt idx="389">
                  <c:v>42838</c:v>
                </c:pt>
                <c:pt idx="390">
                  <c:v>42839</c:v>
                </c:pt>
                <c:pt idx="391">
                  <c:v>42840</c:v>
                </c:pt>
                <c:pt idx="392">
                  <c:v>42841</c:v>
                </c:pt>
                <c:pt idx="393">
                  <c:v>42842</c:v>
                </c:pt>
                <c:pt idx="394">
                  <c:v>42843</c:v>
                </c:pt>
                <c:pt idx="395">
                  <c:v>42844</c:v>
                </c:pt>
                <c:pt idx="396">
                  <c:v>42845</c:v>
                </c:pt>
                <c:pt idx="397">
                  <c:v>42846</c:v>
                </c:pt>
                <c:pt idx="398">
                  <c:v>42847</c:v>
                </c:pt>
                <c:pt idx="399">
                  <c:v>42848</c:v>
                </c:pt>
                <c:pt idx="400">
                  <c:v>42849</c:v>
                </c:pt>
                <c:pt idx="401">
                  <c:v>42850</c:v>
                </c:pt>
                <c:pt idx="402">
                  <c:v>42851</c:v>
                </c:pt>
                <c:pt idx="403">
                  <c:v>42852</c:v>
                </c:pt>
                <c:pt idx="404">
                  <c:v>42853</c:v>
                </c:pt>
                <c:pt idx="405">
                  <c:v>42854</c:v>
                </c:pt>
                <c:pt idx="406">
                  <c:v>42855</c:v>
                </c:pt>
                <c:pt idx="407">
                  <c:v>42856</c:v>
                </c:pt>
                <c:pt idx="408">
                  <c:v>42857</c:v>
                </c:pt>
                <c:pt idx="409">
                  <c:v>42858</c:v>
                </c:pt>
                <c:pt idx="410">
                  <c:v>42859</c:v>
                </c:pt>
                <c:pt idx="411">
                  <c:v>42860</c:v>
                </c:pt>
                <c:pt idx="412">
                  <c:v>42861</c:v>
                </c:pt>
                <c:pt idx="413">
                  <c:v>42862</c:v>
                </c:pt>
                <c:pt idx="414">
                  <c:v>42863</c:v>
                </c:pt>
                <c:pt idx="415">
                  <c:v>42864</c:v>
                </c:pt>
                <c:pt idx="416">
                  <c:v>42865</c:v>
                </c:pt>
                <c:pt idx="417">
                  <c:v>42866</c:v>
                </c:pt>
                <c:pt idx="418">
                  <c:v>42868</c:v>
                </c:pt>
                <c:pt idx="419">
                  <c:v>42869</c:v>
                </c:pt>
                <c:pt idx="420">
                  <c:v>42870</c:v>
                </c:pt>
                <c:pt idx="421">
                  <c:v>42871</c:v>
                </c:pt>
                <c:pt idx="422">
                  <c:v>42872</c:v>
                </c:pt>
                <c:pt idx="423">
                  <c:v>42873</c:v>
                </c:pt>
                <c:pt idx="424">
                  <c:v>42874</c:v>
                </c:pt>
                <c:pt idx="425">
                  <c:v>42875</c:v>
                </c:pt>
                <c:pt idx="426">
                  <c:v>42878</c:v>
                </c:pt>
                <c:pt idx="427">
                  <c:v>42879</c:v>
                </c:pt>
                <c:pt idx="428">
                  <c:v>42881</c:v>
                </c:pt>
                <c:pt idx="429">
                  <c:v>42882</c:v>
                </c:pt>
                <c:pt idx="430">
                  <c:v>42883</c:v>
                </c:pt>
                <c:pt idx="431">
                  <c:v>42884</c:v>
                </c:pt>
                <c:pt idx="432">
                  <c:v>42885</c:v>
                </c:pt>
                <c:pt idx="433">
                  <c:v>42886</c:v>
                </c:pt>
                <c:pt idx="434">
                  <c:v>42887</c:v>
                </c:pt>
                <c:pt idx="435">
                  <c:v>42888</c:v>
                </c:pt>
                <c:pt idx="436">
                  <c:v>42889</c:v>
                </c:pt>
                <c:pt idx="437">
                  <c:v>42890</c:v>
                </c:pt>
                <c:pt idx="438">
                  <c:v>42891</c:v>
                </c:pt>
                <c:pt idx="439">
                  <c:v>42892</c:v>
                </c:pt>
                <c:pt idx="440">
                  <c:v>42893</c:v>
                </c:pt>
                <c:pt idx="441">
                  <c:v>42894</c:v>
                </c:pt>
                <c:pt idx="442">
                  <c:v>42895</c:v>
                </c:pt>
                <c:pt idx="443">
                  <c:v>42896</c:v>
                </c:pt>
                <c:pt idx="444">
                  <c:v>42897</c:v>
                </c:pt>
                <c:pt idx="445">
                  <c:v>42898</c:v>
                </c:pt>
                <c:pt idx="446">
                  <c:v>42899</c:v>
                </c:pt>
                <c:pt idx="447">
                  <c:v>42901</c:v>
                </c:pt>
                <c:pt idx="448">
                  <c:v>42902</c:v>
                </c:pt>
                <c:pt idx="449">
                  <c:v>42903</c:v>
                </c:pt>
                <c:pt idx="450">
                  <c:v>42904</c:v>
                </c:pt>
                <c:pt idx="451">
                  <c:v>42905</c:v>
                </c:pt>
                <c:pt idx="452">
                  <c:v>42906</c:v>
                </c:pt>
                <c:pt idx="453">
                  <c:v>42907</c:v>
                </c:pt>
                <c:pt idx="454">
                  <c:v>42908</c:v>
                </c:pt>
                <c:pt idx="455">
                  <c:v>42909</c:v>
                </c:pt>
                <c:pt idx="456">
                  <c:v>42910</c:v>
                </c:pt>
                <c:pt idx="457">
                  <c:v>42911</c:v>
                </c:pt>
                <c:pt idx="458">
                  <c:v>42912</c:v>
                </c:pt>
                <c:pt idx="459">
                  <c:v>42913</c:v>
                </c:pt>
                <c:pt idx="460">
                  <c:v>42914</c:v>
                </c:pt>
                <c:pt idx="461">
                  <c:v>42915</c:v>
                </c:pt>
                <c:pt idx="462">
                  <c:v>42916</c:v>
                </c:pt>
                <c:pt idx="463">
                  <c:v>42917</c:v>
                </c:pt>
                <c:pt idx="464">
                  <c:v>42918</c:v>
                </c:pt>
                <c:pt idx="465">
                  <c:v>42919</c:v>
                </c:pt>
                <c:pt idx="466">
                  <c:v>42920</c:v>
                </c:pt>
                <c:pt idx="467">
                  <c:v>42921</c:v>
                </c:pt>
                <c:pt idx="468">
                  <c:v>42922</c:v>
                </c:pt>
                <c:pt idx="469">
                  <c:v>42923</c:v>
                </c:pt>
                <c:pt idx="470">
                  <c:v>42924</c:v>
                </c:pt>
                <c:pt idx="471">
                  <c:v>42925</c:v>
                </c:pt>
                <c:pt idx="472">
                  <c:v>42927</c:v>
                </c:pt>
                <c:pt idx="473">
                  <c:v>42928</c:v>
                </c:pt>
                <c:pt idx="474">
                  <c:v>42929</c:v>
                </c:pt>
                <c:pt idx="475">
                  <c:v>42930</c:v>
                </c:pt>
                <c:pt idx="476">
                  <c:v>42931</c:v>
                </c:pt>
                <c:pt idx="477">
                  <c:v>42932</c:v>
                </c:pt>
                <c:pt idx="478">
                  <c:v>42933</c:v>
                </c:pt>
                <c:pt idx="479">
                  <c:v>42934</c:v>
                </c:pt>
                <c:pt idx="480">
                  <c:v>42935</c:v>
                </c:pt>
                <c:pt idx="481">
                  <c:v>42936</c:v>
                </c:pt>
                <c:pt idx="482">
                  <c:v>42937</c:v>
                </c:pt>
                <c:pt idx="483">
                  <c:v>42938</c:v>
                </c:pt>
                <c:pt idx="484">
                  <c:v>42939</c:v>
                </c:pt>
              </c:numCache>
            </c:numRef>
          </c:cat>
          <c:val>
            <c:numRef>
              <c:f>Playtime!$B$2:$B$486</c:f>
              <c:numCache>
                <c:formatCode>General</c:formatCode>
                <c:ptCount val="485"/>
                <c:pt idx="0">
                  <c:v>1384.1416107382499</c:v>
                </c:pt>
                <c:pt idx="1">
                  <c:v>1613.2422211584401</c:v>
                </c:pt>
                <c:pt idx="2">
                  <c:v>1773.34629048855</c:v>
                </c:pt>
                <c:pt idx="3">
                  <c:v>1869.2967492371599</c:v>
                </c:pt>
                <c:pt idx="4">
                  <c:v>1806.90079900606</c:v>
                </c:pt>
                <c:pt idx="5">
                  <c:v>1565.2864878527</c:v>
                </c:pt>
                <c:pt idx="6">
                  <c:v>1463.6155065646401</c:v>
                </c:pt>
                <c:pt idx="7">
                  <c:v>1407.0528463140699</c:v>
                </c:pt>
                <c:pt idx="8">
                  <c:v>1398.64791663756</c:v>
                </c:pt>
                <c:pt idx="9">
                  <c:v>1386.3596904465101</c:v>
                </c:pt>
                <c:pt idx="10">
                  <c:v>1352.4700249361799</c:v>
                </c:pt>
                <c:pt idx="11">
                  <c:v>1258.20286182621</c:v>
                </c:pt>
                <c:pt idx="12">
                  <c:v>1224.6385538091899</c:v>
                </c:pt>
                <c:pt idx="13">
                  <c:v>1178.9689233495701</c:v>
                </c:pt>
                <c:pt idx="14">
                  <c:v>1130.4612924569899</c:v>
                </c:pt>
                <c:pt idx="15">
                  <c:v>1104.65512083611</c:v>
                </c:pt>
                <c:pt idx="16">
                  <c:v>1152.91481398726</c:v>
                </c:pt>
                <c:pt idx="17">
                  <c:v>1249.59545833225</c:v>
                </c:pt>
                <c:pt idx="18">
                  <c:v>1292.70022561581</c:v>
                </c:pt>
                <c:pt idx="19">
                  <c:v>1180.2357483554899</c:v>
                </c:pt>
                <c:pt idx="20">
                  <c:v>1145.17506623796</c:v>
                </c:pt>
                <c:pt idx="21">
                  <c:v>1165.29899772513</c:v>
                </c:pt>
                <c:pt idx="22">
                  <c:v>1117.7615955650999</c:v>
                </c:pt>
                <c:pt idx="23">
                  <c:v>1093.1246524784201</c:v>
                </c:pt>
                <c:pt idx="24">
                  <c:v>1146.3589940817601</c:v>
                </c:pt>
                <c:pt idx="25">
                  <c:v>1189.7676285252501</c:v>
                </c:pt>
                <c:pt idx="26">
                  <c:v>1083.3372245395999</c:v>
                </c:pt>
                <c:pt idx="27">
                  <c:v>1013.90706798195</c:v>
                </c:pt>
                <c:pt idx="28">
                  <c:v>978.99170128845606</c:v>
                </c:pt>
                <c:pt idx="29">
                  <c:v>976.23185698179998</c:v>
                </c:pt>
                <c:pt idx="30">
                  <c:v>1001.9442332613301</c:v>
                </c:pt>
                <c:pt idx="31">
                  <c:v>1114.4210488616</c:v>
                </c:pt>
                <c:pt idx="32">
                  <c:v>1164.1865908367599</c:v>
                </c:pt>
                <c:pt idx="33">
                  <c:v>1111.2054878516101</c:v>
                </c:pt>
                <c:pt idx="34">
                  <c:v>1105.15943604477</c:v>
                </c:pt>
                <c:pt idx="35">
                  <c:v>1095.0449477351899</c:v>
                </c:pt>
                <c:pt idx="36">
                  <c:v>1070.0907851690199</c:v>
                </c:pt>
                <c:pt idx="37">
                  <c:v>1073.4839099271901</c:v>
                </c:pt>
                <c:pt idx="38">
                  <c:v>1089.7462863997</c:v>
                </c:pt>
                <c:pt idx="39">
                  <c:v>1149.9555437383599</c:v>
                </c:pt>
                <c:pt idx="40">
                  <c:v>1063.98423073873</c:v>
                </c:pt>
                <c:pt idx="41">
                  <c:v>982.50208392481898</c:v>
                </c:pt>
                <c:pt idx="42">
                  <c:v>960.51442727732501</c:v>
                </c:pt>
                <c:pt idx="43">
                  <c:v>961.32764264316302</c:v>
                </c:pt>
                <c:pt idx="44">
                  <c:v>977.31827996935101</c:v>
                </c:pt>
                <c:pt idx="45">
                  <c:v>1070.7727014197201</c:v>
                </c:pt>
                <c:pt idx="46">
                  <c:v>1126.2372389167299</c:v>
                </c:pt>
                <c:pt idx="47">
                  <c:v>1092.8269045379</c:v>
                </c:pt>
                <c:pt idx="48">
                  <c:v>1064.5698942420599</c:v>
                </c:pt>
                <c:pt idx="49">
                  <c:v>1075.86308520988</c:v>
                </c:pt>
                <c:pt idx="50">
                  <c:v>1281.96683159911</c:v>
                </c:pt>
                <c:pt idx="51">
                  <c:v>1130.66616242329</c:v>
                </c:pt>
                <c:pt idx="52">
                  <c:v>1115.5458250857901</c:v>
                </c:pt>
                <c:pt idx="53">
                  <c:v>1127.59768299711</c:v>
                </c:pt>
                <c:pt idx="54">
                  <c:v>1082.4224297451301</c:v>
                </c:pt>
                <c:pt idx="55">
                  <c:v>996.63050188205705</c:v>
                </c:pt>
                <c:pt idx="56">
                  <c:v>985.48093875508403</c:v>
                </c:pt>
                <c:pt idx="57">
                  <c:v>956.99163727829</c:v>
                </c:pt>
                <c:pt idx="58">
                  <c:v>1005.82704694182</c:v>
                </c:pt>
                <c:pt idx="59">
                  <c:v>1080.1844140752601</c:v>
                </c:pt>
                <c:pt idx="60">
                  <c:v>1118.96150397513</c:v>
                </c:pt>
                <c:pt idx="61">
                  <c:v>1119.89233641087</c:v>
                </c:pt>
                <c:pt idx="62">
                  <c:v>1179.82942240534</c:v>
                </c:pt>
                <c:pt idx="63">
                  <c:v>1122.85326541375</c:v>
                </c:pt>
                <c:pt idx="64">
                  <c:v>1089.88960159002</c:v>
                </c:pt>
                <c:pt idx="65">
                  <c:v>1075.4292530601999</c:v>
                </c:pt>
                <c:pt idx="66">
                  <c:v>1083.7524460981399</c:v>
                </c:pt>
                <c:pt idx="67">
                  <c:v>1040.8656651512099</c:v>
                </c:pt>
                <c:pt idx="68">
                  <c:v>999.00184774083698</c:v>
                </c:pt>
                <c:pt idx="69">
                  <c:v>1034.3548095219001</c:v>
                </c:pt>
                <c:pt idx="70">
                  <c:v>1039.2003094199699</c:v>
                </c:pt>
                <c:pt idx="71">
                  <c:v>978.29160030012997</c:v>
                </c:pt>
                <c:pt idx="72">
                  <c:v>1014.93468144847</c:v>
                </c:pt>
                <c:pt idx="73">
                  <c:v>1000.40975318471</c:v>
                </c:pt>
                <c:pt idx="74">
                  <c:v>1049.35524595626</c:v>
                </c:pt>
                <c:pt idx="75">
                  <c:v>1006.58367147976</c:v>
                </c:pt>
                <c:pt idx="76">
                  <c:v>1036.4627461800201</c:v>
                </c:pt>
                <c:pt idx="77">
                  <c:v>1028.8058623167101</c:v>
                </c:pt>
                <c:pt idx="78">
                  <c:v>1022.2191964585101</c:v>
                </c:pt>
                <c:pt idx="79">
                  <c:v>1007.90780490396</c:v>
                </c:pt>
                <c:pt idx="80">
                  <c:v>1043.2094186152699</c:v>
                </c:pt>
                <c:pt idx="81">
                  <c:v>1002.9139035644999</c:v>
                </c:pt>
                <c:pt idx="82">
                  <c:v>996.02843122716604</c:v>
                </c:pt>
                <c:pt idx="83">
                  <c:v>1020.5375894662</c:v>
                </c:pt>
                <c:pt idx="84">
                  <c:v>993.80076507958199</c:v>
                </c:pt>
                <c:pt idx="85">
                  <c:v>1004.82328242703</c:v>
                </c:pt>
                <c:pt idx="86">
                  <c:v>997.15714970880401</c:v>
                </c:pt>
                <c:pt idx="87">
                  <c:v>997.19844625013695</c:v>
                </c:pt>
                <c:pt idx="88">
                  <c:v>1017.44838611026</c:v>
                </c:pt>
                <c:pt idx="89">
                  <c:v>990.89810647754598</c:v>
                </c:pt>
                <c:pt idx="90">
                  <c:v>1047.2726520532599</c:v>
                </c:pt>
                <c:pt idx="91">
                  <c:v>1415.3928542113699</c:v>
                </c:pt>
                <c:pt idx="92">
                  <c:v>1819.5067087135301</c:v>
                </c:pt>
                <c:pt idx="93">
                  <c:v>1529.0880329956899</c:v>
                </c:pt>
                <c:pt idx="94">
                  <c:v>1461.47839077095</c:v>
                </c:pt>
                <c:pt idx="95">
                  <c:v>1550.77492382952</c:v>
                </c:pt>
                <c:pt idx="96">
                  <c:v>1525.42294516327</c:v>
                </c:pt>
                <c:pt idx="97">
                  <c:v>1505.8726324525801</c:v>
                </c:pt>
                <c:pt idx="98">
                  <c:v>1544.5908007028099</c:v>
                </c:pt>
                <c:pt idx="99">
                  <c:v>1556.05692859889</c:v>
                </c:pt>
                <c:pt idx="100">
                  <c:v>1430.2502776701499</c:v>
                </c:pt>
                <c:pt idx="101">
                  <c:v>1457.5552705821999</c:v>
                </c:pt>
                <c:pt idx="102">
                  <c:v>1577.5435079953199</c:v>
                </c:pt>
                <c:pt idx="103">
                  <c:v>1670.3008344094501</c:v>
                </c:pt>
                <c:pt idx="104">
                  <c:v>1688.1843391521099</c:v>
                </c:pt>
                <c:pt idx="105">
                  <c:v>1641.2938758115799</c:v>
                </c:pt>
                <c:pt idx="106">
                  <c:v>1582.3803075030701</c:v>
                </c:pt>
                <c:pt idx="107">
                  <c:v>1510.69972349316</c:v>
                </c:pt>
                <c:pt idx="108">
                  <c:v>1489.5806827581</c:v>
                </c:pt>
                <c:pt idx="109">
                  <c:v>1586.2289394219499</c:v>
                </c:pt>
                <c:pt idx="110">
                  <c:v>1570.76487634765</c:v>
                </c:pt>
                <c:pt idx="111">
                  <c:v>1638.05534434327</c:v>
                </c:pt>
                <c:pt idx="112">
                  <c:v>1599.2091471134099</c:v>
                </c:pt>
                <c:pt idx="113">
                  <c:v>1582.44494184172</c:v>
                </c:pt>
                <c:pt idx="114">
                  <c:v>1511.0747870830301</c:v>
                </c:pt>
                <c:pt idx="115">
                  <c:v>1585.52781306201</c:v>
                </c:pt>
                <c:pt idx="116">
                  <c:v>1630.7855029211601</c:v>
                </c:pt>
                <c:pt idx="117">
                  <c:v>1607.94124584675</c:v>
                </c:pt>
                <c:pt idx="118">
                  <c:v>1590.8668305045601</c:v>
                </c:pt>
                <c:pt idx="119">
                  <c:v>1637.5544806057501</c:v>
                </c:pt>
                <c:pt idx="120">
                  <c:v>1140.6199881882001</c:v>
                </c:pt>
                <c:pt idx="121">
                  <c:v>1086.0600780808099</c:v>
                </c:pt>
                <c:pt idx="122">
                  <c:v>1081.58957390311</c:v>
                </c:pt>
                <c:pt idx="123">
                  <c:v>1106.75893225513</c:v>
                </c:pt>
                <c:pt idx="124">
                  <c:v>1044.68905889025</c:v>
                </c:pt>
                <c:pt idx="125">
                  <c:v>1080.4306854454801</c:v>
                </c:pt>
                <c:pt idx="126">
                  <c:v>1046.6716892373399</c:v>
                </c:pt>
                <c:pt idx="127">
                  <c:v>1094.3410981936199</c:v>
                </c:pt>
                <c:pt idx="128">
                  <c:v>1131.19948625138</c:v>
                </c:pt>
                <c:pt idx="129">
                  <c:v>1093.36699615115</c:v>
                </c:pt>
                <c:pt idx="130">
                  <c:v>1197.4352061982299</c:v>
                </c:pt>
                <c:pt idx="131">
                  <c:v>1178.5600511940399</c:v>
                </c:pt>
                <c:pt idx="132">
                  <c:v>1166.29563016057</c:v>
                </c:pt>
                <c:pt idx="133">
                  <c:v>1043.67319659592</c:v>
                </c:pt>
                <c:pt idx="134">
                  <c:v>1405.7643352585101</c:v>
                </c:pt>
                <c:pt idx="135">
                  <c:v>1625.56666059438</c:v>
                </c:pt>
                <c:pt idx="136">
                  <c:v>1580.8080633775101</c:v>
                </c:pt>
                <c:pt idx="137">
                  <c:v>1526.9392726798701</c:v>
                </c:pt>
                <c:pt idx="138">
                  <c:v>1497.45433939909</c:v>
                </c:pt>
                <c:pt idx="139">
                  <c:v>1443.5722911688299</c:v>
                </c:pt>
                <c:pt idx="140">
                  <c:v>1409.75355829408</c:v>
                </c:pt>
                <c:pt idx="141">
                  <c:v>1307.16049977223</c:v>
                </c:pt>
                <c:pt idx="142">
                  <c:v>1284.4738572405399</c:v>
                </c:pt>
                <c:pt idx="143">
                  <c:v>1314.33174914899</c:v>
                </c:pt>
                <c:pt idx="144">
                  <c:v>1380.59314364698</c:v>
                </c:pt>
                <c:pt idx="145">
                  <c:v>1359.9844353423</c:v>
                </c:pt>
                <c:pt idx="146">
                  <c:v>1341.9790306756399</c:v>
                </c:pt>
                <c:pt idx="147">
                  <c:v>1321.13675416091</c:v>
                </c:pt>
                <c:pt idx="148">
                  <c:v>1274.45633598841</c:v>
                </c:pt>
                <c:pt idx="149">
                  <c:v>1276.4341315803199</c:v>
                </c:pt>
                <c:pt idx="150">
                  <c:v>1301.2606307901499</c:v>
                </c:pt>
                <c:pt idx="151">
                  <c:v>1323.7780442035</c:v>
                </c:pt>
                <c:pt idx="152">
                  <c:v>1237.51515589673</c:v>
                </c:pt>
                <c:pt idx="153">
                  <c:v>1143.0731160544899</c:v>
                </c:pt>
                <c:pt idx="154">
                  <c:v>1221.0052226314001</c:v>
                </c:pt>
                <c:pt idx="155">
                  <c:v>1300.1577358996699</c:v>
                </c:pt>
                <c:pt idx="156">
                  <c:v>1321.6956258314301</c:v>
                </c:pt>
                <c:pt idx="157">
                  <c:v>1380.92026839304</c:v>
                </c:pt>
                <c:pt idx="158">
                  <c:v>1297.2581860012799</c:v>
                </c:pt>
                <c:pt idx="159">
                  <c:v>1217.4686458564699</c:v>
                </c:pt>
                <c:pt idx="160">
                  <c:v>1161.6464612729901</c:v>
                </c:pt>
                <c:pt idx="161">
                  <c:v>1180.8790926659899</c:v>
                </c:pt>
                <c:pt idx="162">
                  <c:v>1152.4307550774799</c:v>
                </c:pt>
                <c:pt idx="163">
                  <c:v>1241.86880323214</c:v>
                </c:pt>
                <c:pt idx="164">
                  <c:v>1396.74372601922</c:v>
                </c:pt>
                <c:pt idx="165">
                  <c:v>1289.6463140610099</c:v>
                </c:pt>
                <c:pt idx="166">
                  <c:v>1295.9828775027399</c:v>
                </c:pt>
                <c:pt idx="167">
                  <c:v>1318.4856976912999</c:v>
                </c:pt>
                <c:pt idx="168">
                  <c:v>1284.3558040845101</c:v>
                </c:pt>
                <c:pt idx="169">
                  <c:v>1280.7343847572499</c:v>
                </c:pt>
                <c:pt idx="170">
                  <c:v>1227.0820509948301</c:v>
                </c:pt>
                <c:pt idx="171">
                  <c:v>1207.12013032807</c:v>
                </c:pt>
                <c:pt idx="172">
                  <c:v>1272.39153237341</c:v>
                </c:pt>
                <c:pt idx="173">
                  <c:v>1153.2472560572401</c:v>
                </c:pt>
                <c:pt idx="174">
                  <c:v>1126.0304096356799</c:v>
                </c:pt>
                <c:pt idx="175">
                  <c:v>1081.2376388023799</c:v>
                </c:pt>
                <c:pt idx="176">
                  <c:v>1129.55868176888</c:v>
                </c:pt>
                <c:pt idx="177">
                  <c:v>1241.8739911006301</c:v>
                </c:pt>
                <c:pt idx="178">
                  <c:v>1253.7213426307601</c:v>
                </c:pt>
                <c:pt idx="179">
                  <c:v>1210.1457857400501</c:v>
                </c:pt>
                <c:pt idx="180">
                  <c:v>1242.5396412037001</c:v>
                </c:pt>
                <c:pt idx="181">
                  <c:v>1179.9019145309501</c:v>
                </c:pt>
                <c:pt idx="182">
                  <c:v>1241.68380902478</c:v>
                </c:pt>
                <c:pt idx="183">
                  <c:v>1297.08546903362</c:v>
                </c:pt>
                <c:pt idx="184">
                  <c:v>1243.3947424420801</c:v>
                </c:pt>
                <c:pt idx="185">
                  <c:v>1289.4758709427399</c:v>
                </c:pt>
                <c:pt idx="186">
                  <c:v>1228.04094315206</c:v>
                </c:pt>
                <c:pt idx="187">
                  <c:v>1230.8613589893901</c:v>
                </c:pt>
                <c:pt idx="188">
                  <c:v>1273.5404376050401</c:v>
                </c:pt>
                <c:pt idx="189">
                  <c:v>1226.6710940559101</c:v>
                </c:pt>
                <c:pt idx="190">
                  <c:v>1248.1076728222199</c:v>
                </c:pt>
                <c:pt idx="191">
                  <c:v>1246.20495934113</c:v>
                </c:pt>
                <c:pt idx="192">
                  <c:v>1299.5779380020199</c:v>
                </c:pt>
                <c:pt idx="193">
                  <c:v>1277.6604217280201</c:v>
                </c:pt>
                <c:pt idx="194">
                  <c:v>1203.8146168958699</c:v>
                </c:pt>
                <c:pt idx="195">
                  <c:v>1222.33243869902</c:v>
                </c:pt>
                <c:pt idx="196">
                  <c:v>1162.0356653833101</c:v>
                </c:pt>
                <c:pt idx="197">
                  <c:v>1090.3080694109401</c:v>
                </c:pt>
                <c:pt idx="198">
                  <c:v>1250.05132948303</c:v>
                </c:pt>
                <c:pt idx="199">
                  <c:v>1335.9657529318599</c:v>
                </c:pt>
                <c:pt idx="200">
                  <c:v>1238.9155314614</c:v>
                </c:pt>
                <c:pt idx="201">
                  <c:v>1231.21241027428</c:v>
                </c:pt>
                <c:pt idx="202">
                  <c:v>1226.10821553354</c:v>
                </c:pt>
                <c:pt idx="203">
                  <c:v>1226.3546992633301</c:v>
                </c:pt>
                <c:pt idx="204">
                  <c:v>1183.39638588866</c:v>
                </c:pt>
                <c:pt idx="205">
                  <c:v>1178.4800280417501</c:v>
                </c:pt>
                <c:pt idx="206">
                  <c:v>1262.6041657038099</c:v>
                </c:pt>
                <c:pt idx="207">
                  <c:v>1193.39669764619</c:v>
                </c:pt>
                <c:pt idx="208">
                  <c:v>1218.1429398722601</c:v>
                </c:pt>
                <c:pt idx="209">
                  <c:v>1126.08019120941</c:v>
                </c:pt>
                <c:pt idx="210">
                  <c:v>1422.74220268202</c:v>
                </c:pt>
                <c:pt idx="211">
                  <c:v>1543.1832605843099</c:v>
                </c:pt>
                <c:pt idx="212">
                  <c:v>1689.59379259463</c:v>
                </c:pt>
                <c:pt idx="213">
                  <c:v>1657.6500543182999</c:v>
                </c:pt>
                <c:pt idx="214">
                  <c:v>1628.6276018772701</c:v>
                </c:pt>
                <c:pt idx="215">
                  <c:v>1621.73358441133</c:v>
                </c:pt>
                <c:pt idx="216">
                  <c:v>1547.8425311317101</c:v>
                </c:pt>
                <c:pt idx="217">
                  <c:v>1542.46573176313</c:v>
                </c:pt>
                <c:pt idx="218">
                  <c:v>1448.8283507758899</c:v>
                </c:pt>
                <c:pt idx="219">
                  <c:v>1559.4866882582201</c:v>
                </c:pt>
                <c:pt idx="220">
                  <c:v>1561.71443986387</c:v>
                </c:pt>
                <c:pt idx="221">
                  <c:v>1586.18959529065</c:v>
                </c:pt>
                <c:pt idx="222">
                  <c:v>1470.4009422082599</c:v>
                </c:pt>
                <c:pt idx="223">
                  <c:v>1629.74193355996</c:v>
                </c:pt>
                <c:pt idx="224">
                  <c:v>1484.23373922478</c:v>
                </c:pt>
                <c:pt idx="225">
                  <c:v>1525.40835693197</c:v>
                </c:pt>
                <c:pt idx="226">
                  <c:v>1459.6259874811101</c:v>
                </c:pt>
                <c:pt idx="227">
                  <c:v>1468.0348894695901</c:v>
                </c:pt>
                <c:pt idx="228">
                  <c:v>1448.51528188303</c:v>
                </c:pt>
                <c:pt idx="229">
                  <c:v>1359.2876157133601</c:v>
                </c:pt>
                <c:pt idx="230">
                  <c:v>1416.9516778941099</c:v>
                </c:pt>
                <c:pt idx="231">
                  <c:v>1348.22726266873</c:v>
                </c:pt>
                <c:pt idx="232">
                  <c:v>1245.9411736201901</c:v>
                </c:pt>
                <c:pt idx="233">
                  <c:v>1285.9516548960901</c:v>
                </c:pt>
                <c:pt idx="234">
                  <c:v>1317.97595801996</c:v>
                </c:pt>
                <c:pt idx="235">
                  <c:v>825.67525298988005</c:v>
                </c:pt>
                <c:pt idx="236">
                  <c:v>1343.4011588041601</c:v>
                </c:pt>
                <c:pt idx="237">
                  <c:v>1332.24772485521</c:v>
                </c:pt>
                <c:pt idx="238">
                  <c:v>1299.78572145461</c:v>
                </c:pt>
                <c:pt idx="239">
                  <c:v>1308.2317983432699</c:v>
                </c:pt>
                <c:pt idx="240">
                  <c:v>1372.6285754995899</c:v>
                </c:pt>
                <c:pt idx="241">
                  <c:v>1344.22271210038</c:v>
                </c:pt>
                <c:pt idx="242">
                  <c:v>1321.1553698211501</c:v>
                </c:pt>
                <c:pt idx="243">
                  <c:v>1322.63176603651</c:v>
                </c:pt>
                <c:pt idx="244">
                  <c:v>1344.0387276670399</c:v>
                </c:pt>
                <c:pt idx="245">
                  <c:v>1364.64240636575</c:v>
                </c:pt>
                <c:pt idx="246">
                  <c:v>1216.87896427493</c:v>
                </c:pt>
                <c:pt idx="247">
                  <c:v>1186.38385642295</c:v>
                </c:pt>
                <c:pt idx="248">
                  <c:v>1308.6844131635301</c:v>
                </c:pt>
                <c:pt idx="249">
                  <c:v>1224.3238230603799</c:v>
                </c:pt>
                <c:pt idx="250">
                  <c:v>1168.6351303169599</c:v>
                </c:pt>
                <c:pt idx="251">
                  <c:v>1262.39105897385</c:v>
                </c:pt>
                <c:pt idx="252">
                  <c:v>1227.7825491813301</c:v>
                </c:pt>
                <c:pt idx="253">
                  <c:v>1186.0137898948501</c:v>
                </c:pt>
                <c:pt idx="254">
                  <c:v>1229.05254320428</c:v>
                </c:pt>
                <c:pt idx="255">
                  <c:v>1174.02199223803</c:v>
                </c:pt>
                <c:pt idx="256">
                  <c:v>1139.9547726963201</c:v>
                </c:pt>
                <c:pt idx="257">
                  <c:v>1072.72814700661</c:v>
                </c:pt>
                <c:pt idx="258">
                  <c:v>1098.04054308172</c:v>
                </c:pt>
                <c:pt idx="259">
                  <c:v>1101.2324318186099</c:v>
                </c:pt>
                <c:pt idx="260">
                  <c:v>1044.5360406898101</c:v>
                </c:pt>
                <c:pt idx="261">
                  <c:v>1100.01739113032</c:v>
                </c:pt>
                <c:pt idx="262">
                  <c:v>1155.7722626606701</c:v>
                </c:pt>
                <c:pt idx="263">
                  <c:v>1501.4648581776401</c:v>
                </c:pt>
                <c:pt idx="264">
                  <c:v>1493.9160246926101</c:v>
                </c:pt>
                <c:pt idx="265">
                  <c:v>1447.1624127043301</c:v>
                </c:pt>
                <c:pt idx="266">
                  <c:v>1502.86434932667</c:v>
                </c:pt>
                <c:pt idx="267">
                  <c:v>1530.1034739085101</c:v>
                </c:pt>
                <c:pt idx="268">
                  <c:v>1564.3546799661899</c:v>
                </c:pt>
                <c:pt idx="269">
                  <c:v>1448.6072454018899</c:v>
                </c:pt>
                <c:pt idx="270">
                  <c:v>1492.31936015831</c:v>
                </c:pt>
                <c:pt idx="271">
                  <c:v>1501.7895914845601</c:v>
                </c:pt>
                <c:pt idx="272">
                  <c:v>1441.9274448974199</c:v>
                </c:pt>
                <c:pt idx="273">
                  <c:v>1556.0255573770401</c:v>
                </c:pt>
                <c:pt idx="274">
                  <c:v>1480.0188191570201</c:v>
                </c:pt>
                <c:pt idx="275">
                  <c:v>1584.12173622146</c:v>
                </c:pt>
                <c:pt idx="276">
                  <c:v>1632.2380826751501</c:v>
                </c:pt>
                <c:pt idx="277">
                  <c:v>1545.4280175839799</c:v>
                </c:pt>
                <c:pt idx="278">
                  <c:v>1472.8827890555999</c:v>
                </c:pt>
                <c:pt idx="279">
                  <c:v>1439.6126092325901</c:v>
                </c:pt>
                <c:pt idx="280">
                  <c:v>1271.4436916718801</c:v>
                </c:pt>
                <c:pt idx="281">
                  <c:v>1547.3478739596401</c:v>
                </c:pt>
                <c:pt idx="282">
                  <c:v>1681.9491626512599</c:v>
                </c:pt>
                <c:pt idx="283">
                  <c:v>1636.2592660298801</c:v>
                </c:pt>
                <c:pt idx="284">
                  <c:v>1713.8998676993001</c:v>
                </c:pt>
                <c:pt idx="285">
                  <c:v>1733.5085322723201</c:v>
                </c:pt>
                <c:pt idx="286">
                  <c:v>1709.19327153634</c:v>
                </c:pt>
                <c:pt idx="287">
                  <c:v>1663.1264862466701</c:v>
                </c:pt>
                <c:pt idx="288">
                  <c:v>1798.1168827397901</c:v>
                </c:pt>
                <c:pt idx="289">
                  <c:v>1613.5365469583601</c:v>
                </c:pt>
                <c:pt idx="290">
                  <c:v>1283.0307360474501</c:v>
                </c:pt>
                <c:pt idx="291">
                  <c:v>1257.6672164548299</c:v>
                </c:pt>
                <c:pt idx="292">
                  <c:v>1169.0582203268</c:v>
                </c:pt>
                <c:pt idx="293">
                  <c:v>1195.54971763105</c:v>
                </c:pt>
                <c:pt idx="294">
                  <c:v>1347.1976228876899</c:v>
                </c:pt>
                <c:pt idx="295">
                  <c:v>1238.02500975723</c:v>
                </c:pt>
                <c:pt idx="296">
                  <c:v>1303.64043849729</c:v>
                </c:pt>
                <c:pt idx="297">
                  <c:v>1318.69677841679</c:v>
                </c:pt>
                <c:pt idx="298">
                  <c:v>1242.86178058118</c:v>
                </c:pt>
                <c:pt idx="299">
                  <c:v>1343.4256082905399</c:v>
                </c:pt>
                <c:pt idx="300">
                  <c:v>1365.8032089639701</c:v>
                </c:pt>
                <c:pt idx="301">
                  <c:v>1340.2380428169899</c:v>
                </c:pt>
                <c:pt idx="302">
                  <c:v>1393.6146197335099</c:v>
                </c:pt>
                <c:pt idx="303">
                  <c:v>1205.8330367825199</c:v>
                </c:pt>
                <c:pt idx="304">
                  <c:v>1181.50273664625</c:v>
                </c:pt>
                <c:pt idx="305">
                  <c:v>1165.68344420735</c:v>
                </c:pt>
                <c:pt idx="306">
                  <c:v>1233.5525662832899</c:v>
                </c:pt>
                <c:pt idx="307">
                  <c:v>1408.1120631671199</c:v>
                </c:pt>
                <c:pt idx="308">
                  <c:v>1441.2186867518601</c:v>
                </c:pt>
                <c:pt idx="309">
                  <c:v>1349.4922612073699</c:v>
                </c:pt>
                <c:pt idx="310">
                  <c:v>1118.32393289114</c:v>
                </c:pt>
                <c:pt idx="311">
                  <c:v>1008.57538054465</c:v>
                </c:pt>
                <c:pt idx="312">
                  <c:v>1186.6303434879501</c:v>
                </c:pt>
                <c:pt idx="313">
                  <c:v>1370.3404868272701</c:v>
                </c:pt>
                <c:pt idx="314">
                  <c:v>1515.53660160306</c:v>
                </c:pt>
                <c:pt idx="315">
                  <c:v>1491.95428602269</c:v>
                </c:pt>
                <c:pt idx="316">
                  <c:v>1465.1977918755999</c:v>
                </c:pt>
                <c:pt idx="317">
                  <c:v>1670.1335848636299</c:v>
                </c:pt>
                <c:pt idx="318">
                  <c:v>1423.69948777124</c:v>
                </c:pt>
                <c:pt idx="319">
                  <c:v>1453.1637456041601</c:v>
                </c:pt>
                <c:pt idx="320">
                  <c:v>1443.4669370557201</c:v>
                </c:pt>
                <c:pt idx="321">
                  <c:v>1450.54522268799</c:v>
                </c:pt>
                <c:pt idx="322">
                  <c:v>1554.14439966437</c:v>
                </c:pt>
                <c:pt idx="323">
                  <c:v>1397.2514906998099</c:v>
                </c:pt>
                <c:pt idx="324">
                  <c:v>1119.58545189149</c:v>
                </c:pt>
                <c:pt idx="325">
                  <c:v>1104.3201816456899</c:v>
                </c:pt>
                <c:pt idx="326">
                  <c:v>1028.5384851322101</c:v>
                </c:pt>
                <c:pt idx="327">
                  <c:v>1285.9993812295099</c:v>
                </c:pt>
                <c:pt idx="328">
                  <c:v>1281.8109773598201</c:v>
                </c:pt>
                <c:pt idx="329">
                  <c:v>1358.9107366784999</c:v>
                </c:pt>
                <c:pt idx="330">
                  <c:v>1458.25971759202</c:v>
                </c:pt>
                <c:pt idx="331">
                  <c:v>1424.26120140852</c:v>
                </c:pt>
                <c:pt idx="332">
                  <c:v>1312.0071115119699</c:v>
                </c:pt>
                <c:pt idx="333">
                  <c:v>1327.15620477264</c:v>
                </c:pt>
                <c:pt idx="334">
                  <c:v>1304.6735995833701</c:v>
                </c:pt>
                <c:pt idx="335">
                  <c:v>1181.4486871635499</c:v>
                </c:pt>
                <c:pt idx="336">
                  <c:v>1190.4798108747</c:v>
                </c:pt>
                <c:pt idx="337">
                  <c:v>1214.10131751893</c:v>
                </c:pt>
                <c:pt idx="338">
                  <c:v>1135.01722603191</c:v>
                </c:pt>
                <c:pt idx="339">
                  <c:v>1103.09655677411</c:v>
                </c:pt>
                <c:pt idx="340">
                  <c:v>1154.7844298391899</c:v>
                </c:pt>
                <c:pt idx="341">
                  <c:v>1244.42966363408</c:v>
                </c:pt>
                <c:pt idx="342">
                  <c:v>1309.28299085495</c:v>
                </c:pt>
                <c:pt idx="343">
                  <c:v>1217.4750263999799</c:v>
                </c:pt>
                <c:pt idx="344">
                  <c:v>1284.1812466469901</c:v>
                </c:pt>
                <c:pt idx="345">
                  <c:v>1126.42094971596</c:v>
                </c:pt>
                <c:pt idx="346">
                  <c:v>1196.3300037183501</c:v>
                </c:pt>
                <c:pt idx="347">
                  <c:v>1073.5819213913501</c:v>
                </c:pt>
                <c:pt idx="348">
                  <c:v>1069.07621909103</c:v>
                </c:pt>
                <c:pt idx="349">
                  <c:v>984.15965784113996</c:v>
                </c:pt>
                <c:pt idx="350">
                  <c:v>1139.8384400662101</c:v>
                </c:pt>
                <c:pt idx="351">
                  <c:v>1136.3441299047099</c:v>
                </c:pt>
                <c:pt idx="352">
                  <c:v>1213.06620723176</c:v>
                </c:pt>
                <c:pt idx="353">
                  <c:v>1208.5769594768899</c:v>
                </c:pt>
                <c:pt idx="354">
                  <c:v>1647.0383836721201</c:v>
                </c:pt>
                <c:pt idx="355">
                  <c:v>1858.2762386217801</c:v>
                </c:pt>
                <c:pt idx="356">
                  <c:v>1859.4211144424301</c:v>
                </c:pt>
                <c:pt idx="357">
                  <c:v>1889.10714477139</c:v>
                </c:pt>
                <c:pt idx="358">
                  <c:v>1772.8660212014099</c:v>
                </c:pt>
                <c:pt idx="359">
                  <c:v>1799.93986658414</c:v>
                </c:pt>
                <c:pt idx="360">
                  <c:v>1715.89648499592</c:v>
                </c:pt>
                <c:pt idx="361">
                  <c:v>1676.2748171661001</c:v>
                </c:pt>
                <c:pt idx="362">
                  <c:v>1707.08917845312</c:v>
                </c:pt>
                <c:pt idx="363">
                  <c:v>1696.6841750757701</c:v>
                </c:pt>
                <c:pt idx="364">
                  <c:v>1739.50317765656</c:v>
                </c:pt>
                <c:pt idx="365">
                  <c:v>1590.46403644205</c:v>
                </c:pt>
                <c:pt idx="366">
                  <c:v>1646.5785394288</c:v>
                </c:pt>
                <c:pt idx="367">
                  <c:v>1553.17840506682</c:v>
                </c:pt>
                <c:pt idx="368">
                  <c:v>1584.6690586853199</c:v>
                </c:pt>
                <c:pt idx="369">
                  <c:v>1529.6218078895199</c:v>
                </c:pt>
                <c:pt idx="370">
                  <c:v>1509.5992880132601</c:v>
                </c:pt>
                <c:pt idx="371">
                  <c:v>1568.60090399873</c:v>
                </c:pt>
                <c:pt idx="372">
                  <c:v>1507.96213993877</c:v>
                </c:pt>
                <c:pt idx="373">
                  <c:v>1496.6890839079399</c:v>
                </c:pt>
                <c:pt idx="374">
                  <c:v>1534.0999480789201</c:v>
                </c:pt>
                <c:pt idx="375">
                  <c:v>1488.96453558189</c:v>
                </c:pt>
                <c:pt idx="376">
                  <c:v>1470.5431614860699</c:v>
                </c:pt>
                <c:pt idx="377">
                  <c:v>1506.6938115277101</c:v>
                </c:pt>
                <c:pt idx="378">
                  <c:v>1533.9929458806901</c:v>
                </c:pt>
                <c:pt idx="379">
                  <c:v>1449.62594745653</c:v>
                </c:pt>
                <c:pt idx="380">
                  <c:v>1272.33851058611</c:v>
                </c:pt>
                <c:pt idx="381">
                  <c:v>1202.78238118432</c:v>
                </c:pt>
                <c:pt idx="382">
                  <c:v>1132.3504094592799</c:v>
                </c:pt>
                <c:pt idx="383">
                  <c:v>1117.83695931844</c:v>
                </c:pt>
                <c:pt idx="384">
                  <c:v>1207.9885440125299</c:v>
                </c:pt>
                <c:pt idx="385">
                  <c:v>1141.9414108701701</c:v>
                </c:pt>
                <c:pt idx="386">
                  <c:v>1089.33129509062</c:v>
                </c:pt>
                <c:pt idx="387">
                  <c:v>1125.2462112242399</c:v>
                </c:pt>
                <c:pt idx="388">
                  <c:v>1238.1610487446701</c:v>
                </c:pt>
                <c:pt idx="389">
                  <c:v>1460.7672113420599</c:v>
                </c:pt>
                <c:pt idx="390">
                  <c:v>1373.46838140622</c:v>
                </c:pt>
                <c:pt idx="391">
                  <c:v>1291.7130000744901</c:v>
                </c:pt>
                <c:pt idx="392">
                  <c:v>1253.0868055031101</c:v>
                </c:pt>
                <c:pt idx="393">
                  <c:v>1267.4760476306401</c:v>
                </c:pt>
                <c:pt idx="394">
                  <c:v>1149.9269390902</c:v>
                </c:pt>
                <c:pt idx="395">
                  <c:v>1301.36252850187</c:v>
                </c:pt>
                <c:pt idx="396">
                  <c:v>1337.6691366079399</c:v>
                </c:pt>
                <c:pt idx="397">
                  <c:v>1314.8469921534399</c:v>
                </c:pt>
                <c:pt idx="398">
                  <c:v>1233.0560923445601</c:v>
                </c:pt>
                <c:pt idx="399">
                  <c:v>1205.55104478514</c:v>
                </c:pt>
                <c:pt idx="400">
                  <c:v>1266.3216436359</c:v>
                </c:pt>
                <c:pt idx="401">
                  <c:v>1277.23326514106</c:v>
                </c:pt>
                <c:pt idx="402">
                  <c:v>1253.2285700013299</c:v>
                </c:pt>
                <c:pt idx="403">
                  <c:v>1271.6110725302401</c:v>
                </c:pt>
                <c:pt idx="404">
                  <c:v>1151.1521085797301</c:v>
                </c:pt>
                <c:pt idx="405">
                  <c:v>1143.6730572476399</c:v>
                </c:pt>
                <c:pt idx="406">
                  <c:v>1234.3888174000299</c:v>
                </c:pt>
                <c:pt idx="407">
                  <c:v>1126.2335618469999</c:v>
                </c:pt>
                <c:pt idx="408">
                  <c:v>1142.65470317518</c:v>
                </c:pt>
                <c:pt idx="409">
                  <c:v>1044.21254098909</c:v>
                </c:pt>
                <c:pt idx="410">
                  <c:v>1112.57168999288</c:v>
                </c:pt>
                <c:pt idx="411">
                  <c:v>1181.66948720562</c:v>
                </c:pt>
                <c:pt idx="412">
                  <c:v>1250.66605492452</c:v>
                </c:pt>
                <c:pt idx="413">
                  <c:v>1270.23855492653</c:v>
                </c:pt>
                <c:pt idx="414">
                  <c:v>1150.56245352517</c:v>
                </c:pt>
                <c:pt idx="415">
                  <c:v>1120.8615446178401</c:v>
                </c:pt>
                <c:pt idx="416">
                  <c:v>1062.9792612137201</c:v>
                </c:pt>
                <c:pt idx="417">
                  <c:v>1060.9563575325201</c:v>
                </c:pt>
                <c:pt idx="418">
                  <c:v>1092.0132069961301</c:v>
                </c:pt>
                <c:pt idx="419">
                  <c:v>1108.35977391695</c:v>
                </c:pt>
                <c:pt idx="420">
                  <c:v>1129.82462799368</c:v>
                </c:pt>
                <c:pt idx="421">
                  <c:v>1012.45706403611</c:v>
                </c:pt>
                <c:pt idx="422">
                  <c:v>1054.29995511893</c:v>
                </c:pt>
                <c:pt idx="423">
                  <c:v>1166.36424034837</c:v>
                </c:pt>
                <c:pt idx="424">
                  <c:v>1088.7481148465899</c:v>
                </c:pt>
                <c:pt idx="425">
                  <c:v>1281.1583341801299</c:v>
                </c:pt>
                <c:pt idx="426">
                  <c:v>1016.25169504957</c:v>
                </c:pt>
                <c:pt idx="427">
                  <c:v>985.10482474933497</c:v>
                </c:pt>
                <c:pt idx="428">
                  <c:v>1186.5282583813</c:v>
                </c:pt>
                <c:pt idx="429">
                  <c:v>1318.25235357407</c:v>
                </c:pt>
                <c:pt idx="430">
                  <c:v>1245.2606387446799</c:v>
                </c:pt>
                <c:pt idx="431">
                  <c:v>1284.59296433443</c:v>
                </c:pt>
                <c:pt idx="432">
                  <c:v>1247.2611731388899</c:v>
                </c:pt>
                <c:pt idx="433">
                  <c:v>1287.6343076420601</c:v>
                </c:pt>
                <c:pt idx="434">
                  <c:v>1127.2064136491299</c:v>
                </c:pt>
                <c:pt idx="435">
                  <c:v>1208.5068229994699</c:v>
                </c:pt>
                <c:pt idx="436">
                  <c:v>1235.13787693628</c:v>
                </c:pt>
                <c:pt idx="437">
                  <c:v>1298.20376902475</c:v>
                </c:pt>
                <c:pt idx="438">
                  <c:v>1304.46163672393</c:v>
                </c:pt>
                <c:pt idx="439">
                  <c:v>1346.5605773006901</c:v>
                </c:pt>
                <c:pt idx="440">
                  <c:v>1186.9932816282101</c:v>
                </c:pt>
                <c:pt idx="441">
                  <c:v>1223.6935700655399</c:v>
                </c:pt>
                <c:pt idx="442">
                  <c:v>1091.1650596315999</c:v>
                </c:pt>
                <c:pt idx="443">
                  <c:v>1186.2247356978</c:v>
                </c:pt>
                <c:pt idx="444">
                  <c:v>1220.0238095238001</c:v>
                </c:pt>
                <c:pt idx="445">
                  <c:v>1178.6296753322499</c:v>
                </c:pt>
                <c:pt idx="446">
                  <c:v>1203.4033537805001</c:v>
                </c:pt>
                <c:pt idx="447">
                  <c:v>1129.3475420352399</c:v>
                </c:pt>
                <c:pt idx="448">
                  <c:v>1107.6414791268601</c:v>
                </c:pt>
                <c:pt idx="449">
                  <c:v>1199.8187951560201</c:v>
                </c:pt>
                <c:pt idx="450">
                  <c:v>1165.3172156829501</c:v>
                </c:pt>
                <c:pt idx="451">
                  <c:v>1228.2964071352901</c:v>
                </c:pt>
                <c:pt idx="452">
                  <c:v>1207.11140977694</c:v>
                </c:pt>
                <c:pt idx="453">
                  <c:v>1214.10558204211</c:v>
                </c:pt>
                <c:pt idx="454">
                  <c:v>1046.2471565687799</c:v>
                </c:pt>
                <c:pt idx="455">
                  <c:v>1155.16221682847</c:v>
                </c:pt>
                <c:pt idx="456">
                  <c:v>1090.80007590525</c:v>
                </c:pt>
                <c:pt idx="457">
                  <c:v>1101.89506510146</c:v>
                </c:pt>
                <c:pt idx="458">
                  <c:v>1411.7435750324801</c:v>
                </c:pt>
                <c:pt idx="459">
                  <c:v>1292.0927716082399</c:v>
                </c:pt>
                <c:pt idx="460">
                  <c:v>1307.6679330285001</c:v>
                </c:pt>
                <c:pt idx="461">
                  <c:v>1310.6599652853799</c:v>
                </c:pt>
                <c:pt idx="462">
                  <c:v>1384.8326575143101</c:v>
                </c:pt>
                <c:pt idx="463">
                  <c:v>1254.2833393257599</c:v>
                </c:pt>
                <c:pt idx="464">
                  <c:v>1182.18691524014</c:v>
                </c:pt>
                <c:pt idx="465">
                  <c:v>1192.28284184584</c:v>
                </c:pt>
                <c:pt idx="466">
                  <c:v>1189.7229817264399</c:v>
                </c:pt>
                <c:pt idx="467">
                  <c:v>1066.5890618565099</c:v>
                </c:pt>
                <c:pt idx="468">
                  <c:v>1502.56546469362</c:v>
                </c:pt>
                <c:pt idx="469">
                  <c:v>1764.5617248424501</c:v>
                </c:pt>
                <c:pt idx="470">
                  <c:v>1682.3157887213199</c:v>
                </c:pt>
                <c:pt idx="471">
                  <c:v>1687.2878935962201</c:v>
                </c:pt>
                <c:pt idx="472">
                  <c:v>1665.79334819664</c:v>
                </c:pt>
                <c:pt idx="473">
                  <c:v>1788.36538813685</c:v>
                </c:pt>
                <c:pt idx="474">
                  <c:v>1677.4494233524799</c:v>
                </c:pt>
                <c:pt idx="475">
                  <c:v>1648.2649506052501</c:v>
                </c:pt>
                <c:pt idx="476">
                  <c:v>1623.1522246606701</c:v>
                </c:pt>
                <c:pt idx="477">
                  <c:v>1697.3304147592501</c:v>
                </c:pt>
                <c:pt idx="478">
                  <c:v>1716.06701607839</c:v>
                </c:pt>
                <c:pt idx="479">
                  <c:v>1533.8995291066601</c:v>
                </c:pt>
                <c:pt idx="480">
                  <c:v>1723.66141948977</c:v>
                </c:pt>
                <c:pt idx="481">
                  <c:v>1697.67248395351</c:v>
                </c:pt>
                <c:pt idx="482">
                  <c:v>1690.1652362387899</c:v>
                </c:pt>
                <c:pt idx="483">
                  <c:v>1689.4514500338601</c:v>
                </c:pt>
                <c:pt idx="484">
                  <c:v>1823.8535857755401</c:v>
                </c:pt>
              </c:numCache>
            </c:numRef>
          </c:val>
          <c:smooth val="0"/>
        </c:ser>
        <c:ser>
          <c:idx val="9"/>
          <c:order val="9"/>
          <c:tx>
            <c:v>Overall</c:v>
          </c:tx>
          <c:spPr>
            <a:ln w="28575" cap="rnd">
              <a:solidFill>
                <a:schemeClr val="accent6">
                  <a:lumMod val="8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Playtime!$A$2:$A$486</c:f>
              <c:numCache>
                <c:formatCode>m/d/yyyy</c:formatCode>
                <c:ptCount val="485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42684</c:v>
                </c:pt>
                <c:pt idx="236">
                  <c:v>42685</c:v>
                </c:pt>
                <c:pt idx="237">
                  <c:v>42686</c:v>
                </c:pt>
                <c:pt idx="238">
                  <c:v>42687</c:v>
                </c:pt>
                <c:pt idx="239">
                  <c:v>42688</c:v>
                </c:pt>
                <c:pt idx="240">
                  <c:v>42689</c:v>
                </c:pt>
                <c:pt idx="241">
                  <c:v>42690</c:v>
                </c:pt>
                <c:pt idx="242">
                  <c:v>42691</c:v>
                </c:pt>
                <c:pt idx="243">
                  <c:v>42692</c:v>
                </c:pt>
                <c:pt idx="244">
                  <c:v>42693</c:v>
                </c:pt>
                <c:pt idx="245">
                  <c:v>42694</c:v>
                </c:pt>
                <c:pt idx="246">
                  <c:v>42695</c:v>
                </c:pt>
                <c:pt idx="247">
                  <c:v>42696</c:v>
                </c:pt>
                <c:pt idx="248">
                  <c:v>42697</c:v>
                </c:pt>
                <c:pt idx="249">
                  <c:v>42698</c:v>
                </c:pt>
                <c:pt idx="250">
                  <c:v>42699</c:v>
                </c:pt>
                <c:pt idx="251">
                  <c:v>42700</c:v>
                </c:pt>
                <c:pt idx="252">
                  <c:v>42701</c:v>
                </c:pt>
                <c:pt idx="253">
                  <c:v>42702</c:v>
                </c:pt>
                <c:pt idx="254">
                  <c:v>42703</c:v>
                </c:pt>
                <c:pt idx="255">
                  <c:v>42704</c:v>
                </c:pt>
                <c:pt idx="256">
                  <c:v>42705</c:v>
                </c:pt>
                <c:pt idx="257">
                  <c:v>42706</c:v>
                </c:pt>
                <c:pt idx="258">
                  <c:v>42707</c:v>
                </c:pt>
                <c:pt idx="259">
                  <c:v>42708</c:v>
                </c:pt>
                <c:pt idx="260">
                  <c:v>42709</c:v>
                </c:pt>
                <c:pt idx="261">
                  <c:v>42710</c:v>
                </c:pt>
                <c:pt idx="262">
                  <c:v>42711</c:v>
                </c:pt>
                <c:pt idx="263">
                  <c:v>42712</c:v>
                </c:pt>
                <c:pt idx="264">
                  <c:v>42713</c:v>
                </c:pt>
                <c:pt idx="265">
                  <c:v>42714</c:v>
                </c:pt>
                <c:pt idx="266">
                  <c:v>42715</c:v>
                </c:pt>
                <c:pt idx="267">
                  <c:v>42716</c:v>
                </c:pt>
                <c:pt idx="268">
                  <c:v>42717</c:v>
                </c:pt>
                <c:pt idx="269">
                  <c:v>42718</c:v>
                </c:pt>
                <c:pt idx="270">
                  <c:v>42719</c:v>
                </c:pt>
                <c:pt idx="271">
                  <c:v>42720</c:v>
                </c:pt>
                <c:pt idx="272">
                  <c:v>42721</c:v>
                </c:pt>
                <c:pt idx="273">
                  <c:v>42722</c:v>
                </c:pt>
                <c:pt idx="274">
                  <c:v>42723</c:v>
                </c:pt>
                <c:pt idx="275">
                  <c:v>42724</c:v>
                </c:pt>
                <c:pt idx="276">
                  <c:v>42725</c:v>
                </c:pt>
                <c:pt idx="277">
                  <c:v>42726</c:v>
                </c:pt>
                <c:pt idx="278">
                  <c:v>42727</c:v>
                </c:pt>
                <c:pt idx="279">
                  <c:v>42728</c:v>
                </c:pt>
                <c:pt idx="280">
                  <c:v>42729</c:v>
                </c:pt>
                <c:pt idx="281">
                  <c:v>42730</c:v>
                </c:pt>
                <c:pt idx="282">
                  <c:v>42731</c:v>
                </c:pt>
                <c:pt idx="283">
                  <c:v>42732</c:v>
                </c:pt>
                <c:pt idx="284">
                  <c:v>42733</c:v>
                </c:pt>
                <c:pt idx="285">
                  <c:v>42734</c:v>
                </c:pt>
                <c:pt idx="286">
                  <c:v>42735</c:v>
                </c:pt>
                <c:pt idx="287">
                  <c:v>42736</c:v>
                </c:pt>
                <c:pt idx="288">
                  <c:v>42737</c:v>
                </c:pt>
                <c:pt idx="289">
                  <c:v>42738</c:v>
                </c:pt>
                <c:pt idx="290">
                  <c:v>42739</c:v>
                </c:pt>
                <c:pt idx="291">
                  <c:v>42740</c:v>
                </c:pt>
                <c:pt idx="292">
                  <c:v>42741</c:v>
                </c:pt>
                <c:pt idx="293">
                  <c:v>42742</c:v>
                </c:pt>
                <c:pt idx="294">
                  <c:v>42743</c:v>
                </c:pt>
                <c:pt idx="295">
                  <c:v>42744</c:v>
                </c:pt>
                <c:pt idx="296">
                  <c:v>42745</c:v>
                </c:pt>
                <c:pt idx="297">
                  <c:v>42746</c:v>
                </c:pt>
                <c:pt idx="298">
                  <c:v>42747</c:v>
                </c:pt>
                <c:pt idx="299">
                  <c:v>42748</c:v>
                </c:pt>
                <c:pt idx="300">
                  <c:v>42749</c:v>
                </c:pt>
                <c:pt idx="301">
                  <c:v>42750</c:v>
                </c:pt>
                <c:pt idx="302">
                  <c:v>42751</c:v>
                </c:pt>
                <c:pt idx="303">
                  <c:v>42752</c:v>
                </c:pt>
                <c:pt idx="304">
                  <c:v>42753</c:v>
                </c:pt>
                <c:pt idx="305">
                  <c:v>42754</c:v>
                </c:pt>
                <c:pt idx="306">
                  <c:v>42755</c:v>
                </c:pt>
                <c:pt idx="307">
                  <c:v>42756</c:v>
                </c:pt>
                <c:pt idx="308">
                  <c:v>42757</c:v>
                </c:pt>
                <c:pt idx="309">
                  <c:v>42758</c:v>
                </c:pt>
                <c:pt idx="310">
                  <c:v>42759</c:v>
                </c:pt>
                <c:pt idx="311">
                  <c:v>42760</c:v>
                </c:pt>
                <c:pt idx="312">
                  <c:v>42761</c:v>
                </c:pt>
                <c:pt idx="313">
                  <c:v>42762</c:v>
                </c:pt>
                <c:pt idx="314">
                  <c:v>42763</c:v>
                </c:pt>
                <c:pt idx="315">
                  <c:v>42764</c:v>
                </c:pt>
                <c:pt idx="316">
                  <c:v>42765</c:v>
                </c:pt>
                <c:pt idx="317">
                  <c:v>42766</c:v>
                </c:pt>
                <c:pt idx="318">
                  <c:v>42767</c:v>
                </c:pt>
                <c:pt idx="319">
                  <c:v>42768</c:v>
                </c:pt>
                <c:pt idx="320">
                  <c:v>42769</c:v>
                </c:pt>
                <c:pt idx="321">
                  <c:v>42770</c:v>
                </c:pt>
                <c:pt idx="322">
                  <c:v>42771</c:v>
                </c:pt>
                <c:pt idx="323">
                  <c:v>42772</c:v>
                </c:pt>
                <c:pt idx="324">
                  <c:v>42773</c:v>
                </c:pt>
                <c:pt idx="325">
                  <c:v>42774</c:v>
                </c:pt>
                <c:pt idx="326">
                  <c:v>42775</c:v>
                </c:pt>
                <c:pt idx="327">
                  <c:v>42776</c:v>
                </c:pt>
                <c:pt idx="328">
                  <c:v>42777</c:v>
                </c:pt>
                <c:pt idx="329">
                  <c:v>42778</c:v>
                </c:pt>
                <c:pt idx="330">
                  <c:v>42779</c:v>
                </c:pt>
                <c:pt idx="331">
                  <c:v>42780</c:v>
                </c:pt>
                <c:pt idx="332">
                  <c:v>42781</c:v>
                </c:pt>
                <c:pt idx="333">
                  <c:v>42782</c:v>
                </c:pt>
                <c:pt idx="334">
                  <c:v>42783</c:v>
                </c:pt>
                <c:pt idx="335">
                  <c:v>42784</c:v>
                </c:pt>
                <c:pt idx="336">
                  <c:v>42785</c:v>
                </c:pt>
                <c:pt idx="337">
                  <c:v>42786</c:v>
                </c:pt>
                <c:pt idx="338">
                  <c:v>42787</c:v>
                </c:pt>
                <c:pt idx="339">
                  <c:v>42788</c:v>
                </c:pt>
                <c:pt idx="340">
                  <c:v>42789</c:v>
                </c:pt>
                <c:pt idx="341">
                  <c:v>42790</c:v>
                </c:pt>
                <c:pt idx="342">
                  <c:v>42791</c:v>
                </c:pt>
                <c:pt idx="343">
                  <c:v>42792</c:v>
                </c:pt>
                <c:pt idx="344">
                  <c:v>42793</c:v>
                </c:pt>
                <c:pt idx="345">
                  <c:v>42794</c:v>
                </c:pt>
                <c:pt idx="346">
                  <c:v>42795</c:v>
                </c:pt>
                <c:pt idx="347">
                  <c:v>42796</c:v>
                </c:pt>
                <c:pt idx="348">
                  <c:v>42797</c:v>
                </c:pt>
                <c:pt idx="349">
                  <c:v>42798</c:v>
                </c:pt>
                <c:pt idx="350">
                  <c:v>42799</c:v>
                </c:pt>
                <c:pt idx="351">
                  <c:v>42800</c:v>
                </c:pt>
                <c:pt idx="352">
                  <c:v>42801</c:v>
                </c:pt>
                <c:pt idx="353">
                  <c:v>42802</c:v>
                </c:pt>
                <c:pt idx="354">
                  <c:v>42803</c:v>
                </c:pt>
                <c:pt idx="355">
                  <c:v>42804</c:v>
                </c:pt>
                <c:pt idx="356">
                  <c:v>42805</c:v>
                </c:pt>
                <c:pt idx="357">
                  <c:v>42806</c:v>
                </c:pt>
                <c:pt idx="358">
                  <c:v>42807</c:v>
                </c:pt>
                <c:pt idx="359">
                  <c:v>42808</c:v>
                </c:pt>
                <c:pt idx="360">
                  <c:v>42809</c:v>
                </c:pt>
                <c:pt idx="361">
                  <c:v>42810</c:v>
                </c:pt>
                <c:pt idx="362">
                  <c:v>42811</c:v>
                </c:pt>
                <c:pt idx="363">
                  <c:v>42812</c:v>
                </c:pt>
                <c:pt idx="364">
                  <c:v>42813</c:v>
                </c:pt>
                <c:pt idx="365">
                  <c:v>42814</c:v>
                </c:pt>
                <c:pt idx="366">
                  <c:v>42815</c:v>
                </c:pt>
                <c:pt idx="367">
                  <c:v>42816</c:v>
                </c:pt>
                <c:pt idx="368">
                  <c:v>42817</c:v>
                </c:pt>
                <c:pt idx="369">
                  <c:v>42818</c:v>
                </c:pt>
                <c:pt idx="370">
                  <c:v>42819</c:v>
                </c:pt>
                <c:pt idx="371">
                  <c:v>42820</c:v>
                </c:pt>
                <c:pt idx="372">
                  <c:v>42821</c:v>
                </c:pt>
                <c:pt idx="373">
                  <c:v>42822</c:v>
                </c:pt>
                <c:pt idx="374">
                  <c:v>42823</c:v>
                </c:pt>
                <c:pt idx="375">
                  <c:v>42824</c:v>
                </c:pt>
                <c:pt idx="376">
                  <c:v>42825</c:v>
                </c:pt>
                <c:pt idx="377">
                  <c:v>42826</c:v>
                </c:pt>
                <c:pt idx="378">
                  <c:v>42827</c:v>
                </c:pt>
                <c:pt idx="379">
                  <c:v>42828</c:v>
                </c:pt>
                <c:pt idx="380">
                  <c:v>42829</c:v>
                </c:pt>
                <c:pt idx="381">
                  <c:v>42830</c:v>
                </c:pt>
                <c:pt idx="382">
                  <c:v>42831</c:v>
                </c:pt>
                <c:pt idx="383">
                  <c:v>42832</c:v>
                </c:pt>
                <c:pt idx="384">
                  <c:v>42833</c:v>
                </c:pt>
                <c:pt idx="385">
                  <c:v>42834</c:v>
                </c:pt>
                <c:pt idx="386">
                  <c:v>42835</c:v>
                </c:pt>
                <c:pt idx="387">
                  <c:v>42836</c:v>
                </c:pt>
                <c:pt idx="388">
                  <c:v>42837</c:v>
                </c:pt>
                <c:pt idx="389">
                  <c:v>42838</c:v>
                </c:pt>
                <c:pt idx="390">
                  <c:v>42839</c:v>
                </c:pt>
                <c:pt idx="391">
                  <c:v>42840</c:v>
                </c:pt>
                <c:pt idx="392">
                  <c:v>42841</c:v>
                </c:pt>
                <c:pt idx="393">
                  <c:v>42842</c:v>
                </c:pt>
                <c:pt idx="394">
                  <c:v>42843</c:v>
                </c:pt>
                <c:pt idx="395">
                  <c:v>42844</c:v>
                </c:pt>
                <c:pt idx="396">
                  <c:v>42845</c:v>
                </c:pt>
                <c:pt idx="397">
                  <c:v>42846</c:v>
                </c:pt>
                <c:pt idx="398">
                  <c:v>42847</c:v>
                </c:pt>
                <c:pt idx="399">
                  <c:v>42848</c:v>
                </c:pt>
                <c:pt idx="400">
                  <c:v>42849</c:v>
                </c:pt>
                <c:pt idx="401">
                  <c:v>42850</c:v>
                </c:pt>
                <c:pt idx="402">
                  <c:v>42851</c:v>
                </c:pt>
                <c:pt idx="403">
                  <c:v>42852</c:v>
                </c:pt>
                <c:pt idx="404">
                  <c:v>42853</c:v>
                </c:pt>
                <c:pt idx="405">
                  <c:v>42854</c:v>
                </c:pt>
                <c:pt idx="406">
                  <c:v>42855</c:v>
                </c:pt>
                <c:pt idx="407">
                  <c:v>42856</c:v>
                </c:pt>
                <c:pt idx="408">
                  <c:v>42857</c:v>
                </c:pt>
                <c:pt idx="409">
                  <c:v>42858</c:v>
                </c:pt>
                <c:pt idx="410">
                  <c:v>42859</c:v>
                </c:pt>
                <c:pt idx="411">
                  <c:v>42860</c:v>
                </c:pt>
                <c:pt idx="412">
                  <c:v>42861</c:v>
                </c:pt>
                <c:pt idx="413">
                  <c:v>42862</c:v>
                </c:pt>
                <c:pt idx="414">
                  <c:v>42863</c:v>
                </c:pt>
                <c:pt idx="415">
                  <c:v>42864</c:v>
                </c:pt>
                <c:pt idx="416">
                  <c:v>42865</c:v>
                </c:pt>
                <c:pt idx="417">
                  <c:v>42866</c:v>
                </c:pt>
                <c:pt idx="418">
                  <c:v>42868</c:v>
                </c:pt>
                <c:pt idx="419">
                  <c:v>42869</c:v>
                </c:pt>
                <c:pt idx="420">
                  <c:v>42870</c:v>
                </c:pt>
                <c:pt idx="421">
                  <c:v>42871</c:v>
                </c:pt>
                <c:pt idx="422">
                  <c:v>42872</c:v>
                </c:pt>
                <c:pt idx="423">
                  <c:v>42873</c:v>
                </c:pt>
                <c:pt idx="424">
                  <c:v>42874</c:v>
                </c:pt>
                <c:pt idx="425">
                  <c:v>42875</c:v>
                </c:pt>
                <c:pt idx="426">
                  <c:v>42878</c:v>
                </c:pt>
                <c:pt idx="427">
                  <c:v>42879</c:v>
                </c:pt>
                <c:pt idx="428">
                  <c:v>42881</c:v>
                </c:pt>
                <c:pt idx="429">
                  <c:v>42882</c:v>
                </c:pt>
                <c:pt idx="430">
                  <c:v>42883</c:v>
                </c:pt>
                <c:pt idx="431">
                  <c:v>42884</c:v>
                </c:pt>
                <c:pt idx="432">
                  <c:v>42885</c:v>
                </c:pt>
                <c:pt idx="433">
                  <c:v>42886</c:v>
                </c:pt>
                <c:pt idx="434">
                  <c:v>42887</c:v>
                </c:pt>
                <c:pt idx="435">
                  <c:v>42888</c:v>
                </c:pt>
                <c:pt idx="436">
                  <c:v>42889</c:v>
                </c:pt>
                <c:pt idx="437">
                  <c:v>42890</c:v>
                </c:pt>
                <c:pt idx="438">
                  <c:v>42891</c:v>
                </c:pt>
                <c:pt idx="439">
                  <c:v>42892</c:v>
                </c:pt>
                <c:pt idx="440">
                  <c:v>42893</c:v>
                </c:pt>
                <c:pt idx="441">
                  <c:v>42894</c:v>
                </c:pt>
                <c:pt idx="442">
                  <c:v>42895</c:v>
                </c:pt>
                <c:pt idx="443">
                  <c:v>42896</c:v>
                </c:pt>
                <c:pt idx="444">
                  <c:v>42897</c:v>
                </c:pt>
                <c:pt idx="445">
                  <c:v>42898</c:v>
                </c:pt>
                <c:pt idx="446">
                  <c:v>42899</c:v>
                </c:pt>
                <c:pt idx="447">
                  <c:v>42901</c:v>
                </c:pt>
                <c:pt idx="448">
                  <c:v>42902</c:v>
                </c:pt>
                <c:pt idx="449">
                  <c:v>42903</c:v>
                </c:pt>
                <c:pt idx="450">
                  <c:v>42904</c:v>
                </c:pt>
                <c:pt idx="451">
                  <c:v>42905</c:v>
                </c:pt>
                <c:pt idx="452">
                  <c:v>42906</c:v>
                </c:pt>
                <c:pt idx="453">
                  <c:v>42907</c:v>
                </c:pt>
                <c:pt idx="454">
                  <c:v>42908</c:v>
                </c:pt>
                <c:pt idx="455">
                  <c:v>42909</c:v>
                </c:pt>
                <c:pt idx="456">
                  <c:v>42910</c:v>
                </c:pt>
                <c:pt idx="457">
                  <c:v>42911</c:v>
                </c:pt>
                <c:pt idx="458">
                  <c:v>42912</c:v>
                </c:pt>
                <c:pt idx="459">
                  <c:v>42913</c:v>
                </c:pt>
                <c:pt idx="460">
                  <c:v>42914</c:v>
                </c:pt>
                <c:pt idx="461">
                  <c:v>42915</c:v>
                </c:pt>
                <c:pt idx="462">
                  <c:v>42916</c:v>
                </c:pt>
                <c:pt idx="463">
                  <c:v>42917</c:v>
                </c:pt>
                <c:pt idx="464">
                  <c:v>42918</c:v>
                </c:pt>
                <c:pt idx="465">
                  <c:v>42919</c:v>
                </c:pt>
                <c:pt idx="466">
                  <c:v>42920</c:v>
                </c:pt>
                <c:pt idx="467">
                  <c:v>42921</c:v>
                </c:pt>
                <c:pt idx="468">
                  <c:v>42922</c:v>
                </c:pt>
                <c:pt idx="469">
                  <c:v>42923</c:v>
                </c:pt>
                <c:pt idx="470">
                  <c:v>42924</c:v>
                </c:pt>
                <c:pt idx="471">
                  <c:v>42925</c:v>
                </c:pt>
                <c:pt idx="472">
                  <c:v>42927</c:v>
                </c:pt>
                <c:pt idx="473">
                  <c:v>42928</c:v>
                </c:pt>
                <c:pt idx="474">
                  <c:v>42929</c:v>
                </c:pt>
                <c:pt idx="475">
                  <c:v>42930</c:v>
                </c:pt>
                <c:pt idx="476">
                  <c:v>42931</c:v>
                </c:pt>
                <c:pt idx="477">
                  <c:v>42932</c:v>
                </c:pt>
                <c:pt idx="478">
                  <c:v>42933</c:v>
                </c:pt>
                <c:pt idx="479">
                  <c:v>42934</c:v>
                </c:pt>
                <c:pt idx="480">
                  <c:v>42935</c:v>
                </c:pt>
                <c:pt idx="481">
                  <c:v>42936</c:v>
                </c:pt>
                <c:pt idx="482">
                  <c:v>42937</c:v>
                </c:pt>
                <c:pt idx="483">
                  <c:v>42938</c:v>
                </c:pt>
                <c:pt idx="484">
                  <c:v>42939</c:v>
                </c:pt>
              </c:numCache>
            </c:numRef>
          </c:cat>
          <c:val>
            <c:numRef>
              <c:f>Playtime!$K$2:$K$486</c:f>
              <c:numCache>
                <c:formatCode>General</c:formatCode>
                <c:ptCount val="485"/>
                <c:pt idx="0">
                  <c:v>1606.60475754803</c:v>
                </c:pt>
                <c:pt idx="1">
                  <c:v>1974.38407120036</c:v>
                </c:pt>
                <c:pt idx="2">
                  <c:v>2043.5870767753499</c:v>
                </c:pt>
                <c:pt idx="3">
                  <c:v>2126.0818500979699</c:v>
                </c:pt>
                <c:pt idx="4">
                  <c:v>2088.6999127201402</c:v>
                </c:pt>
                <c:pt idx="5">
                  <c:v>1832.1384564672501</c:v>
                </c:pt>
                <c:pt idx="6">
                  <c:v>1712.55960903494</c:v>
                </c:pt>
                <c:pt idx="7">
                  <c:v>1643.8906769114801</c:v>
                </c:pt>
                <c:pt idx="8">
                  <c:v>1619.1664409421801</c:v>
                </c:pt>
                <c:pt idx="9">
                  <c:v>1591.1306730907299</c:v>
                </c:pt>
                <c:pt idx="10">
                  <c:v>1553.8225356770199</c:v>
                </c:pt>
                <c:pt idx="11">
                  <c:v>1472.6009844841899</c:v>
                </c:pt>
                <c:pt idx="12">
                  <c:v>1443.40620387742</c:v>
                </c:pt>
                <c:pt idx="13">
                  <c:v>1403.66869438309</c:v>
                </c:pt>
                <c:pt idx="14">
                  <c:v>1357.7620039820299</c:v>
                </c:pt>
                <c:pt idx="15">
                  <c:v>1319.80977337015</c:v>
                </c:pt>
                <c:pt idx="16">
                  <c:v>1397.7281480546901</c:v>
                </c:pt>
                <c:pt idx="17">
                  <c:v>1497.40009940357</c:v>
                </c:pt>
                <c:pt idx="18">
                  <c:v>1541.8372889991399</c:v>
                </c:pt>
                <c:pt idx="19">
                  <c:v>1432.45410490676</c:v>
                </c:pt>
                <c:pt idx="20">
                  <c:v>1403.27217882937</c:v>
                </c:pt>
                <c:pt idx="21">
                  <c:v>1426.6061987237899</c:v>
                </c:pt>
                <c:pt idx="22">
                  <c:v>1382.8088906124699</c:v>
                </c:pt>
                <c:pt idx="23">
                  <c:v>1357.7978584262501</c:v>
                </c:pt>
                <c:pt idx="24">
                  <c:v>1397.0414809327001</c:v>
                </c:pt>
                <c:pt idx="25">
                  <c:v>1437.54282689452</c:v>
                </c:pt>
                <c:pt idx="26">
                  <c:v>1333.0917040793699</c:v>
                </c:pt>
                <c:pt idx="27">
                  <c:v>1245.87993001783</c:v>
                </c:pt>
                <c:pt idx="28">
                  <c:v>1206.93446052185</c:v>
                </c:pt>
                <c:pt idx="29">
                  <c:v>1191.90190011392</c:v>
                </c:pt>
                <c:pt idx="30">
                  <c:v>1256.6844782636299</c:v>
                </c:pt>
                <c:pt idx="31">
                  <c:v>1384.54355391186</c:v>
                </c:pt>
                <c:pt idx="32">
                  <c:v>1431.32475958753</c:v>
                </c:pt>
                <c:pt idx="33">
                  <c:v>1378.80086008686</c:v>
                </c:pt>
                <c:pt idx="34">
                  <c:v>1363.4116144633399</c:v>
                </c:pt>
                <c:pt idx="35">
                  <c:v>1345.16060512013</c:v>
                </c:pt>
                <c:pt idx="36">
                  <c:v>1321.39055079167</c:v>
                </c:pt>
                <c:pt idx="37">
                  <c:v>1322.3968966067</c:v>
                </c:pt>
                <c:pt idx="38">
                  <c:v>1327.2573482528801</c:v>
                </c:pt>
                <c:pt idx="39">
                  <c:v>1383.4657938513101</c:v>
                </c:pt>
                <c:pt idx="40">
                  <c:v>1294.90938851187</c:v>
                </c:pt>
                <c:pt idx="41">
                  <c:v>1192.31738011526</c:v>
                </c:pt>
                <c:pt idx="42">
                  <c:v>1164.1778956830501</c:v>
                </c:pt>
                <c:pt idx="43">
                  <c:v>1166.6671483799</c:v>
                </c:pt>
                <c:pt idx="44">
                  <c:v>1190.12986611057</c:v>
                </c:pt>
                <c:pt idx="45">
                  <c:v>1303.33230974348</c:v>
                </c:pt>
                <c:pt idx="46">
                  <c:v>1359.2170200892799</c:v>
                </c:pt>
                <c:pt idx="47">
                  <c:v>1322.4520775542101</c:v>
                </c:pt>
                <c:pt idx="48">
                  <c:v>1299.4958468335701</c:v>
                </c:pt>
                <c:pt idx="49">
                  <c:v>1307.9489408976401</c:v>
                </c:pt>
                <c:pt idx="50">
                  <c:v>1576.3490437927101</c:v>
                </c:pt>
                <c:pt idx="51">
                  <c:v>1422.3039328764901</c:v>
                </c:pt>
                <c:pt idx="52">
                  <c:v>1383.4798911043999</c:v>
                </c:pt>
                <c:pt idx="53">
                  <c:v>1366.83206893798</c:v>
                </c:pt>
                <c:pt idx="54">
                  <c:v>1340.03101866569</c:v>
                </c:pt>
                <c:pt idx="55">
                  <c:v>1211.9225414669199</c:v>
                </c:pt>
                <c:pt idx="56">
                  <c:v>1200.3373506169901</c:v>
                </c:pt>
                <c:pt idx="57">
                  <c:v>1154.81013641248</c:v>
                </c:pt>
                <c:pt idx="58">
                  <c:v>1244.4994719838501</c:v>
                </c:pt>
                <c:pt idx="59">
                  <c:v>1328.63107591274</c:v>
                </c:pt>
                <c:pt idx="60">
                  <c:v>1361.74819011412</c:v>
                </c:pt>
                <c:pt idx="61">
                  <c:v>1428.40871113964</c:v>
                </c:pt>
                <c:pt idx="62">
                  <c:v>1476.3891694276199</c:v>
                </c:pt>
                <c:pt idx="63">
                  <c:v>1411.4251600235</c:v>
                </c:pt>
                <c:pt idx="64">
                  <c:v>1388.69279522788</c:v>
                </c:pt>
                <c:pt idx="65">
                  <c:v>1326.60716465275</c:v>
                </c:pt>
                <c:pt idx="66">
                  <c:v>1346.9274263662801</c:v>
                </c:pt>
                <c:pt idx="67">
                  <c:v>1298.44740516456</c:v>
                </c:pt>
                <c:pt idx="68">
                  <c:v>1236.0652005807499</c:v>
                </c:pt>
                <c:pt idx="69">
                  <c:v>1293.70344004803</c:v>
                </c:pt>
                <c:pt idx="70">
                  <c:v>1281.88472212339</c:v>
                </c:pt>
                <c:pt idx="71">
                  <c:v>1245.26328323953</c:v>
                </c:pt>
                <c:pt idx="72">
                  <c:v>1246.3967540890201</c:v>
                </c:pt>
                <c:pt idx="73">
                  <c:v>1249.8140654034901</c:v>
                </c:pt>
                <c:pt idx="74">
                  <c:v>1316.68306637917</c:v>
                </c:pt>
                <c:pt idx="75">
                  <c:v>1248.8193989348799</c:v>
                </c:pt>
                <c:pt idx="76">
                  <c:v>1286.8887860642301</c:v>
                </c:pt>
                <c:pt idx="77">
                  <c:v>1263.9438810378499</c:v>
                </c:pt>
                <c:pt idx="78">
                  <c:v>1252.9927748749001</c:v>
                </c:pt>
                <c:pt idx="79">
                  <c:v>1235.5812369262301</c:v>
                </c:pt>
                <c:pt idx="80">
                  <c:v>1269.87613955187</c:v>
                </c:pt>
                <c:pt idx="81">
                  <c:v>1250.18319494244</c:v>
                </c:pt>
                <c:pt idx="82">
                  <c:v>1220.2824351455099</c:v>
                </c:pt>
                <c:pt idx="83">
                  <c:v>1244.18410722833</c:v>
                </c:pt>
                <c:pt idx="84">
                  <c:v>1221.93325510106</c:v>
                </c:pt>
                <c:pt idx="85">
                  <c:v>1193.7634386161999</c:v>
                </c:pt>
                <c:pt idx="86">
                  <c:v>1220.8130859217399</c:v>
                </c:pt>
                <c:pt idx="87">
                  <c:v>1215.40542893065</c:v>
                </c:pt>
                <c:pt idx="88">
                  <c:v>1254.3813301631899</c:v>
                </c:pt>
                <c:pt idx="89">
                  <c:v>1227.6465766517299</c:v>
                </c:pt>
                <c:pt idx="90">
                  <c:v>1280.2967520432601</c:v>
                </c:pt>
                <c:pt idx="91">
                  <c:v>1871.0374170273101</c:v>
                </c:pt>
                <c:pt idx="92">
                  <c:v>2368.16767271256</c:v>
                </c:pt>
                <c:pt idx="93">
                  <c:v>1931.70728683527</c:v>
                </c:pt>
                <c:pt idx="94">
                  <c:v>1800.15951220224</c:v>
                </c:pt>
                <c:pt idx="95">
                  <c:v>1941.36059144552</c:v>
                </c:pt>
                <c:pt idx="96">
                  <c:v>1982.30836953121</c:v>
                </c:pt>
                <c:pt idx="97">
                  <c:v>1981.3622842894899</c:v>
                </c:pt>
                <c:pt idx="98">
                  <c:v>1950.27014064376</c:v>
                </c:pt>
                <c:pt idx="99">
                  <c:v>1896.0211396577799</c:v>
                </c:pt>
                <c:pt idx="100">
                  <c:v>1775.68023992756</c:v>
                </c:pt>
                <c:pt idx="101">
                  <c:v>1772.0053779974601</c:v>
                </c:pt>
                <c:pt idx="102">
                  <c:v>1987.5431079176601</c:v>
                </c:pt>
                <c:pt idx="103">
                  <c:v>2191.1225110942401</c:v>
                </c:pt>
                <c:pt idx="104">
                  <c:v>2157.4662573993701</c:v>
                </c:pt>
                <c:pt idx="105">
                  <c:v>2079.7419480414501</c:v>
                </c:pt>
                <c:pt idx="106">
                  <c:v>1968.8803301938201</c:v>
                </c:pt>
                <c:pt idx="107">
                  <c:v>1877.8307243865499</c:v>
                </c:pt>
                <c:pt idx="108">
                  <c:v>1850.14196192745</c:v>
                </c:pt>
                <c:pt idx="109">
                  <c:v>2029.7987376513299</c:v>
                </c:pt>
                <c:pt idx="110">
                  <c:v>2017.3486458145001</c:v>
                </c:pt>
                <c:pt idx="111">
                  <c:v>2102.8191946442798</c:v>
                </c:pt>
                <c:pt idx="112">
                  <c:v>2045.24482271954</c:v>
                </c:pt>
                <c:pt idx="113">
                  <c:v>1998.3964022146899</c:v>
                </c:pt>
                <c:pt idx="114">
                  <c:v>1955.4554874446001</c:v>
                </c:pt>
                <c:pt idx="115">
                  <c:v>2012.5843723657599</c:v>
                </c:pt>
                <c:pt idx="116">
                  <c:v>2072.7522885980802</c:v>
                </c:pt>
                <c:pt idx="117">
                  <c:v>2015.54988063319</c:v>
                </c:pt>
                <c:pt idx="118">
                  <c:v>2034.7752264385499</c:v>
                </c:pt>
                <c:pt idx="119">
                  <c:v>2124.4985151941401</c:v>
                </c:pt>
                <c:pt idx="120">
                  <c:v>1418.8229744225</c:v>
                </c:pt>
                <c:pt idx="121">
                  <c:v>1289.12361076907</c:v>
                </c:pt>
                <c:pt idx="122">
                  <c:v>1331.87002816677</c:v>
                </c:pt>
                <c:pt idx="123">
                  <c:v>1315.21314359188</c:v>
                </c:pt>
                <c:pt idx="124">
                  <c:v>1261.9869998177901</c:v>
                </c:pt>
                <c:pt idx="125">
                  <c:v>1270.98460529053</c:v>
                </c:pt>
                <c:pt idx="126">
                  <c:v>1312.8742999579099</c:v>
                </c:pt>
                <c:pt idx="127">
                  <c:v>1333.0482287560801</c:v>
                </c:pt>
                <c:pt idx="128">
                  <c:v>1395.4216347629799</c:v>
                </c:pt>
                <c:pt idx="129">
                  <c:v>1397.0328996944299</c:v>
                </c:pt>
                <c:pt idx="130">
                  <c:v>1435.4147771952801</c:v>
                </c:pt>
                <c:pt idx="131">
                  <c:v>1437.26544351557</c:v>
                </c:pt>
                <c:pt idx="132">
                  <c:v>1396.4614849014799</c:v>
                </c:pt>
                <c:pt idx="133">
                  <c:v>1262.4479912448501</c:v>
                </c:pt>
                <c:pt idx="134">
                  <c:v>1705.5226444144801</c:v>
                </c:pt>
                <c:pt idx="135">
                  <c:v>2058.2766483370201</c:v>
                </c:pt>
                <c:pt idx="136">
                  <c:v>1978.5754861744099</c:v>
                </c:pt>
                <c:pt idx="137">
                  <c:v>1889.2666817444999</c:v>
                </c:pt>
                <c:pt idx="138">
                  <c:v>1825.4036754108799</c:v>
                </c:pt>
                <c:pt idx="139">
                  <c:v>1729.01921886536</c:v>
                </c:pt>
                <c:pt idx="140">
                  <c:v>1733.42557154826</c:v>
                </c:pt>
                <c:pt idx="141">
                  <c:v>1591.04458238852</c:v>
                </c:pt>
                <c:pt idx="142">
                  <c:v>1533.2061217819601</c:v>
                </c:pt>
                <c:pt idx="143">
                  <c:v>1620.89234917781</c:v>
                </c:pt>
                <c:pt idx="144">
                  <c:v>1639.22954540347</c:v>
                </c:pt>
                <c:pt idx="145">
                  <c:v>1667.0025528865499</c:v>
                </c:pt>
                <c:pt idx="146">
                  <c:v>1658.7165652072899</c:v>
                </c:pt>
                <c:pt idx="147">
                  <c:v>1611.6546480863401</c:v>
                </c:pt>
                <c:pt idx="148">
                  <c:v>1567.58237291197</c:v>
                </c:pt>
                <c:pt idx="149">
                  <c:v>1527.9660090682501</c:v>
                </c:pt>
                <c:pt idx="150">
                  <c:v>1593.43541839516</c:v>
                </c:pt>
                <c:pt idx="151">
                  <c:v>1558.0609152176301</c:v>
                </c:pt>
                <c:pt idx="152">
                  <c:v>1478.4715371791999</c:v>
                </c:pt>
                <c:pt idx="153">
                  <c:v>1413.2387617198599</c:v>
                </c:pt>
                <c:pt idx="154">
                  <c:v>1460.3121946415899</c:v>
                </c:pt>
                <c:pt idx="155">
                  <c:v>1576.73724946177</c:v>
                </c:pt>
                <c:pt idx="156">
                  <c:v>1696.7850676691701</c:v>
                </c:pt>
                <c:pt idx="157">
                  <c:v>1752.06345657781</c:v>
                </c:pt>
                <c:pt idx="158">
                  <c:v>1582.7465357746701</c:v>
                </c:pt>
                <c:pt idx="159">
                  <c:v>1467.98720439058</c:v>
                </c:pt>
                <c:pt idx="160">
                  <c:v>1439.5873181515999</c:v>
                </c:pt>
                <c:pt idx="161">
                  <c:v>1394.2865740849099</c:v>
                </c:pt>
                <c:pt idx="162">
                  <c:v>1402.24360762071</c:v>
                </c:pt>
                <c:pt idx="163">
                  <c:v>1541.2458071762601</c:v>
                </c:pt>
                <c:pt idx="164">
                  <c:v>1745.1984588831799</c:v>
                </c:pt>
                <c:pt idx="165">
                  <c:v>1624.6306521567601</c:v>
                </c:pt>
                <c:pt idx="166">
                  <c:v>1566.1392633729599</c:v>
                </c:pt>
                <c:pt idx="167">
                  <c:v>1601.9487199816001</c:v>
                </c:pt>
                <c:pt idx="168">
                  <c:v>1598.7222444536901</c:v>
                </c:pt>
                <c:pt idx="169">
                  <c:v>1609.88423590445</c:v>
                </c:pt>
                <c:pt idx="170">
                  <c:v>1527.23936587047</c:v>
                </c:pt>
                <c:pt idx="171">
                  <c:v>1417.3299137639599</c:v>
                </c:pt>
                <c:pt idx="172">
                  <c:v>1521.56776978636</c:v>
                </c:pt>
                <c:pt idx="173">
                  <c:v>1369.75940699692</c:v>
                </c:pt>
                <c:pt idx="174">
                  <c:v>1358.9295624418501</c:v>
                </c:pt>
                <c:pt idx="175">
                  <c:v>1348.8818808736601</c:v>
                </c:pt>
                <c:pt idx="176">
                  <c:v>1397.1481838663101</c:v>
                </c:pt>
                <c:pt idx="177">
                  <c:v>1493.8423742169</c:v>
                </c:pt>
                <c:pt idx="178">
                  <c:v>1513.0686355041601</c:v>
                </c:pt>
                <c:pt idx="179">
                  <c:v>1441.5389985265299</c:v>
                </c:pt>
                <c:pt idx="180">
                  <c:v>1476.3573572842599</c:v>
                </c:pt>
                <c:pt idx="181">
                  <c:v>1456.25722361301</c:v>
                </c:pt>
                <c:pt idx="182">
                  <c:v>1610.0709281463801</c:v>
                </c:pt>
                <c:pt idx="183">
                  <c:v>1559.2702283379499</c:v>
                </c:pt>
                <c:pt idx="184">
                  <c:v>1549.9147336636699</c:v>
                </c:pt>
                <c:pt idx="185">
                  <c:v>1587.1158578315799</c:v>
                </c:pt>
                <c:pt idx="186">
                  <c:v>1509.6931418848999</c:v>
                </c:pt>
                <c:pt idx="187">
                  <c:v>1528.1567068690799</c:v>
                </c:pt>
                <c:pt idx="188">
                  <c:v>1539.0033211047701</c:v>
                </c:pt>
                <c:pt idx="189">
                  <c:v>1501.12377453981</c:v>
                </c:pt>
                <c:pt idx="190">
                  <c:v>1535.78665883044</c:v>
                </c:pt>
                <c:pt idx="191">
                  <c:v>1506.5642248966501</c:v>
                </c:pt>
                <c:pt idx="192">
                  <c:v>1576.4509766885401</c:v>
                </c:pt>
                <c:pt idx="193">
                  <c:v>1552.0284802436499</c:v>
                </c:pt>
                <c:pt idx="194">
                  <c:v>1443.7127419787901</c:v>
                </c:pt>
                <c:pt idx="195">
                  <c:v>1479.97605752752</c:v>
                </c:pt>
                <c:pt idx="196">
                  <c:v>1421.57562986943</c:v>
                </c:pt>
                <c:pt idx="197">
                  <c:v>1379.5744384652301</c:v>
                </c:pt>
                <c:pt idx="198">
                  <c:v>1499.8510139318801</c:v>
                </c:pt>
                <c:pt idx="199">
                  <c:v>1595.79437192348</c:v>
                </c:pt>
                <c:pt idx="200">
                  <c:v>1528.76176563168</c:v>
                </c:pt>
                <c:pt idx="201">
                  <c:v>1493.0178030643101</c:v>
                </c:pt>
                <c:pt idx="202">
                  <c:v>1468.7040052744301</c:v>
                </c:pt>
                <c:pt idx="203">
                  <c:v>1420.0113342695399</c:v>
                </c:pt>
                <c:pt idx="204">
                  <c:v>1419.1528419727299</c:v>
                </c:pt>
                <c:pt idx="205">
                  <c:v>1423.7897880871899</c:v>
                </c:pt>
                <c:pt idx="206">
                  <c:v>1498.4934650085299</c:v>
                </c:pt>
                <c:pt idx="207">
                  <c:v>1412.97476967742</c:v>
                </c:pt>
                <c:pt idx="208">
                  <c:v>1416.4521723057201</c:v>
                </c:pt>
                <c:pt idx="209">
                  <c:v>1351.8523981951701</c:v>
                </c:pt>
                <c:pt idx="210">
                  <c:v>1721.23468940102</c:v>
                </c:pt>
                <c:pt idx="211">
                  <c:v>2127.79149864385</c:v>
                </c:pt>
                <c:pt idx="212">
                  <c:v>2192.41489874638</c:v>
                </c:pt>
                <c:pt idx="213">
                  <c:v>2216.15878286614</c:v>
                </c:pt>
                <c:pt idx="214">
                  <c:v>2167.3029522657698</c:v>
                </c:pt>
                <c:pt idx="215">
                  <c:v>2112.6763263645498</c:v>
                </c:pt>
                <c:pt idx="216">
                  <c:v>2158.8734985414399</c:v>
                </c:pt>
                <c:pt idx="217">
                  <c:v>2130.1923112865002</c:v>
                </c:pt>
                <c:pt idx="218">
                  <c:v>1920.52178345831</c:v>
                </c:pt>
                <c:pt idx="219">
                  <c:v>1976.99275633102</c:v>
                </c:pt>
                <c:pt idx="220">
                  <c:v>2003.8044540736601</c:v>
                </c:pt>
                <c:pt idx="221">
                  <c:v>2098.5285384581198</c:v>
                </c:pt>
                <c:pt idx="222">
                  <c:v>2086.2489508415501</c:v>
                </c:pt>
                <c:pt idx="223">
                  <c:v>2127.2188737384199</c:v>
                </c:pt>
                <c:pt idx="224">
                  <c:v>1960.96280035064</c:v>
                </c:pt>
                <c:pt idx="225">
                  <c:v>1981.6159768720299</c:v>
                </c:pt>
                <c:pt idx="226">
                  <c:v>1968.7085299535399</c:v>
                </c:pt>
                <c:pt idx="227">
                  <c:v>2013.63168716831</c:v>
                </c:pt>
                <c:pt idx="228">
                  <c:v>1946.9383691313401</c:v>
                </c:pt>
                <c:pt idx="229">
                  <c:v>1904.9141458014601</c:v>
                </c:pt>
                <c:pt idx="230">
                  <c:v>1900.03494625706</c:v>
                </c:pt>
                <c:pt idx="231">
                  <c:v>1813.17157858163</c:v>
                </c:pt>
                <c:pt idx="232">
                  <c:v>1551.2071304072199</c:v>
                </c:pt>
                <c:pt idx="233">
                  <c:v>1547.5419975288601</c:v>
                </c:pt>
                <c:pt idx="234">
                  <c:v>1611.9427366969301</c:v>
                </c:pt>
                <c:pt idx="235">
                  <c:v>1000.15490764372</c:v>
                </c:pt>
                <c:pt idx="236">
                  <c:v>1644.37485430624</c:v>
                </c:pt>
                <c:pt idx="237">
                  <c:v>1629.8367224230999</c:v>
                </c:pt>
                <c:pt idx="238">
                  <c:v>1567.35791399665</c:v>
                </c:pt>
                <c:pt idx="239">
                  <c:v>1557.7008899648699</c:v>
                </c:pt>
                <c:pt idx="240">
                  <c:v>1626.0012928908</c:v>
                </c:pt>
                <c:pt idx="241">
                  <c:v>1648.6540030727199</c:v>
                </c:pt>
                <c:pt idx="242">
                  <c:v>1649.20155344466</c:v>
                </c:pt>
                <c:pt idx="243">
                  <c:v>1620.6265007509101</c:v>
                </c:pt>
                <c:pt idx="244">
                  <c:v>1656.0788804930501</c:v>
                </c:pt>
                <c:pt idx="245">
                  <c:v>1625.74111268508</c:v>
                </c:pt>
                <c:pt idx="246">
                  <c:v>1419.3712098481701</c:v>
                </c:pt>
                <c:pt idx="247">
                  <c:v>1494.2709361709301</c:v>
                </c:pt>
                <c:pt idx="248">
                  <c:v>1536.8250600071499</c:v>
                </c:pt>
                <c:pt idx="249">
                  <c:v>1477.1133607056199</c:v>
                </c:pt>
                <c:pt idx="250">
                  <c:v>1420.3771201700499</c:v>
                </c:pt>
                <c:pt idx="251">
                  <c:v>1491.8107395055999</c:v>
                </c:pt>
                <c:pt idx="252">
                  <c:v>1544.39300129956</c:v>
                </c:pt>
                <c:pt idx="253">
                  <c:v>1492.5595087576501</c:v>
                </c:pt>
                <c:pt idx="254">
                  <c:v>1451.20525907912</c:v>
                </c:pt>
                <c:pt idx="255">
                  <c:v>1419.78173899015</c:v>
                </c:pt>
                <c:pt idx="256">
                  <c:v>1375.8811412766499</c:v>
                </c:pt>
                <c:pt idx="257">
                  <c:v>1249.44644587011</c:v>
                </c:pt>
                <c:pt idx="258">
                  <c:v>1322.87026368069</c:v>
                </c:pt>
                <c:pt idx="259">
                  <c:v>1325.1658566221099</c:v>
                </c:pt>
                <c:pt idx="260">
                  <c:v>1278.2584948984299</c:v>
                </c:pt>
                <c:pt idx="261">
                  <c:v>1365.4338392376101</c:v>
                </c:pt>
                <c:pt idx="262">
                  <c:v>1355.61832528644</c:v>
                </c:pt>
                <c:pt idx="263">
                  <c:v>1847.83075245549</c:v>
                </c:pt>
                <c:pt idx="264">
                  <c:v>1926.19858781994</c:v>
                </c:pt>
                <c:pt idx="265">
                  <c:v>1941.4496103715901</c:v>
                </c:pt>
                <c:pt idx="266">
                  <c:v>1950.9787214549101</c:v>
                </c:pt>
                <c:pt idx="267">
                  <c:v>2037.3991729352899</c:v>
                </c:pt>
                <c:pt idx="268">
                  <c:v>2182.5451674384899</c:v>
                </c:pt>
                <c:pt idx="269">
                  <c:v>1906.2314340488299</c:v>
                </c:pt>
                <c:pt idx="270">
                  <c:v>1988.90688889938</c:v>
                </c:pt>
                <c:pt idx="271">
                  <c:v>1971.5272253749799</c:v>
                </c:pt>
                <c:pt idx="272">
                  <c:v>1976.5971243348399</c:v>
                </c:pt>
                <c:pt idx="273">
                  <c:v>2066.5198118114299</c:v>
                </c:pt>
                <c:pt idx="274">
                  <c:v>1972.36464097207</c:v>
                </c:pt>
                <c:pt idx="275">
                  <c:v>2050.5288434078998</c:v>
                </c:pt>
                <c:pt idx="276">
                  <c:v>2041.7903871303099</c:v>
                </c:pt>
                <c:pt idx="277">
                  <c:v>1905.2704525010699</c:v>
                </c:pt>
                <c:pt idx="278">
                  <c:v>1843.2690710808099</c:v>
                </c:pt>
                <c:pt idx="279">
                  <c:v>1879.62226505802</c:v>
                </c:pt>
                <c:pt idx="280">
                  <c:v>1742.5388305531701</c:v>
                </c:pt>
                <c:pt idx="281">
                  <c:v>1986.32851567693</c:v>
                </c:pt>
                <c:pt idx="282">
                  <c:v>2243.7399846919202</c:v>
                </c:pt>
                <c:pt idx="283">
                  <c:v>2189.3187157341299</c:v>
                </c:pt>
                <c:pt idx="284">
                  <c:v>2260.0160107924598</c:v>
                </c:pt>
                <c:pt idx="285">
                  <c:v>2285.62026473276</c:v>
                </c:pt>
                <c:pt idx="286">
                  <c:v>2265.8958451112599</c:v>
                </c:pt>
                <c:pt idx="287">
                  <c:v>2211.15530277684</c:v>
                </c:pt>
                <c:pt idx="288">
                  <c:v>2203.4981725518701</c:v>
                </c:pt>
                <c:pt idx="289">
                  <c:v>2097.7337921015901</c:v>
                </c:pt>
                <c:pt idx="290">
                  <c:v>1562.81914596706</c:v>
                </c:pt>
                <c:pt idx="291">
                  <c:v>1479.6127507830099</c:v>
                </c:pt>
                <c:pt idx="292">
                  <c:v>1431.5122271601001</c:v>
                </c:pt>
                <c:pt idx="293">
                  <c:v>1461.5749321676201</c:v>
                </c:pt>
                <c:pt idx="294">
                  <c:v>1547.8706424489001</c:v>
                </c:pt>
                <c:pt idx="295">
                  <c:v>1419.30771327549</c:v>
                </c:pt>
                <c:pt idx="296">
                  <c:v>1529.50563974379</c:v>
                </c:pt>
                <c:pt idx="297">
                  <c:v>1621.3661155417201</c:v>
                </c:pt>
                <c:pt idx="298">
                  <c:v>1522.82452024585</c:v>
                </c:pt>
                <c:pt idx="299">
                  <c:v>1554.8710227717299</c:v>
                </c:pt>
                <c:pt idx="300">
                  <c:v>1564.90127973524</c:v>
                </c:pt>
                <c:pt idx="301">
                  <c:v>1619.42229218289</c:v>
                </c:pt>
                <c:pt idx="302">
                  <c:v>1652.58561772299</c:v>
                </c:pt>
                <c:pt idx="303">
                  <c:v>1443.3203120201399</c:v>
                </c:pt>
                <c:pt idx="304">
                  <c:v>1373.8688784547901</c:v>
                </c:pt>
                <c:pt idx="305">
                  <c:v>1392.22923961981</c:v>
                </c:pt>
                <c:pt idx="306">
                  <c:v>1491.1115850270301</c:v>
                </c:pt>
                <c:pt idx="307">
                  <c:v>1637.68122376615</c:v>
                </c:pt>
                <c:pt idx="308">
                  <c:v>1735.7474243460299</c:v>
                </c:pt>
                <c:pt idx="309">
                  <c:v>1593.28508354053</c:v>
                </c:pt>
                <c:pt idx="310">
                  <c:v>1309.03685145644</c:v>
                </c:pt>
                <c:pt idx="311">
                  <c:v>1219.79542359437</c:v>
                </c:pt>
                <c:pt idx="312">
                  <c:v>1433.23120519853</c:v>
                </c:pt>
                <c:pt idx="313">
                  <c:v>1772.31794810221</c:v>
                </c:pt>
                <c:pt idx="314">
                  <c:v>2055.9571552879102</c:v>
                </c:pt>
                <c:pt idx="315">
                  <c:v>1961.90140414504</c:v>
                </c:pt>
                <c:pt idx="316">
                  <c:v>2023.25051275592</c:v>
                </c:pt>
                <c:pt idx="317">
                  <c:v>2226.4730324980401</c:v>
                </c:pt>
                <c:pt idx="318">
                  <c:v>1905.8498932074299</c:v>
                </c:pt>
                <c:pt idx="319">
                  <c:v>1949.8907363420401</c:v>
                </c:pt>
                <c:pt idx="320">
                  <c:v>1881.2721521695701</c:v>
                </c:pt>
                <c:pt idx="321">
                  <c:v>1902.4592619351899</c:v>
                </c:pt>
                <c:pt idx="322">
                  <c:v>1934.44623192367</c:v>
                </c:pt>
                <c:pt idx="323">
                  <c:v>1762.5490302276201</c:v>
                </c:pt>
                <c:pt idx="324">
                  <c:v>1415.5427481892</c:v>
                </c:pt>
                <c:pt idx="325">
                  <c:v>1379.8259081615299</c:v>
                </c:pt>
                <c:pt idx="326">
                  <c:v>1230.62999335274</c:v>
                </c:pt>
                <c:pt idx="327">
                  <c:v>1576.70140242957</c:v>
                </c:pt>
                <c:pt idx="328">
                  <c:v>1656.4253926044801</c:v>
                </c:pt>
                <c:pt idx="329">
                  <c:v>1654.52003598441</c:v>
                </c:pt>
                <c:pt idx="330">
                  <c:v>1782.79771930121</c:v>
                </c:pt>
                <c:pt idx="331">
                  <c:v>1720.21748451042</c:v>
                </c:pt>
                <c:pt idx="332">
                  <c:v>1623.67464883505</c:v>
                </c:pt>
                <c:pt idx="333">
                  <c:v>1575.85747004787</c:v>
                </c:pt>
                <c:pt idx="334">
                  <c:v>1544.43630906509</c:v>
                </c:pt>
                <c:pt idx="335">
                  <c:v>1392.7511022204401</c:v>
                </c:pt>
                <c:pt idx="336">
                  <c:v>1401.9018464450701</c:v>
                </c:pt>
                <c:pt idx="337">
                  <c:v>1400.42977621777</c:v>
                </c:pt>
                <c:pt idx="338">
                  <c:v>1377.9738488334999</c:v>
                </c:pt>
                <c:pt idx="339">
                  <c:v>1351.0715132456301</c:v>
                </c:pt>
                <c:pt idx="340">
                  <c:v>1367.83881727585</c:v>
                </c:pt>
                <c:pt idx="341">
                  <c:v>1462.85465524504</c:v>
                </c:pt>
                <c:pt idx="342">
                  <c:v>1531.86160419717</c:v>
                </c:pt>
                <c:pt idx="343">
                  <c:v>1535.31994834238</c:v>
                </c:pt>
                <c:pt idx="344">
                  <c:v>1531.9438687106999</c:v>
                </c:pt>
                <c:pt idx="345">
                  <c:v>1407.1942904816499</c:v>
                </c:pt>
                <c:pt idx="346">
                  <c:v>1332.12206973755</c:v>
                </c:pt>
                <c:pt idx="347">
                  <c:v>1292.69200887902</c:v>
                </c:pt>
                <c:pt idx="348">
                  <c:v>1230.0008262651099</c:v>
                </c:pt>
                <c:pt idx="349">
                  <c:v>1199.9754105760701</c:v>
                </c:pt>
                <c:pt idx="350">
                  <c:v>1295.5726336743501</c:v>
                </c:pt>
                <c:pt idx="351">
                  <c:v>1284.1353956436899</c:v>
                </c:pt>
                <c:pt idx="352">
                  <c:v>1396.3187992200101</c:v>
                </c:pt>
                <c:pt idx="353">
                  <c:v>1439.09014811103</c:v>
                </c:pt>
                <c:pt idx="354">
                  <c:v>2100.34839037746</c:v>
                </c:pt>
                <c:pt idx="355">
                  <c:v>2490.1045221969098</c:v>
                </c:pt>
                <c:pt idx="356">
                  <c:v>2420.7986198068802</c:v>
                </c:pt>
                <c:pt idx="357">
                  <c:v>2422.12669983865</c:v>
                </c:pt>
                <c:pt idx="358">
                  <c:v>2265.2567459053798</c:v>
                </c:pt>
                <c:pt idx="359">
                  <c:v>2360.07532268561</c:v>
                </c:pt>
                <c:pt idx="360">
                  <c:v>2233.7396896720202</c:v>
                </c:pt>
                <c:pt idx="361">
                  <c:v>2132.1044699680401</c:v>
                </c:pt>
                <c:pt idx="362">
                  <c:v>2207.0959927140202</c:v>
                </c:pt>
                <c:pt idx="363">
                  <c:v>2116.2252165050199</c:v>
                </c:pt>
                <c:pt idx="364">
                  <c:v>2138.2658622644999</c:v>
                </c:pt>
                <c:pt idx="365">
                  <c:v>2100.3865113253601</c:v>
                </c:pt>
                <c:pt idx="366">
                  <c:v>2075.4371719507799</c:v>
                </c:pt>
                <c:pt idx="367">
                  <c:v>2001.64142637447</c:v>
                </c:pt>
                <c:pt idx="368">
                  <c:v>1988.3677615548299</c:v>
                </c:pt>
                <c:pt idx="369">
                  <c:v>1899.3833890625301</c:v>
                </c:pt>
                <c:pt idx="370">
                  <c:v>1883.8377223391701</c:v>
                </c:pt>
                <c:pt idx="371">
                  <c:v>1906.0440489935199</c:v>
                </c:pt>
                <c:pt idx="372">
                  <c:v>1955.4307895648601</c:v>
                </c:pt>
                <c:pt idx="373">
                  <c:v>1883.55455244934</c:v>
                </c:pt>
                <c:pt idx="374">
                  <c:v>1929.02333744917</c:v>
                </c:pt>
                <c:pt idx="375">
                  <c:v>1875.8045003566499</c:v>
                </c:pt>
                <c:pt idx="376">
                  <c:v>1858.5417359559301</c:v>
                </c:pt>
                <c:pt idx="377">
                  <c:v>1836.12171788607</c:v>
                </c:pt>
                <c:pt idx="378">
                  <c:v>1862.84988426</c:v>
                </c:pt>
                <c:pt idx="379">
                  <c:v>1733.6990898225599</c:v>
                </c:pt>
                <c:pt idx="380">
                  <c:v>1492.5543779775401</c:v>
                </c:pt>
                <c:pt idx="381">
                  <c:v>1361.08269806982</c:v>
                </c:pt>
                <c:pt idx="382">
                  <c:v>1380.10145954371</c:v>
                </c:pt>
                <c:pt idx="383">
                  <c:v>1289.9775514461001</c:v>
                </c:pt>
                <c:pt idx="384">
                  <c:v>1381.162715207</c:v>
                </c:pt>
                <c:pt idx="385">
                  <c:v>1355.1632256058299</c:v>
                </c:pt>
                <c:pt idx="386">
                  <c:v>1246.4594556781101</c:v>
                </c:pt>
                <c:pt idx="387">
                  <c:v>1257.29703007016</c:v>
                </c:pt>
                <c:pt idx="388">
                  <c:v>1424.39088351901</c:v>
                </c:pt>
                <c:pt idx="389">
                  <c:v>1766.2195968702999</c:v>
                </c:pt>
                <c:pt idx="390">
                  <c:v>1583.0925244647101</c:v>
                </c:pt>
                <c:pt idx="391">
                  <c:v>1421.07769356317</c:v>
                </c:pt>
                <c:pt idx="392">
                  <c:v>1435.9030962054001</c:v>
                </c:pt>
                <c:pt idx="393">
                  <c:v>1434.8978322139601</c:v>
                </c:pt>
                <c:pt idx="394">
                  <c:v>1378.8336514738801</c:v>
                </c:pt>
                <c:pt idx="395">
                  <c:v>1548.2678219355</c:v>
                </c:pt>
                <c:pt idx="396">
                  <c:v>1551.5069963113101</c:v>
                </c:pt>
                <c:pt idx="397">
                  <c:v>1530.2415966225201</c:v>
                </c:pt>
                <c:pt idx="398">
                  <c:v>1534.8189514093799</c:v>
                </c:pt>
                <c:pt idx="399">
                  <c:v>1439.9709798409499</c:v>
                </c:pt>
                <c:pt idx="400">
                  <c:v>1463.9975862901199</c:v>
                </c:pt>
                <c:pt idx="401">
                  <c:v>1434.97818405404</c:v>
                </c:pt>
                <c:pt idx="402">
                  <c:v>1392.2191677175199</c:v>
                </c:pt>
                <c:pt idx="403">
                  <c:v>1437.0278034405801</c:v>
                </c:pt>
                <c:pt idx="404">
                  <c:v>1259.18682529543</c:v>
                </c:pt>
                <c:pt idx="405">
                  <c:v>1378.22855523265</c:v>
                </c:pt>
                <c:pt idx="406">
                  <c:v>1362.0839017083099</c:v>
                </c:pt>
                <c:pt idx="407">
                  <c:v>1312.20466285416</c:v>
                </c:pt>
                <c:pt idx="408">
                  <c:v>1292.2796176782899</c:v>
                </c:pt>
                <c:pt idx="409">
                  <c:v>1228.6346093634099</c:v>
                </c:pt>
                <c:pt idx="410">
                  <c:v>1276.7917805242801</c:v>
                </c:pt>
                <c:pt idx="411">
                  <c:v>1302.13052998593</c:v>
                </c:pt>
                <c:pt idx="412">
                  <c:v>1446.07495755375</c:v>
                </c:pt>
                <c:pt idx="413">
                  <c:v>1470.5719997001499</c:v>
                </c:pt>
                <c:pt idx="414">
                  <c:v>1345.5015894718799</c:v>
                </c:pt>
                <c:pt idx="415">
                  <c:v>1257.6366757652199</c:v>
                </c:pt>
                <c:pt idx="416">
                  <c:v>1232.3826242396301</c:v>
                </c:pt>
                <c:pt idx="417">
                  <c:v>1235.04374668947</c:v>
                </c:pt>
                <c:pt idx="418">
                  <c:v>1203.5622733386599</c:v>
                </c:pt>
                <c:pt idx="419">
                  <c:v>1272.9475527713901</c:v>
                </c:pt>
                <c:pt idx="420">
                  <c:v>1213.7925320786901</c:v>
                </c:pt>
                <c:pt idx="421">
                  <c:v>1177.4897239158699</c:v>
                </c:pt>
                <c:pt idx="422">
                  <c:v>1293.7848413870299</c:v>
                </c:pt>
                <c:pt idx="423">
                  <c:v>1292.86358457493</c:v>
                </c:pt>
                <c:pt idx="424">
                  <c:v>1309.92992823594</c:v>
                </c:pt>
                <c:pt idx="425">
                  <c:v>1429.5585629270399</c:v>
                </c:pt>
                <c:pt idx="426">
                  <c:v>1094.0723676062</c:v>
                </c:pt>
                <c:pt idx="427">
                  <c:v>980.93140698351704</c:v>
                </c:pt>
                <c:pt idx="428">
                  <c:v>1365.1165890344</c:v>
                </c:pt>
                <c:pt idx="429">
                  <c:v>1528.5118662990301</c:v>
                </c:pt>
                <c:pt idx="430">
                  <c:v>1471.4542351002899</c:v>
                </c:pt>
                <c:pt idx="431">
                  <c:v>1564.7959744657501</c:v>
                </c:pt>
                <c:pt idx="432">
                  <c:v>1500.8152189954501</c:v>
                </c:pt>
                <c:pt idx="433">
                  <c:v>1415.81538170513</c:v>
                </c:pt>
                <c:pt idx="434">
                  <c:v>1298.13328908065</c:v>
                </c:pt>
                <c:pt idx="435">
                  <c:v>1417.41626413735</c:v>
                </c:pt>
                <c:pt idx="436">
                  <c:v>1477.3597232768</c:v>
                </c:pt>
                <c:pt idx="437">
                  <c:v>1543.7868248464799</c:v>
                </c:pt>
                <c:pt idx="438">
                  <c:v>1529.56468339704</c:v>
                </c:pt>
                <c:pt idx="439">
                  <c:v>1580.54471369115</c:v>
                </c:pt>
                <c:pt idx="440">
                  <c:v>1410.5398333723599</c:v>
                </c:pt>
                <c:pt idx="441">
                  <c:v>1405.2856431339101</c:v>
                </c:pt>
                <c:pt idx="442">
                  <c:v>1256.0263394118699</c:v>
                </c:pt>
                <c:pt idx="443">
                  <c:v>1339.76407520411</c:v>
                </c:pt>
                <c:pt idx="444">
                  <c:v>1347.66373050315</c:v>
                </c:pt>
                <c:pt idx="445">
                  <c:v>1351.5113674086001</c:v>
                </c:pt>
                <c:pt idx="446">
                  <c:v>1342.8263551513101</c:v>
                </c:pt>
                <c:pt idx="447">
                  <c:v>1214.17415769124</c:v>
                </c:pt>
                <c:pt idx="448">
                  <c:v>1205.8691913043399</c:v>
                </c:pt>
                <c:pt idx="449">
                  <c:v>1271.1601403719101</c:v>
                </c:pt>
                <c:pt idx="450">
                  <c:v>1366.57484232655</c:v>
                </c:pt>
                <c:pt idx="451">
                  <c:v>1386.1791606793499</c:v>
                </c:pt>
                <c:pt idx="452">
                  <c:v>1387.2157768828299</c:v>
                </c:pt>
                <c:pt idx="453">
                  <c:v>1372.1557965127699</c:v>
                </c:pt>
                <c:pt idx="454">
                  <c:v>1176.03883789663</c:v>
                </c:pt>
                <c:pt idx="455">
                  <c:v>1263.51019016393</c:v>
                </c:pt>
                <c:pt idx="456">
                  <c:v>1240.6043555389101</c:v>
                </c:pt>
                <c:pt idx="457">
                  <c:v>1165.7381050021399</c:v>
                </c:pt>
                <c:pt idx="458">
                  <c:v>1547.4996041240699</c:v>
                </c:pt>
                <c:pt idx="459">
                  <c:v>1460.7555425098401</c:v>
                </c:pt>
                <c:pt idx="460">
                  <c:v>1444.72655064471</c:v>
                </c:pt>
                <c:pt idx="461">
                  <c:v>1441.5348183859801</c:v>
                </c:pt>
                <c:pt idx="462">
                  <c:v>1520.4811238335899</c:v>
                </c:pt>
                <c:pt idx="463">
                  <c:v>1448.33546006406</c:v>
                </c:pt>
                <c:pt idx="464">
                  <c:v>1359.3654962923199</c:v>
                </c:pt>
                <c:pt idx="465">
                  <c:v>1320.66865378546</c:v>
                </c:pt>
                <c:pt idx="466">
                  <c:v>1335.0979403552001</c:v>
                </c:pt>
                <c:pt idx="467">
                  <c:v>1202.0464388937301</c:v>
                </c:pt>
                <c:pt idx="468">
                  <c:v>1912.2524483817499</c:v>
                </c:pt>
                <c:pt idx="469">
                  <c:v>2373.79493553362</c:v>
                </c:pt>
                <c:pt idx="470">
                  <c:v>2091.6940419638699</c:v>
                </c:pt>
                <c:pt idx="471">
                  <c:v>2092.00035426968</c:v>
                </c:pt>
                <c:pt idx="472">
                  <c:v>1900.4688036969001</c:v>
                </c:pt>
                <c:pt idx="473">
                  <c:v>2106.8004838084898</c:v>
                </c:pt>
                <c:pt idx="474">
                  <c:v>2023.51549540421</c:v>
                </c:pt>
                <c:pt idx="475">
                  <c:v>1865.72780621891</c:v>
                </c:pt>
                <c:pt idx="476">
                  <c:v>1949.2435697040401</c:v>
                </c:pt>
                <c:pt idx="477">
                  <c:v>2050.54493924179</c:v>
                </c:pt>
                <c:pt idx="478">
                  <c:v>1966.3511969845099</c:v>
                </c:pt>
                <c:pt idx="479">
                  <c:v>1855.88485166748</c:v>
                </c:pt>
                <c:pt idx="480">
                  <c:v>2042.0820822702001</c:v>
                </c:pt>
                <c:pt idx="481">
                  <c:v>1941.38716743085</c:v>
                </c:pt>
                <c:pt idx="482">
                  <c:v>1887.82448173889</c:v>
                </c:pt>
                <c:pt idx="483">
                  <c:v>2044.8281900735799</c:v>
                </c:pt>
                <c:pt idx="484">
                  <c:v>2193.5613940928802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32846064"/>
        <c:axId val="-53284552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Playtime!$C$1</c15:sqref>
                        </c15:formulaRef>
                      </c:ext>
                    </c:extLst>
                    <c:strCache>
                      <c:ptCount val="1"/>
                      <c:pt idx="0">
                        <c:v>Minnow 1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Playtime!$A$2:$A$486</c15:sqref>
                        </c15:formulaRef>
                      </c:ext>
                    </c:extLst>
                    <c:numCache>
                      <c:formatCode>m/d/yyyy</c:formatCode>
                      <c:ptCount val="485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42509</c:v>
                      </c:pt>
                      <c:pt idx="64">
                        <c:v>42510</c:v>
                      </c:pt>
                      <c:pt idx="65">
                        <c:v>42511</c:v>
                      </c:pt>
                      <c:pt idx="66">
                        <c:v>42512</c:v>
                      </c:pt>
                      <c:pt idx="67">
                        <c:v>42513</c:v>
                      </c:pt>
                      <c:pt idx="68">
                        <c:v>42514</c:v>
                      </c:pt>
                      <c:pt idx="69">
                        <c:v>42515</c:v>
                      </c:pt>
                      <c:pt idx="70">
                        <c:v>42516</c:v>
                      </c:pt>
                      <c:pt idx="71">
                        <c:v>42517</c:v>
                      </c:pt>
                      <c:pt idx="72">
                        <c:v>42518</c:v>
                      </c:pt>
                      <c:pt idx="73">
                        <c:v>42519</c:v>
                      </c:pt>
                      <c:pt idx="74">
                        <c:v>42520</c:v>
                      </c:pt>
                      <c:pt idx="75">
                        <c:v>42521</c:v>
                      </c:pt>
                      <c:pt idx="76">
                        <c:v>42522</c:v>
                      </c:pt>
                      <c:pt idx="77">
                        <c:v>42523</c:v>
                      </c:pt>
                      <c:pt idx="78">
                        <c:v>42524</c:v>
                      </c:pt>
                      <c:pt idx="79">
                        <c:v>42525</c:v>
                      </c:pt>
                      <c:pt idx="80">
                        <c:v>42526</c:v>
                      </c:pt>
                      <c:pt idx="81">
                        <c:v>42527</c:v>
                      </c:pt>
                      <c:pt idx="82">
                        <c:v>42528</c:v>
                      </c:pt>
                      <c:pt idx="83">
                        <c:v>42529</c:v>
                      </c:pt>
                      <c:pt idx="84">
                        <c:v>42530</c:v>
                      </c:pt>
                      <c:pt idx="85">
                        <c:v>42531</c:v>
                      </c:pt>
                      <c:pt idx="86">
                        <c:v>42532</c:v>
                      </c:pt>
                      <c:pt idx="87">
                        <c:v>42533</c:v>
                      </c:pt>
                      <c:pt idx="88">
                        <c:v>42534</c:v>
                      </c:pt>
                      <c:pt idx="89">
                        <c:v>42535</c:v>
                      </c:pt>
                      <c:pt idx="90">
                        <c:v>42536</c:v>
                      </c:pt>
                      <c:pt idx="91">
                        <c:v>42537</c:v>
                      </c:pt>
                      <c:pt idx="92">
                        <c:v>42538</c:v>
                      </c:pt>
                      <c:pt idx="93">
                        <c:v>42539</c:v>
                      </c:pt>
                      <c:pt idx="94">
                        <c:v>42540</c:v>
                      </c:pt>
                      <c:pt idx="95">
                        <c:v>42541</c:v>
                      </c:pt>
                      <c:pt idx="96">
                        <c:v>42542</c:v>
                      </c:pt>
                      <c:pt idx="97">
                        <c:v>42543</c:v>
                      </c:pt>
                      <c:pt idx="98">
                        <c:v>42544</c:v>
                      </c:pt>
                      <c:pt idx="99">
                        <c:v>42545</c:v>
                      </c:pt>
                      <c:pt idx="100">
                        <c:v>42546</c:v>
                      </c:pt>
                      <c:pt idx="101">
                        <c:v>42547</c:v>
                      </c:pt>
                      <c:pt idx="102">
                        <c:v>42548</c:v>
                      </c:pt>
                      <c:pt idx="103">
                        <c:v>42549</c:v>
                      </c:pt>
                      <c:pt idx="104">
                        <c:v>42550</c:v>
                      </c:pt>
                      <c:pt idx="105">
                        <c:v>42551</c:v>
                      </c:pt>
                      <c:pt idx="106">
                        <c:v>42552</c:v>
                      </c:pt>
                      <c:pt idx="107">
                        <c:v>42553</c:v>
                      </c:pt>
                      <c:pt idx="108">
                        <c:v>42554</c:v>
                      </c:pt>
                      <c:pt idx="109">
                        <c:v>42555</c:v>
                      </c:pt>
                      <c:pt idx="110">
                        <c:v>42556</c:v>
                      </c:pt>
                      <c:pt idx="111">
                        <c:v>42557</c:v>
                      </c:pt>
                      <c:pt idx="112">
                        <c:v>42558</c:v>
                      </c:pt>
                      <c:pt idx="113">
                        <c:v>42559</c:v>
                      </c:pt>
                      <c:pt idx="114">
                        <c:v>42560</c:v>
                      </c:pt>
                      <c:pt idx="115">
                        <c:v>42561</c:v>
                      </c:pt>
                      <c:pt idx="116">
                        <c:v>42562</c:v>
                      </c:pt>
                      <c:pt idx="117">
                        <c:v>42563</c:v>
                      </c:pt>
                      <c:pt idx="118">
                        <c:v>42564</c:v>
                      </c:pt>
                      <c:pt idx="119">
                        <c:v>42565</c:v>
                      </c:pt>
                      <c:pt idx="120">
                        <c:v>42566</c:v>
                      </c:pt>
                      <c:pt idx="121">
                        <c:v>42567</c:v>
                      </c:pt>
                      <c:pt idx="122">
                        <c:v>42568</c:v>
                      </c:pt>
                      <c:pt idx="123">
                        <c:v>42569</c:v>
                      </c:pt>
                      <c:pt idx="124">
                        <c:v>42570</c:v>
                      </c:pt>
                      <c:pt idx="125">
                        <c:v>42571</c:v>
                      </c:pt>
                      <c:pt idx="126">
                        <c:v>42572</c:v>
                      </c:pt>
                      <c:pt idx="127">
                        <c:v>42573</c:v>
                      </c:pt>
                      <c:pt idx="128">
                        <c:v>42574</c:v>
                      </c:pt>
                      <c:pt idx="129">
                        <c:v>42575</c:v>
                      </c:pt>
                      <c:pt idx="130">
                        <c:v>42576</c:v>
                      </c:pt>
                      <c:pt idx="131">
                        <c:v>42577</c:v>
                      </c:pt>
                      <c:pt idx="132">
                        <c:v>42578</c:v>
                      </c:pt>
                      <c:pt idx="133">
                        <c:v>42579</c:v>
                      </c:pt>
                      <c:pt idx="134">
                        <c:v>42580</c:v>
                      </c:pt>
                      <c:pt idx="135">
                        <c:v>42581</c:v>
                      </c:pt>
                      <c:pt idx="136">
                        <c:v>42582</c:v>
                      </c:pt>
                      <c:pt idx="137">
                        <c:v>42583</c:v>
                      </c:pt>
                      <c:pt idx="138">
                        <c:v>42584</c:v>
                      </c:pt>
                      <c:pt idx="139">
                        <c:v>42585</c:v>
                      </c:pt>
                      <c:pt idx="140">
                        <c:v>42586</c:v>
                      </c:pt>
                      <c:pt idx="141">
                        <c:v>42587</c:v>
                      </c:pt>
                      <c:pt idx="142">
                        <c:v>42588</c:v>
                      </c:pt>
                      <c:pt idx="143">
                        <c:v>42589</c:v>
                      </c:pt>
                      <c:pt idx="144">
                        <c:v>42590</c:v>
                      </c:pt>
                      <c:pt idx="145">
                        <c:v>42591</c:v>
                      </c:pt>
                      <c:pt idx="146">
                        <c:v>42592</c:v>
                      </c:pt>
                      <c:pt idx="147">
                        <c:v>42593</c:v>
                      </c:pt>
                      <c:pt idx="148">
                        <c:v>42594</c:v>
                      </c:pt>
                      <c:pt idx="149">
                        <c:v>42595</c:v>
                      </c:pt>
                      <c:pt idx="150">
                        <c:v>42596</c:v>
                      </c:pt>
                      <c:pt idx="151">
                        <c:v>42597</c:v>
                      </c:pt>
                      <c:pt idx="152">
                        <c:v>42598</c:v>
                      </c:pt>
                      <c:pt idx="153">
                        <c:v>42599</c:v>
                      </c:pt>
                      <c:pt idx="154">
                        <c:v>42600</c:v>
                      </c:pt>
                      <c:pt idx="155">
                        <c:v>42601</c:v>
                      </c:pt>
                      <c:pt idx="156">
                        <c:v>42602</c:v>
                      </c:pt>
                      <c:pt idx="157">
                        <c:v>42603</c:v>
                      </c:pt>
                      <c:pt idx="158">
                        <c:v>42604</c:v>
                      </c:pt>
                      <c:pt idx="159">
                        <c:v>42605</c:v>
                      </c:pt>
                      <c:pt idx="160">
                        <c:v>42606</c:v>
                      </c:pt>
                      <c:pt idx="161">
                        <c:v>42607</c:v>
                      </c:pt>
                      <c:pt idx="162">
                        <c:v>42608</c:v>
                      </c:pt>
                      <c:pt idx="163">
                        <c:v>42609</c:v>
                      </c:pt>
                      <c:pt idx="164">
                        <c:v>42610</c:v>
                      </c:pt>
                      <c:pt idx="165">
                        <c:v>42611</c:v>
                      </c:pt>
                      <c:pt idx="166">
                        <c:v>42612</c:v>
                      </c:pt>
                      <c:pt idx="167">
                        <c:v>42613</c:v>
                      </c:pt>
                      <c:pt idx="168">
                        <c:v>42614</c:v>
                      </c:pt>
                      <c:pt idx="169">
                        <c:v>42615</c:v>
                      </c:pt>
                      <c:pt idx="170">
                        <c:v>42616</c:v>
                      </c:pt>
                      <c:pt idx="171">
                        <c:v>42617</c:v>
                      </c:pt>
                      <c:pt idx="172">
                        <c:v>42618</c:v>
                      </c:pt>
                      <c:pt idx="173">
                        <c:v>42619</c:v>
                      </c:pt>
                      <c:pt idx="174">
                        <c:v>42620</c:v>
                      </c:pt>
                      <c:pt idx="175">
                        <c:v>42621</c:v>
                      </c:pt>
                      <c:pt idx="176">
                        <c:v>42622</c:v>
                      </c:pt>
                      <c:pt idx="177">
                        <c:v>42623</c:v>
                      </c:pt>
                      <c:pt idx="178">
                        <c:v>42624</c:v>
                      </c:pt>
                      <c:pt idx="179">
                        <c:v>42625</c:v>
                      </c:pt>
                      <c:pt idx="180">
                        <c:v>42626</c:v>
                      </c:pt>
                      <c:pt idx="181">
                        <c:v>42627</c:v>
                      </c:pt>
                      <c:pt idx="182">
                        <c:v>42628</c:v>
                      </c:pt>
                      <c:pt idx="183">
                        <c:v>42629</c:v>
                      </c:pt>
                      <c:pt idx="184">
                        <c:v>42630</c:v>
                      </c:pt>
                      <c:pt idx="185">
                        <c:v>42631</c:v>
                      </c:pt>
                      <c:pt idx="186">
                        <c:v>42632</c:v>
                      </c:pt>
                      <c:pt idx="187">
                        <c:v>42633</c:v>
                      </c:pt>
                      <c:pt idx="188">
                        <c:v>42634</c:v>
                      </c:pt>
                      <c:pt idx="189">
                        <c:v>42635</c:v>
                      </c:pt>
                      <c:pt idx="190">
                        <c:v>42636</c:v>
                      </c:pt>
                      <c:pt idx="191">
                        <c:v>42637</c:v>
                      </c:pt>
                      <c:pt idx="192">
                        <c:v>42638</c:v>
                      </c:pt>
                      <c:pt idx="193">
                        <c:v>42639</c:v>
                      </c:pt>
                      <c:pt idx="194">
                        <c:v>42640</c:v>
                      </c:pt>
                      <c:pt idx="195">
                        <c:v>42641</c:v>
                      </c:pt>
                      <c:pt idx="196">
                        <c:v>42642</c:v>
                      </c:pt>
                      <c:pt idx="197">
                        <c:v>42643</c:v>
                      </c:pt>
                      <c:pt idx="198">
                        <c:v>42644</c:v>
                      </c:pt>
                      <c:pt idx="199">
                        <c:v>42645</c:v>
                      </c:pt>
                      <c:pt idx="200">
                        <c:v>42646</c:v>
                      </c:pt>
                      <c:pt idx="201">
                        <c:v>42647</c:v>
                      </c:pt>
                      <c:pt idx="202">
                        <c:v>42648</c:v>
                      </c:pt>
                      <c:pt idx="203">
                        <c:v>42649</c:v>
                      </c:pt>
                      <c:pt idx="204">
                        <c:v>42650</c:v>
                      </c:pt>
                      <c:pt idx="205">
                        <c:v>42651</c:v>
                      </c:pt>
                      <c:pt idx="206">
                        <c:v>42652</c:v>
                      </c:pt>
                      <c:pt idx="207">
                        <c:v>42653</c:v>
                      </c:pt>
                      <c:pt idx="208">
                        <c:v>42654</c:v>
                      </c:pt>
                      <c:pt idx="209">
                        <c:v>42655</c:v>
                      </c:pt>
                      <c:pt idx="210">
                        <c:v>42656</c:v>
                      </c:pt>
                      <c:pt idx="211">
                        <c:v>42657</c:v>
                      </c:pt>
                      <c:pt idx="212">
                        <c:v>42658</c:v>
                      </c:pt>
                      <c:pt idx="213">
                        <c:v>42659</c:v>
                      </c:pt>
                      <c:pt idx="214">
                        <c:v>42660</c:v>
                      </c:pt>
                      <c:pt idx="215">
                        <c:v>42661</c:v>
                      </c:pt>
                      <c:pt idx="216">
                        <c:v>42662</c:v>
                      </c:pt>
                      <c:pt idx="217">
                        <c:v>42663</c:v>
                      </c:pt>
                      <c:pt idx="218">
                        <c:v>42664</c:v>
                      </c:pt>
                      <c:pt idx="219">
                        <c:v>42665</c:v>
                      </c:pt>
                      <c:pt idx="220">
                        <c:v>42666</c:v>
                      </c:pt>
                      <c:pt idx="221">
                        <c:v>42667</c:v>
                      </c:pt>
                      <c:pt idx="222">
                        <c:v>42668</c:v>
                      </c:pt>
                      <c:pt idx="223">
                        <c:v>42669</c:v>
                      </c:pt>
                      <c:pt idx="224">
                        <c:v>42670</c:v>
                      </c:pt>
                      <c:pt idx="225">
                        <c:v>42671</c:v>
                      </c:pt>
                      <c:pt idx="226">
                        <c:v>42672</c:v>
                      </c:pt>
                      <c:pt idx="227">
                        <c:v>42673</c:v>
                      </c:pt>
                      <c:pt idx="228">
                        <c:v>42674</c:v>
                      </c:pt>
                      <c:pt idx="229">
                        <c:v>42675</c:v>
                      </c:pt>
                      <c:pt idx="230">
                        <c:v>42676</c:v>
                      </c:pt>
                      <c:pt idx="231">
                        <c:v>42677</c:v>
                      </c:pt>
                      <c:pt idx="232">
                        <c:v>42678</c:v>
                      </c:pt>
                      <c:pt idx="233">
                        <c:v>42679</c:v>
                      </c:pt>
                      <c:pt idx="234">
                        <c:v>42680</c:v>
                      </c:pt>
                      <c:pt idx="235">
                        <c:v>42684</c:v>
                      </c:pt>
                      <c:pt idx="236">
                        <c:v>42685</c:v>
                      </c:pt>
                      <c:pt idx="237">
                        <c:v>42686</c:v>
                      </c:pt>
                      <c:pt idx="238">
                        <c:v>42687</c:v>
                      </c:pt>
                      <c:pt idx="239">
                        <c:v>42688</c:v>
                      </c:pt>
                      <c:pt idx="240">
                        <c:v>42689</c:v>
                      </c:pt>
                      <c:pt idx="241">
                        <c:v>42690</c:v>
                      </c:pt>
                      <c:pt idx="242">
                        <c:v>42691</c:v>
                      </c:pt>
                      <c:pt idx="243">
                        <c:v>42692</c:v>
                      </c:pt>
                      <c:pt idx="244">
                        <c:v>42693</c:v>
                      </c:pt>
                      <c:pt idx="245">
                        <c:v>42694</c:v>
                      </c:pt>
                      <c:pt idx="246">
                        <c:v>42695</c:v>
                      </c:pt>
                      <c:pt idx="247">
                        <c:v>42696</c:v>
                      </c:pt>
                      <c:pt idx="248">
                        <c:v>42697</c:v>
                      </c:pt>
                      <c:pt idx="249">
                        <c:v>42698</c:v>
                      </c:pt>
                      <c:pt idx="250">
                        <c:v>42699</c:v>
                      </c:pt>
                      <c:pt idx="251">
                        <c:v>42700</c:v>
                      </c:pt>
                      <c:pt idx="252">
                        <c:v>42701</c:v>
                      </c:pt>
                      <c:pt idx="253">
                        <c:v>42702</c:v>
                      </c:pt>
                      <c:pt idx="254">
                        <c:v>42703</c:v>
                      </c:pt>
                      <c:pt idx="255">
                        <c:v>42704</c:v>
                      </c:pt>
                      <c:pt idx="256">
                        <c:v>42705</c:v>
                      </c:pt>
                      <c:pt idx="257">
                        <c:v>42706</c:v>
                      </c:pt>
                      <c:pt idx="258">
                        <c:v>42707</c:v>
                      </c:pt>
                      <c:pt idx="259">
                        <c:v>42708</c:v>
                      </c:pt>
                      <c:pt idx="260">
                        <c:v>42709</c:v>
                      </c:pt>
                      <c:pt idx="261">
                        <c:v>42710</c:v>
                      </c:pt>
                      <c:pt idx="262">
                        <c:v>42711</c:v>
                      </c:pt>
                      <c:pt idx="263">
                        <c:v>42712</c:v>
                      </c:pt>
                      <c:pt idx="264">
                        <c:v>42713</c:v>
                      </c:pt>
                      <c:pt idx="265">
                        <c:v>42714</c:v>
                      </c:pt>
                      <c:pt idx="266">
                        <c:v>42715</c:v>
                      </c:pt>
                      <c:pt idx="267">
                        <c:v>42716</c:v>
                      </c:pt>
                      <c:pt idx="268">
                        <c:v>42717</c:v>
                      </c:pt>
                      <c:pt idx="269">
                        <c:v>42718</c:v>
                      </c:pt>
                      <c:pt idx="270">
                        <c:v>42719</c:v>
                      </c:pt>
                      <c:pt idx="271">
                        <c:v>42720</c:v>
                      </c:pt>
                      <c:pt idx="272">
                        <c:v>42721</c:v>
                      </c:pt>
                      <c:pt idx="273">
                        <c:v>42722</c:v>
                      </c:pt>
                      <c:pt idx="274">
                        <c:v>42723</c:v>
                      </c:pt>
                      <c:pt idx="275">
                        <c:v>42724</c:v>
                      </c:pt>
                      <c:pt idx="276">
                        <c:v>42725</c:v>
                      </c:pt>
                      <c:pt idx="277">
                        <c:v>42726</c:v>
                      </c:pt>
                      <c:pt idx="278">
                        <c:v>42727</c:v>
                      </c:pt>
                      <c:pt idx="279">
                        <c:v>42728</c:v>
                      </c:pt>
                      <c:pt idx="280">
                        <c:v>42729</c:v>
                      </c:pt>
                      <c:pt idx="281">
                        <c:v>42730</c:v>
                      </c:pt>
                      <c:pt idx="282">
                        <c:v>42731</c:v>
                      </c:pt>
                      <c:pt idx="283">
                        <c:v>42732</c:v>
                      </c:pt>
                      <c:pt idx="284">
                        <c:v>42733</c:v>
                      </c:pt>
                      <c:pt idx="285">
                        <c:v>42734</c:v>
                      </c:pt>
                      <c:pt idx="286">
                        <c:v>42735</c:v>
                      </c:pt>
                      <c:pt idx="287">
                        <c:v>42736</c:v>
                      </c:pt>
                      <c:pt idx="288">
                        <c:v>42737</c:v>
                      </c:pt>
                      <c:pt idx="289">
                        <c:v>42738</c:v>
                      </c:pt>
                      <c:pt idx="290">
                        <c:v>42739</c:v>
                      </c:pt>
                      <c:pt idx="291">
                        <c:v>42740</c:v>
                      </c:pt>
                      <c:pt idx="292">
                        <c:v>42741</c:v>
                      </c:pt>
                      <c:pt idx="293">
                        <c:v>42742</c:v>
                      </c:pt>
                      <c:pt idx="294">
                        <c:v>42743</c:v>
                      </c:pt>
                      <c:pt idx="295">
                        <c:v>42744</c:v>
                      </c:pt>
                      <c:pt idx="296">
                        <c:v>42745</c:v>
                      </c:pt>
                      <c:pt idx="297">
                        <c:v>42746</c:v>
                      </c:pt>
                      <c:pt idx="298">
                        <c:v>42747</c:v>
                      </c:pt>
                      <c:pt idx="299">
                        <c:v>42748</c:v>
                      </c:pt>
                      <c:pt idx="300">
                        <c:v>42749</c:v>
                      </c:pt>
                      <c:pt idx="301">
                        <c:v>42750</c:v>
                      </c:pt>
                      <c:pt idx="302">
                        <c:v>42751</c:v>
                      </c:pt>
                      <c:pt idx="303">
                        <c:v>42752</c:v>
                      </c:pt>
                      <c:pt idx="304">
                        <c:v>42753</c:v>
                      </c:pt>
                      <c:pt idx="305">
                        <c:v>42754</c:v>
                      </c:pt>
                      <c:pt idx="306">
                        <c:v>42755</c:v>
                      </c:pt>
                      <c:pt idx="307">
                        <c:v>42756</c:v>
                      </c:pt>
                      <c:pt idx="308">
                        <c:v>42757</c:v>
                      </c:pt>
                      <c:pt idx="309">
                        <c:v>42758</c:v>
                      </c:pt>
                      <c:pt idx="310">
                        <c:v>42759</c:v>
                      </c:pt>
                      <c:pt idx="311">
                        <c:v>42760</c:v>
                      </c:pt>
                      <c:pt idx="312">
                        <c:v>42761</c:v>
                      </c:pt>
                      <c:pt idx="313">
                        <c:v>42762</c:v>
                      </c:pt>
                      <c:pt idx="314">
                        <c:v>42763</c:v>
                      </c:pt>
                      <c:pt idx="315">
                        <c:v>42764</c:v>
                      </c:pt>
                      <c:pt idx="316">
                        <c:v>42765</c:v>
                      </c:pt>
                      <c:pt idx="317">
                        <c:v>42766</c:v>
                      </c:pt>
                      <c:pt idx="318">
                        <c:v>42767</c:v>
                      </c:pt>
                      <c:pt idx="319">
                        <c:v>42768</c:v>
                      </c:pt>
                      <c:pt idx="320">
                        <c:v>42769</c:v>
                      </c:pt>
                      <c:pt idx="321">
                        <c:v>42770</c:v>
                      </c:pt>
                      <c:pt idx="322">
                        <c:v>42771</c:v>
                      </c:pt>
                      <c:pt idx="323">
                        <c:v>42772</c:v>
                      </c:pt>
                      <c:pt idx="324">
                        <c:v>42773</c:v>
                      </c:pt>
                      <c:pt idx="325">
                        <c:v>42774</c:v>
                      </c:pt>
                      <c:pt idx="326">
                        <c:v>42775</c:v>
                      </c:pt>
                      <c:pt idx="327">
                        <c:v>42776</c:v>
                      </c:pt>
                      <c:pt idx="328">
                        <c:v>42777</c:v>
                      </c:pt>
                      <c:pt idx="329">
                        <c:v>42778</c:v>
                      </c:pt>
                      <c:pt idx="330">
                        <c:v>42779</c:v>
                      </c:pt>
                      <c:pt idx="331">
                        <c:v>42780</c:v>
                      </c:pt>
                      <c:pt idx="332">
                        <c:v>42781</c:v>
                      </c:pt>
                      <c:pt idx="333">
                        <c:v>42782</c:v>
                      </c:pt>
                      <c:pt idx="334">
                        <c:v>42783</c:v>
                      </c:pt>
                      <c:pt idx="335">
                        <c:v>42784</c:v>
                      </c:pt>
                      <c:pt idx="336">
                        <c:v>42785</c:v>
                      </c:pt>
                      <c:pt idx="337">
                        <c:v>42786</c:v>
                      </c:pt>
                      <c:pt idx="338">
                        <c:v>42787</c:v>
                      </c:pt>
                      <c:pt idx="339">
                        <c:v>42788</c:v>
                      </c:pt>
                      <c:pt idx="340">
                        <c:v>42789</c:v>
                      </c:pt>
                      <c:pt idx="341">
                        <c:v>42790</c:v>
                      </c:pt>
                      <c:pt idx="342">
                        <c:v>42791</c:v>
                      </c:pt>
                      <c:pt idx="343">
                        <c:v>42792</c:v>
                      </c:pt>
                      <c:pt idx="344">
                        <c:v>42793</c:v>
                      </c:pt>
                      <c:pt idx="345">
                        <c:v>42794</c:v>
                      </c:pt>
                      <c:pt idx="346">
                        <c:v>42795</c:v>
                      </c:pt>
                      <c:pt idx="347">
                        <c:v>42796</c:v>
                      </c:pt>
                      <c:pt idx="348">
                        <c:v>42797</c:v>
                      </c:pt>
                      <c:pt idx="349">
                        <c:v>42798</c:v>
                      </c:pt>
                      <c:pt idx="350">
                        <c:v>42799</c:v>
                      </c:pt>
                      <c:pt idx="351">
                        <c:v>42800</c:v>
                      </c:pt>
                      <c:pt idx="352">
                        <c:v>42801</c:v>
                      </c:pt>
                      <c:pt idx="353">
                        <c:v>42802</c:v>
                      </c:pt>
                      <c:pt idx="354">
                        <c:v>42803</c:v>
                      </c:pt>
                      <c:pt idx="355">
                        <c:v>42804</c:v>
                      </c:pt>
                      <c:pt idx="356">
                        <c:v>42805</c:v>
                      </c:pt>
                      <c:pt idx="357">
                        <c:v>42806</c:v>
                      </c:pt>
                      <c:pt idx="358">
                        <c:v>42807</c:v>
                      </c:pt>
                      <c:pt idx="359">
                        <c:v>42808</c:v>
                      </c:pt>
                      <c:pt idx="360">
                        <c:v>42809</c:v>
                      </c:pt>
                      <c:pt idx="361">
                        <c:v>42810</c:v>
                      </c:pt>
                      <c:pt idx="362">
                        <c:v>42811</c:v>
                      </c:pt>
                      <c:pt idx="363">
                        <c:v>42812</c:v>
                      </c:pt>
                      <c:pt idx="364">
                        <c:v>42813</c:v>
                      </c:pt>
                      <c:pt idx="365">
                        <c:v>42814</c:v>
                      </c:pt>
                      <c:pt idx="366">
                        <c:v>42815</c:v>
                      </c:pt>
                      <c:pt idx="367">
                        <c:v>42816</c:v>
                      </c:pt>
                      <c:pt idx="368">
                        <c:v>42817</c:v>
                      </c:pt>
                      <c:pt idx="369">
                        <c:v>42818</c:v>
                      </c:pt>
                      <c:pt idx="370">
                        <c:v>42819</c:v>
                      </c:pt>
                      <c:pt idx="371">
                        <c:v>42820</c:v>
                      </c:pt>
                      <c:pt idx="372">
                        <c:v>42821</c:v>
                      </c:pt>
                      <c:pt idx="373">
                        <c:v>42822</c:v>
                      </c:pt>
                      <c:pt idx="374">
                        <c:v>42823</c:v>
                      </c:pt>
                      <c:pt idx="375">
                        <c:v>42824</c:v>
                      </c:pt>
                      <c:pt idx="376">
                        <c:v>42825</c:v>
                      </c:pt>
                      <c:pt idx="377">
                        <c:v>42826</c:v>
                      </c:pt>
                      <c:pt idx="378">
                        <c:v>42827</c:v>
                      </c:pt>
                      <c:pt idx="379">
                        <c:v>42828</c:v>
                      </c:pt>
                      <c:pt idx="380">
                        <c:v>42829</c:v>
                      </c:pt>
                      <c:pt idx="381">
                        <c:v>42830</c:v>
                      </c:pt>
                      <c:pt idx="382">
                        <c:v>42831</c:v>
                      </c:pt>
                      <c:pt idx="383">
                        <c:v>42832</c:v>
                      </c:pt>
                      <c:pt idx="384">
                        <c:v>42833</c:v>
                      </c:pt>
                      <c:pt idx="385">
                        <c:v>42834</c:v>
                      </c:pt>
                      <c:pt idx="386">
                        <c:v>42835</c:v>
                      </c:pt>
                      <c:pt idx="387">
                        <c:v>42836</c:v>
                      </c:pt>
                      <c:pt idx="388">
                        <c:v>42837</c:v>
                      </c:pt>
                      <c:pt idx="389">
                        <c:v>42838</c:v>
                      </c:pt>
                      <c:pt idx="390">
                        <c:v>42839</c:v>
                      </c:pt>
                      <c:pt idx="391">
                        <c:v>42840</c:v>
                      </c:pt>
                      <c:pt idx="392">
                        <c:v>42841</c:v>
                      </c:pt>
                      <c:pt idx="393">
                        <c:v>42842</c:v>
                      </c:pt>
                      <c:pt idx="394">
                        <c:v>42843</c:v>
                      </c:pt>
                      <c:pt idx="395">
                        <c:v>42844</c:v>
                      </c:pt>
                      <c:pt idx="396">
                        <c:v>42845</c:v>
                      </c:pt>
                      <c:pt idx="397">
                        <c:v>42846</c:v>
                      </c:pt>
                      <c:pt idx="398">
                        <c:v>42847</c:v>
                      </c:pt>
                      <c:pt idx="399">
                        <c:v>42848</c:v>
                      </c:pt>
                      <c:pt idx="400">
                        <c:v>42849</c:v>
                      </c:pt>
                      <c:pt idx="401">
                        <c:v>42850</c:v>
                      </c:pt>
                      <c:pt idx="402">
                        <c:v>42851</c:v>
                      </c:pt>
                      <c:pt idx="403">
                        <c:v>42852</c:v>
                      </c:pt>
                      <c:pt idx="404">
                        <c:v>42853</c:v>
                      </c:pt>
                      <c:pt idx="405">
                        <c:v>42854</c:v>
                      </c:pt>
                      <c:pt idx="406">
                        <c:v>42855</c:v>
                      </c:pt>
                      <c:pt idx="407">
                        <c:v>42856</c:v>
                      </c:pt>
                      <c:pt idx="408">
                        <c:v>42857</c:v>
                      </c:pt>
                      <c:pt idx="409">
                        <c:v>42858</c:v>
                      </c:pt>
                      <c:pt idx="410">
                        <c:v>42859</c:v>
                      </c:pt>
                      <c:pt idx="411">
                        <c:v>42860</c:v>
                      </c:pt>
                      <c:pt idx="412">
                        <c:v>42861</c:v>
                      </c:pt>
                      <c:pt idx="413">
                        <c:v>42862</c:v>
                      </c:pt>
                      <c:pt idx="414">
                        <c:v>42863</c:v>
                      </c:pt>
                      <c:pt idx="415">
                        <c:v>42864</c:v>
                      </c:pt>
                      <c:pt idx="416">
                        <c:v>42865</c:v>
                      </c:pt>
                      <c:pt idx="417">
                        <c:v>42866</c:v>
                      </c:pt>
                      <c:pt idx="418">
                        <c:v>42868</c:v>
                      </c:pt>
                      <c:pt idx="419">
                        <c:v>42869</c:v>
                      </c:pt>
                      <c:pt idx="420">
                        <c:v>42870</c:v>
                      </c:pt>
                      <c:pt idx="421">
                        <c:v>42871</c:v>
                      </c:pt>
                      <c:pt idx="422">
                        <c:v>42872</c:v>
                      </c:pt>
                      <c:pt idx="423">
                        <c:v>42873</c:v>
                      </c:pt>
                      <c:pt idx="424">
                        <c:v>42874</c:v>
                      </c:pt>
                      <c:pt idx="425">
                        <c:v>42875</c:v>
                      </c:pt>
                      <c:pt idx="426">
                        <c:v>42878</c:v>
                      </c:pt>
                      <c:pt idx="427">
                        <c:v>42879</c:v>
                      </c:pt>
                      <c:pt idx="428">
                        <c:v>42881</c:v>
                      </c:pt>
                      <c:pt idx="429">
                        <c:v>42882</c:v>
                      </c:pt>
                      <c:pt idx="430">
                        <c:v>42883</c:v>
                      </c:pt>
                      <c:pt idx="431">
                        <c:v>42884</c:v>
                      </c:pt>
                      <c:pt idx="432">
                        <c:v>42885</c:v>
                      </c:pt>
                      <c:pt idx="433">
                        <c:v>42886</c:v>
                      </c:pt>
                      <c:pt idx="434">
                        <c:v>42887</c:v>
                      </c:pt>
                      <c:pt idx="435">
                        <c:v>42888</c:v>
                      </c:pt>
                      <c:pt idx="436">
                        <c:v>42889</c:v>
                      </c:pt>
                      <c:pt idx="437">
                        <c:v>42890</c:v>
                      </c:pt>
                      <c:pt idx="438">
                        <c:v>42891</c:v>
                      </c:pt>
                      <c:pt idx="439">
                        <c:v>42892</c:v>
                      </c:pt>
                      <c:pt idx="440">
                        <c:v>42893</c:v>
                      </c:pt>
                      <c:pt idx="441">
                        <c:v>42894</c:v>
                      </c:pt>
                      <c:pt idx="442">
                        <c:v>42895</c:v>
                      </c:pt>
                      <c:pt idx="443">
                        <c:v>42896</c:v>
                      </c:pt>
                      <c:pt idx="444">
                        <c:v>42897</c:v>
                      </c:pt>
                      <c:pt idx="445">
                        <c:v>42898</c:v>
                      </c:pt>
                      <c:pt idx="446">
                        <c:v>42899</c:v>
                      </c:pt>
                      <c:pt idx="447">
                        <c:v>42901</c:v>
                      </c:pt>
                      <c:pt idx="448">
                        <c:v>42902</c:v>
                      </c:pt>
                      <c:pt idx="449">
                        <c:v>42903</c:v>
                      </c:pt>
                      <c:pt idx="450">
                        <c:v>42904</c:v>
                      </c:pt>
                      <c:pt idx="451">
                        <c:v>42905</c:v>
                      </c:pt>
                      <c:pt idx="452">
                        <c:v>42906</c:v>
                      </c:pt>
                      <c:pt idx="453">
                        <c:v>42907</c:v>
                      </c:pt>
                      <c:pt idx="454">
                        <c:v>42908</c:v>
                      </c:pt>
                      <c:pt idx="455">
                        <c:v>42909</c:v>
                      </c:pt>
                      <c:pt idx="456">
                        <c:v>42910</c:v>
                      </c:pt>
                      <c:pt idx="457">
                        <c:v>42911</c:v>
                      </c:pt>
                      <c:pt idx="458">
                        <c:v>42912</c:v>
                      </c:pt>
                      <c:pt idx="459">
                        <c:v>42913</c:v>
                      </c:pt>
                      <c:pt idx="460">
                        <c:v>42914</c:v>
                      </c:pt>
                      <c:pt idx="461">
                        <c:v>42915</c:v>
                      </c:pt>
                      <c:pt idx="462">
                        <c:v>42916</c:v>
                      </c:pt>
                      <c:pt idx="463">
                        <c:v>42917</c:v>
                      </c:pt>
                      <c:pt idx="464">
                        <c:v>42918</c:v>
                      </c:pt>
                      <c:pt idx="465">
                        <c:v>42919</c:v>
                      </c:pt>
                      <c:pt idx="466">
                        <c:v>42920</c:v>
                      </c:pt>
                      <c:pt idx="467">
                        <c:v>42921</c:v>
                      </c:pt>
                      <c:pt idx="468">
                        <c:v>42922</c:v>
                      </c:pt>
                      <c:pt idx="469">
                        <c:v>42923</c:v>
                      </c:pt>
                      <c:pt idx="470">
                        <c:v>42924</c:v>
                      </c:pt>
                      <c:pt idx="471">
                        <c:v>42925</c:v>
                      </c:pt>
                      <c:pt idx="472">
                        <c:v>42927</c:v>
                      </c:pt>
                      <c:pt idx="473">
                        <c:v>42928</c:v>
                      </c:pt>
                      <c:pt idx="474">
                        <c:v>42929</c:v>
                      </c:pt>
                      <c:pt idx="475">
                        <c:v>42930</c:v>
                      </c:pt>
                      <c:pt idx="476">
                        <c:v>42931</c:v>
                      </c:pt>
                      <c:pt idx="477">
                        <c:v>42932</c:v>
                      </c:pt>
                      <c:pt idx="478">
                        <c:v>42933</c:v>
                      </c:pt>
                      <c:pt idx="479">
                        <c:v>42934</c:v>
                      </c:pt>
                      <c:pt idx="480">
                        <c:v>42935</c:v>
                      </c:pt>
                      <c:pt idx="481">
                        <c:v>42936</c:v>
                      </c:pt>
                      <c:pt idx="482">
                        <c:v>42937</c:v>
                      </c:pt>
                      <c:pt idx="483">
                        <c:v>42938</c:v>
                      </c:pt>
                      <c:pt idx="484">
                        <c:v>42939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Playtime!$C$2:$C$463</c15:sqref>
                        </c15:formulaRef>
                      </c:ext>
                    </c:extLst>
                    <c:numCache>
                      <c:formatCode>General</c:formatCode>
                      <c:ptCount val="462"/>
                      <c:pt idx="0">
                        <c:v>2048.0409090909002</c:v>
                      </c:pt>
                      <c:pt idx="1">
                        <c:v>3144.9832742017202</c:v>
                      </c:pt>
                      <c:pt idx="2">
                        <c:v>3220.6037664066898</c:v>
                      </c:pt>
                      <c:pt idx="3">
                        <c:v>3197.5057249608199</c:v>
                      </c:pt>
                      <c:pt idx="4">
                        <c:v>3019.4075342465699</c:v>
                      </c:pt>
                      <c:pt idx="5">
                        <c:v>2571.5259629993702</c:v>
                      </c:pt>
                      <c:pt idx="6">
                        <c:v>2290.9636944763101</c:v>
                      </c:pt>
                      <c:pt idx="7">
                        <c:v>2169.8523996610402</c:v>
                      </c:pt>
                      <c:pt idx="8">
                        <c:v>2053.8326414682101</c:v>
                      </c:pt>
                      <c:pt idx="9">
                        <c:v>1926.1861927642699</c:v>
                      </c:pt>
                      <c:pt idx="10">
                        <c:v>1823.40657112897</c:v>
                      </c:pt>
                      <c:pt idx="11">
                        <c:v>1692.43133448873</c:v>
                      </c:pt>
                      <c:pt idx="12">
                        <c:v>1657.14378326736</c:v>
                      </c:pt>
                      <c:pt idx="13">
                        <c:v>1598.1707484865101</c:v>
                      </c:pt>
                      <c:pt idx="14">
                        <c:v>1535.99449301301</c:v>
                      </c:pt>
                      <c:pt idx="15">
                        <c:v>1459.3198341395901</c:v>
                      </c:pt>
                      <c:pt idx="16">
                        <c:v>1534.3885074831801</c:v>
                      </c:pt>
                      <c:pt idx="17">
                        <c:v>1658.2290889717599</c:v>
                      </c:pt>
                      <c:pt idx="18">
                        <c:v>1664.34771046828</c:v>
                      </c:pt>
                      <c:pt idx="19">
                        <c:v>1581.0431865554899</c:v>
                      </c:pt>
                      <c:pt idx="20">
                        <c:v>1487.5315521296</c:v>
                      </c:pt>
                      <c:pt idx="21">
                        <c:v>1529.94550743374</c:v>
                      </c:pt>
                      <c:pt idx="22">
                        <c:v>1453.2477887533</c:v>
                      </c:pt>
                      <c:pt idx="23">
                        <c:v>1407.2609909734399</c:v>
                      </c:pt>
                      <c:pt idx="24">
                        <c:v>1458.4028125601999</c:v>
                      </c:pt>
                      <c:pt idx="25">
                        <c:v>1501.7713542327699</c:v>
                      </c:pt>
                      <c:pt idx="26">
                        <c:v>1360.8471705376601</c:v>
                      </c:pt>
                      <c:pt idx="27">
                        <c:v>1275.9376429832</c:v>
                      </c:pt>
                      <c:pt idx="28">
                        <c:v>1235.8473808586</c:v>
                      </c:pt>
                      <c:pt idx="29">
                        <c:v>1190.5603110254499</c:v>
                      </c:pt>
                      <c:pt idx="30">
                        <c:v>1299.97515569543</c:v>
                      </c:pt>
                      <c:pt idx="31">
                        <c:v>1429.74022140221</c:v>
                      </c:pt>
                      <c:pt idx="32">
                        <c:v>1479.5516919175</c:v>
                      </c:pt>
                      <c:pt idx="33">
                        <c:v>1419.9373326191701</c:v>
                      </c:pt>
                      <c:pt idx="34">
                        <c:v>1364.43639921722</c:v>
                      </c:pt>
                      <c:pt idx="35">
                        <c:v>1330.3452963567099</c:v>
                      </c:pt>
                      <c:pt idx="36">
                        <c:v>1329.7163193025399</c:v>
                      </c:pt>
                      <c:pt idx="37">
                        <c:v>1308.95998620213</c:v>
                      </c:pt>
                      <c:pt idx="38">
                        <c:v>1315.0578654388</c:v>
                      </c:pt>
                      <c:pt idx="39">
                        <c:v>1359.04877216916</c:v>
                      </c:pt>
                      <c:pt idx="40">
                        <c:v>1290.3266120707401</c:v>
                      </c:pt>
                      <c:pt idx="41">
                        <c:v>1195.7217085288401</c:v>
                      </c:pt>
                      <c:pt idx="42">
                        <c:v>1113.00333356483</c:v>
                      </c:pt>
                      <c:pt idx="43">
                        <c:v>1125.8407852452101</c:v>
                      </c:pt>
                      <c:pt idx="44">
                        <c:v>1168.2103925444701</c:v>
                      </c:pt>
                      <c:pt idx="45">
                        <c:v>1315.94850662158</c:v>
                      </c:pt>
                      <c:pt idx="46">
                        <c:v>1364.6062577876201</c:v>
                      </c:pt>
                      <c:pt idx="47">
                        <c:v>1302.33813553395</c:v>
                      </c:pt>
                      <c:pt idx="48">
                        <c:v>1274.8282049484801</c:v>
                      </c:pt>
                      <c:pt idx="49">
                        <c:v>1304.9715609858799</c:v>
                      </c:pt>
                      <c:pt idx="50">
                        <c:v>1548.2937508856401</c:v>
                      </c:pt>
                      <c:pt idx="51">
                        <c:v>1374.91799885812</c:v>
                      </c:pt>
                      <c:pt idx="52">
                        <c:v>1360.2277185195701</c:v>
                      </c:pt>
                      <c:pt idx="53">
                        <c:v>1319.9042199759599</c:v>
                      </c:pt>
                      <c:pt idx="54">
                        <c:v>1267.05387760958</c:v>
                      </c:pt>
                      <c:pt idx="55">
                        <c:v>1162.0031727718399</c:v>
                      </c:pt>
                      <c:pt idx="56">
                        <c:v>1153.2586370608401</c:v>
                      </c:pt>
                      <c:pt idx="57">
                        <c:v>1076.0519051464601</c:v>
                      </c:pt>
                      <c:pt idx="58">
                        <c:v>1165.5766466622199</c:v>
                      </c:pt>
                      <c:pt idx="59">
                        <c:v>1287.86135628125</c:v>
                      </c:pt>
                      <c:pt idx="60">
                        <c:v>1326.8624384593099</c:v>
                      </c:pt>
                      <c:pt idx="61">
                        <c:v>1376.2323669407101</c:v>
                      </c:pt>
                      <c:pt idx="62">
                        <c:v>1467.6874327137</c:v>
                      </c:pt>
                      <c:pt idx="63">
                        <c:v>1360.93295725753</c:v>
                      </c:pt>
                      <c:pt idx="64">
                        <c:v>1348.7419046217201</c:v>
                      </c:pt>
                      <c:pt idx="65">
                        <c:v>1309.0264671188399</c:v>
                      </c:pt>
                      <c:pt idx="66">
                        <c:v>1331.57545374707</c:v>
                      </c:pt>
                      <c:pt idx="67">
                        <c:v>1211.06530492715</c:v>
                      </c:pt>
                      <c:pt idx="68">
                        <c:v>1185.07110617832</c:v>
                      </c:pt>
                      <c:pt idx="69">
                        <c:v>1181.7071073890099</c:v>
                      </c:pt>
                      <c:pt idx="70">
                        <c:v>1231.5117699642401</c:v>
                      </c:pt>
                      <c:pt idx="71">
                        <c:v>1204.9563660774199</c:v>
                      </c:pt>
                      <c:pt idx="72">
                        <c:v>1121.8331437239201</c:v>
                      </c:pt>
                      <c:pt idx="73">
                        <c:v>1196.3890196673999</c:v>
                      </c:pt>
                      <c:pt idx="74">
                        <c:v>1292.41929759704</c:v>
                      </c:pt>
                      <c:pt idx="75">
                        <c:v>1130.19908331485</c:v>
                      </c:pt>
                      <c:pt idx="76">
                        <c:v>1264.02513884829</c:v>
                      </c:pt>
                      <c:pt idx="77">
                        <c:v>1170.0674705925801</c:v>
                      </c:pt>
                      <c:pt idx="78">
                        <c:v>1202.6119958327099</c:v>
                      </c:pt>
                      <c:pt idx="79">
                        <c:v>1147.3883348443601</c:v>
                      </c:pt>
                      <c:pt idx="80">
                        <c:v>1183.8208410867101</c:v>
                      </c:pt>
                      <c:pt idx="81">
                        <c:v>1194.25367728583</c:v>
                      </c:pt>
                      <c:pt idx="82">
                        <c:v>1177.1208317861101</c:v>
                      </c:pt>
                      <c:pt idx="83">
                        <c:v>1076.8243982904701</c:v>
                      </c:pt>
                      <c:pt idx="84">
                        <c:v>1123.7887143072901</c:v>
                      </c:pt>
                      <c:pt idx="85">
                        <c:v>1113.24192199498</c:v>
                      </c:pt>
                      <c:pt idx="86">
                        <c:v>1129.62475762041</c:v>
                      </c:pt>
                      <c:pt idx="87">
                        <c:v>1058.34287047115</c:v>
                      </c:pt>
                      <c:pt idx="88">
                        <c:v>1164.0625576391001</c:v>
                      </c:pt>
                      <c:pt idx="89">
                        <c:v>1166.00476300222</c:v>
                      </c:pt>
                      <c:pt idx="90">
                        <c:v>1216.1052436949899</c:v>
                      </c:pt>
                      <c:pt idx="91">
                        <c:v>1861.5163784619699</c:v>
                      </c:pt>
                      <c:pt idx="92">
                        <c:v>2376.7150336045202</c:v>
                      </c:pt>
                      <c:pt idx="93">
                        <c:v>2022.57668315766</c:v>
                      </c:pt>
                      <c:pt idx="94">
                        <c:v>1759.06494433342</c:v>
                      </c:pt>
                      <c:pt idx="95">
                        <c:v>1921.0203460207599</c:v>
                      </c:pt>
                      <c:pt idx="96">
                        <c:v>1974.4539519377599</c:v>
                      </c:pt>
                      <c:pt idx="97">
                        <c:v>1937.1715219356099</c:v>
                      </c:pt>
                      <c:pt idx="98">
                        <c:v>1941.29602760952</c:v>
                      </c:pt>
                      <c:pt idx="99">
                        <c:v>1863.59122632103</c:v>
                      </c:pt>
                      <c:pt idx="100">
                        <c:v>1746.96423118865</c:v>
                      </c:pt>
                      <c:pt idx="101">
                        <c:v>1609.0407170852</c:v>
                      </c:pt>
                      <c:pt idx="102">
                        <c:v>1877.2011563138899</c:v>
                      </c:pt>
                      <c:pt idx="103">
                        <c:v>2134.2869872701499</c:v>
                      </c:pt>
                      <c:pt idx="104">
                        <c:v>2110.27960269599</c:v>
                      </c:pt>
                      <c:pt idx="105">
                        <c:v>2052.6005560704298</c:v>
                      </c:pt>
                      <c:pt idx="106">
                        <c:v>1891.4702586206799</c:v>
                      </c:pt>
                      <c:pt idx="107">
                        <c:v>1832.35816535203</c:v>
                      </c:pt>
                      <c:pt idx="108">
                        <c:v>1811.17221896096</c:v>
                      </c:pt>
                      <c:pt idx="109">
                        <c:v>1942.9783406490601</c:v>
                      </c:pt>
                      <c:pt idx="110">
                        <c:v>1969.30967833963</c:v>
                      </c:pt>
                      <c:pt idx="111">
                        <c:v>2090.44039339655</c:v>
                      </c:pt>
                      <c:pt idx="112">
                        <c:v>2038.2417908339801</c:v>
                      </c:pt>
                      <c:pt idx="113">
                        <c:v>2000.78632357122</c:v>
                      </c:pt>
                      <c:pt idx="114">
                        <c:v>1986.22139683926</c:v>
                      </c:pt>
                      <c:pt idx="115">
                        <c:v>2093.7860635696802</c:v>
                      </c:pt>
                      <c:pt idx="116">
                        <c:v>2057.7474471451101</c:v>
                      </c:pt>
                      <c:pt idx="117">
                        <c:v>2020.78113750899</c:v>
                      </c:pt>
                      <c:pt idx="118">
                        <c:v>2102.0105042016799</c:v>
                      </c:pt>
                      <c:pt idx="119">
                        <c:v>2132.9885132679001</c:v>
                      </c:pt>
                      <c:pt idx="120">
                        <c:v>1303.4008611090401</c:v>
                      </c:pt>
                      <c:pt idx="121">
                        <c:v>1244.381531176</c:v>
                      </c:pt>
                      <c:pt idx="122">
                        <c:v>1363.7221522970401</c:v>
                      </c:pt>
                      <c:pt idx="123">
                        <c:v>1190.9166988939501</c:v>
                      </c:pt>
                      <c:pt idx="124">
                        <c:v>1251.7098880597</c:v>
                      </c:pt>
                      <c:pt idx="125">
                        <c:v>1222.78949450201</c:v>
                      </c:pt>
                      <c:pt idx="126">
                        <c:v>1302.7589719105499</c:v>
                      </c:pt>
                      <c:pt idx="127">
                        <c:v>1299.8434037046</c:v>
                      </c:pt>
                      <c:pt idx="128">
                        <c:v>1178.0980181668001</c:v>
                      </c:pt>
                      <c:pt idx="129">
                        <c:v>1383.4632077824799</c:v>
                      </c:pt>
                      <c:pt idx="130">
                        <c:v>1418.8811525589699</c:v>
                      </c:pt>
                      <c:pt idx="131">
                        <c:v>1385.668683565</c:v>
                      </c:pt>
                      <c:pt idx="132">
                        <c:v>1345.4171154005401</c:v>
                      </c:pt>
                      <c:pt idx="133">
                        <c:v>1064.1210754843</c:v>
                      </c:pt>
                      <c:pt idx="134">
                        <c:v>1625.96830493125</c:v>
                      </c:pt>
                      <c:pt idx="135">
                        <c:v>2038.9996845177</c:v>
                      </c:pt>
                      <c:pt idx="136">
                        <c:v>1842.3865565854001</c:v>
                      </c:pt>
                      <c:pt idx="137">
                        <c:v>1817.2706270627</c:v>
                      </c:pt>
                      <c:pt idx="138">
                        <c:v>1852.72309691225</c:v>
                      </c:pt>
                      <c:pt idx="139">
                        <c:v>1634.75922374779</c:v>
                      </c:pt>
                      <c:pt idx="140">
                        <c:v>1624.28125240996</c:v>
                      </c:pt>
                      <c:pt idx="141">
                        <c:v>1479.5216218299499</c:v>
                      </c:pt>
                      <c:pt idx="142">
                        <c:v>1456.6732031250001</c:v>
                      </c:pt>
                      <c:pt idx="143">
                        <c:v>1509.8605263157799</c:v>
                      </c:pt>
                      <c:pt idx="144">
                        <c:v>1520.7700826822399</c:v>
                      </c:pt>
                      <c:pt idx="145">
                        <c:v>1528.1761221234899</c:v>
                      </c:pt>
                      <c:pt idx="146">
                        <c:v>1608.6971981117699</c:v>
                      </c:pt>
                      <c:pt idx="147">
                        <c:v>1514.1238742176699</c:v>
                      </c:pt>
                      <c:pt idx="148">
                        <c:v>1519.8273166245101</c:v>
                      </c:pt>
                      <c:pt idx="149">
                        <c:v>1565.1128723485699</c:v>
                      </c:pt>
                      <c:pt idx="150">
                        <c:v>1608.1584790874499</c:v>
                      </c:pt>
                      <c:pt idx="151">
                        <c:v>1427.45888232621</c:v>
                      </c:pt>
                      <c:pt idx="152">
                        <c:v>1449.13987332227</c:v>
                      </c:pt>
                      <c:pt idx="153">
                        <c:v>1484.9600976577401</c:v>
                      </c:pt>
                      <c:pt idx="154">
                        <c:v>1299.7276148057099</c:v>
                      </c:pt>
                      <c:pt idx="155">
                        <c:v>1528.7482571056401</c:v>
                      </c:pt>
                      <c:pt idx="156">
                        <c:v>1670.21465325243</c:v>
                      </c:pt>
                      <c:pt idx="157">
                        <c:v>1750.8574161946999</c:v>
                      </c:pt>
                      <c:pt idx="158">
                        <c:v>1398.84439341752</c:v>
                      </c:pt>
                      <c:pt idx="159">
                        <c:v>1383.1347066932101</c:v>
                      </c:pt>
                      <c:pt idx="160">
                        <c:v>1387.8644355336201</c:v>
                      </c:pt>
                      <c:pt idx="161">
                        <c:v>1335.8053780202599</c:v>
                      </c:pt>
                      <c:pt idx="162">
                        <c:v>1368.0690115411701</c:v>
                      </c:pt>
                      <c:pt idx="163">
                        <c:v>1449.72642689601</c:v>
                      </c:pt>
                      <c:pt idx="164">
                        <c:v>1731.9298749708701</c:v>
                      </c:pt>
                      <c:pt idx="165">
                        <c:v>1667.9295873163901</c:v>
                      </c:pt>
                      <c:pt idx="166">
                        <c:v>1424.4480168974401</c:v>
                      </c:pt>
                      <c:pt idx="167">
                        <c:v>1562.9055993690799</c:v>
                      </c:pt>
                      <c:pt idx="168">
                        <c:v>1597.7259136212599</c:v>
                      </c:pt>
                      <c:pt idx="169">
                        <c:v>1580.4232816845399</c:v>
                      </c:pt>
                      <c:pt idx="170">
                        <c:v>1492.38366138582</c:v>
                      </c:pt>
                      <c:pt idx="171">
                        <c:v>1260.3280427500399</c:v>
                      </c:pt>
                      <c:pt idx="172">
                        <c:v>1522.81488683207</c:v>
                      </c:pt>
                      <c:pt idx="173">
                        <c:v>1299.9109113844199</c:v>
                      </c:pt>
                      <c:pt idx="174">
                        <c:v>1325.37488106565</c:v>
                      </c:pt>
                      <c:pt idx="175">
                        <c:v>1305.3520539152701</c:v>
                      </c:pt>
                      <c:pt idx="176">
                        <c:v>1413.0879800739101</c:v>
                      </c:pt>
                      <c:pt idx="177">
                        <c:v>1391.89273716205</c:v>
                      </c:pt>
                      <c:pt idx="178">
                        <c:v>1364.03539472642</c:v>
                      </c:pt>
                      <c:pt idx="179">
                        <c:v>1502.3281274900301</c:v>
                      </c:pt>
                      <c:pt idx="180">
                        <c:v>1443.3302774427</c:v>
                      </c:pt>
                      <c:pt idx="181">
                        <c:v>1328.40940503614</c:v>
                      </c:pt>
                      <c:pt idx="182">
                        <c:v>1461.6957802547699</c:v>
                      </c:pt>
                      <c:pt idx="183">
                        <c:v>1423.27291767359</c:v>
                      </c:pt>
                      <c:pt idx="184">
                        <c:v>1457.021392485</c:v>
                      </c:pt>
                      <c:pt idx="185">
                        <c:v>1441.81346906812</c:v>
                      </c:pt>
                      <c:pt idx="186">
                        <c:v>1343.8035473909199</c:v>
                      </c:pt>
                      <c:pt idx="187">
                        <c:v>1495.66927529143</c:v>
                      </c:pt>
                      <c:pt idx="188">
                        <c:v>1357.2818834796401</c:v>
                      </c:pt>
                      <c:pt idx="189">
                        <c:v>1424.05756618897</c:v>
                      </c:pt>
                      <c:pt idx="190">
                        <c:v>1421.5011778084599</c:v>
                      </c:pt>
                      <c:pt idx="191">
                        <c:v>1418.39929243386</c:v>
                      </c:pt>
                      <c:pt idx="192">
                        <c:v>1470.2437128123699</c:v>
                      </c:pt>
                      <c:pt idx="193">
                        <c:v>1412.9143380304099</c:v>
                      </c:pt>
                      <c:pt idx="194">
                        <c:v>1349.2192730750801</c:v>
                      </c:pt>
                      <c:pt idx="195">
                        <c:v>1351.68536526561</c:v>
                      </c:pt>
                      <c:pt idx="196">
                        <c:v>1411.3752630726799</c:v>
                      </c:pt>
                      <c:pt idx="197">
                        <c:v>1466.5470002428899</c:v>
                      </c:pt>
                      <c:pt idx="198">
                        <c:v>1379.5695792880199</c:v>
                      </c:pt>
                      <c:pt idx="199">
                        <c:v>1556.2492251450301</c:v>
                      </c:pt>
                      <c:pt idx="200">
                        <c:v>1517.5079160974001</c:v>
                      </c:pt>
                      <c:pt idx="201">
                        <c:v>1419.02021327391</c:v>
                      </c:pt>
                      <c:pt idx="202">
                        <c:v>1335.9651949726001</c:v>
                      </c:pt>
                      <c:pt idx="203">
                        <c:v>1390.84185782605</c:v>
                      </c:pt>
                      <c:pt idx="204">
                        <c:v>1346.1396164830601</c:v>
                      </c:pt>
                      <c:pt idx="205">
                        <c:v>1372.6007911653201</c:v>
                      </c:pt>
                      <c:pt idx="206">
                        <c:v>1502.6622749590799</c:v>
                      </c:pt>
                      <c:pt idx="207">
                        <c:v>1427.5824558561401</c:v>
                      </c:pt>
                      <c:pt idx="208">
                        <c:v>1352.52547796832</c:v>
                      </c:pt>
                      <c:pt idx="209">
                        <c:v>1279.5256683226801</c:v>
                      </c:pt>
                      <c:pt idx="210">
                        <c:v>1783.9380499062399</c:v>
                      </c:pt>
                      <c:pt idx="211">
                        <c:v>2191.9714449705798</c:v>
                      </c:pt>
                      <c:pt idx="212">
                        <c:v>2137.4068025278698</c:v>
                      </c:pt>
                      <c:pt idx="213">
                        <c:v>2247.59336847946</c:v>
                      </c:pt>
                      <c:pt idx="214">
                        <c:v>2229.8097629009699</c:v>
                      </c:pt>
                      <c:pt idx="215">
                        <c:v>2178.3925469319101</c:v>
                      </c:pt>
                      <c:pt idx="216">
                        <c:v>2066.8747912026702</c:v>
                      </c:pt>
                      <c:pt idx="217">
                        <c:v>2124.7770151971399</c:v>
                      </c:pt>
                      <c:pt idx="218">
                        <c:v>1810.2948005697999</c:v>
                      </c:pt>
                      <c:pt idx="219">
                        <c:v>1741.72783738001</c:v>
                      </c:pt>
                      <c:pt idx="220">
                        <c:v>1836.9160358844899</c:v>
                      </c:pt>
                      <c:pt idx="221">
                        <c:v>1946.7522092860099</c:v>
                      </c:pt>
                      <c:pt idx="222">
                        <c:v>2213.1466722595001</c:v>
                      </c:pt>
                      <c:pt idx="223">
                        <c:v>2072.1491178941401</c:v>
                      </c:pt>
                      <c:pt idx="224">
                        <c:v>1919.845</c:v>
                      </c:pt>
                      <c:pt idx="225">
                        <c:v>1872.99709631728</c:v>
                      </c:pt>
                      <c:pt idx="226">
                        <c:v>1842.4008375922699</c:v>
                      </c:pt>
                      <c:pt idx="227">
                        <c:v>1802.28117977528</c:v>
                      </c:pt>
                      <c:pt idx="228">
                        <c:v>1762.1795550468501</c:v>
                      </c:pt>
                      <c:pt idx="229">
                        <c:v>1831.1987550665799</c:v>
                      </c:pt>
                      <c:pt idx="230">
                        <c:v>1707.5438330444799</c:v>
                      </c:pt>
                      <c:pt idx="231">
                        <c:v>1474.74516529227</c:v>
                      </c:pt>
                      <c:pt idx="232">
                        <c:v>1383.96615802991</c:v>
                      </c:pt>
                      <c:pt idx="233">
                        <c:v>1403.9394479764301</c:v>
                      </c:pt>
                      <c:pt idx="234">
                        <c:v>1601.8597180494501</c:v>
                      </c:pt>
                      <c:pt idx="235">
                        <c:v>623.52646122927399</c:v>
                      </c:pt>
                      <c:pt idx="236">
                        <c:v>1447.83660290992</c:v>
                      </c:pt>
                      <c:pt idx="237">
                        <c:v>1521.6078901662299</c:v>
                      </c:pt>
                      <c:pt idx="238">
                        <c:v>1484.20533070088</c:v>
                      </c:pt>
                      <c:pt idx="239">
                        <c:v>1472.51326053042</c:v>
                      </c:pt>
                      <c:pt idx="240">
                        <c:v>1508.1969004893899</c:v>
                      </c:pt>
                      <c:pt idx="241">
                        <c:v>1497.3228281494901</c:v>
                      </c:pt>
                      <c:pt idx="242">
                        <c:v>1498.72280006603</c:v>
                      </c:pt>
                      <c:pt idx="243">
                        <c:v>1514.0724902432901</c:v>
                      </c:pt>
                      <c:pt idx="244">
                        <c:v>1601.94530014153</c:v>
                      </c:pt>
                      <c:pt idx="245">
                        <c:v>1571.00083507306</c:v>
                      </c:pt>
                      <c:pt idx="246">
                        <c:v>1195.29448621553</c:v>
                      </c:pt>
                      <c:pt idx="247">
                        <c:v>1467.4670877659501</c:v>
                      </c:pt>
                      <c:pt idx="248">
                        <c:v>1516.83945760441</c:v>
                      </c:pt>
                      <c:pt idx="249">
                        <c:v>1321.6507638474</c:v>
                      </c:pt>
                      <c:pt idx="250">
                        <c:v>1375.2121745249799</c:v>
                      </c:pt>
                      <c:pt idx="251">
                        <c:v>1338.1747311827901</c:v>
                      </c:pt>
                      <c:pt idx="252">
                        <c:v>1433.5104042299099</c:v>
                      </c:pt>
                      <c:pt idx="253">
                        <c:v>1407.27365356623</c:v>
                      </c:pt>
                      <c:pt idx="254">
                        <c:v>1418.7571342357101</c:v>
                      </c:pt>
                      <c:pt idx="255">
                        <c:v>1423.2804062852599</c:v>
                      </c:pt>
                      <c:pt idx="256">
                        <c:v>1242.47549062747</c:v>
                      </c:pt>
                      <c:pt idx="257">
                        <c:v>902.80819100420194</c:v>
                      </c:pt>
                      <c:pt idx="258">
                        <c:v>1150.8548765098201</c:v>
                      </c:pt>
                      <c:pt idx="259">
                        <c:v>1153.1270086246</c:v>
                      </c:pt>
                      <c:pt idx="260">
                        <c:v>1340.04732061762</c:v>
                      </c:pt>
                      <c:pt idx="261">
                        <c:v>1305.3553606942601</c:v>
                      </c:pt>
                      <c:pt idx="262">
                        <c:v>1328.3931210415201</c:v>
                      </c:pt>
                      <c:pt idx="263">
                        <c:v>1920.40890251989</c:v>
                      </c:pt>
                      <c:pt idx="264">
                        <c:v>1453.8081525207399</c:v>
                      </c:pt>
                      <c:pt idx="265">
                        <c:v>1935.82826866136</c:v>
                      </c:pt>
                      <c:pt idx="266">
                        <c:v>1968.70395855883</c:v>
                      </c:pt>
                      <c:pt idx="267">
                        <c:v>2019.8285225239199</c:v>
                      </c:pt>
                      <c:pt idx="268">
                        <c:v>2160.5640687945402</c:v>
                      </c:pt>
                      <c:pt idx="269">
                        <c:v>1832.2584041806399</c:v>
                      </c:pt>
                      <c:pt idx="270">
                        <c:v>1995.63159540373</c:v>
                      </c:pt>
                      <c:pt idx="271">
                        <c:v>1951.70860240771</c:v>
                      </c:pt>
                      <c:pt idx="272">
                        <c:v>1767.6369900990001</c:v>
                      </c:pt>
                      <c:pt idx="273">
                        <c:v>1732.7938070662899</c:v>
                      </c:pt>
                      <c:pt idx="274">
                        <c:v>1930.11280584683</c:v>
                      </c:pt>
                      <c:pt idx="275">
                        <c:v>2023.5528416725899</c:v>
                      </c:pt>
                      <c:pt idx="276">
                        <c:v>1851.8590667828501</c:v>
                      </c:pt>
                      <c:pt idx="277">
                        <c:v>1907.8913403199099</c:v>
                      </c:pt>
                      <c:pt idx="278">
                        <c:v>1810.7163058935</c:v>
                      </c:pt>
                      <c:pt idx="279">
                        <c:v>1763.74869688832</c:v>
                      </c:pt>
                      <c:pt idx="280">
                        <c:v>1607.57805178791</c:v>
                      </c:pt>
                      <c:pt idx="281">
                        <c:v>1820.4261077844301</c:v>
                      </c:pt>
                      <c:pt idx="282">
                        <c:v>1977.71845876732</c:v>
                      </c:pt>
                      <c:pt idx="283">
                        <c:v>2036.71751587424</c:v>
                      </c:pt>
                      <c:pt idx="284">
                        <c:v>2144.3666149068299</c:v>
                      </c:pt>
                      <c:pt idx="285">
                        <c:v>2229.9776303609901</c:v>
                      </c:pt>
                      <c:pt idx="286">
                        <c:v>1942.9142879185299</c:v>
                      </c:pt>
                      <c:pt idx="287">
                        <c:v>2234.1893885880199</c:v>
                      </c:pt>
                      <c:pt idx="288">
                        <c:v>2037.7576565595</c:v>
                      </c:pt>
                      <c:pt idx="289">
                        <c:v>1975.47316210396</c:v>
                      </c:pt>
                      <c:pt idx="290">
                        <c:v>1332.5710175045899</c:v>
                      </c:pt>
                      <c:pt idx="291">
                        <c:v>1468.83300669606</c:v>
                      </c:pt>
                      <c:pt idx="292">
                        <c:v>1507.61876280213</c:v>
                      </c:pt>
                      <c:pt idx="293">
                        <c:v>1375.7988732394299</c:v>
                      </c:pt>
                      <c:pt idx="294">
                        <c:v>1302.27612119274</c:v>
                      </c:pt>
                      <c:pt idx="295">
                        <c:v>1350.6757568379101</c:v>
                      </c:pt>
                      <c:pt idx="296">
                        <c:v>1427.42936107949</c:v>
                      </c:pt>
                      <c:pt idx="297">
                        <c:v>1563.0155234070201</c:v>
                      </c:pt>
                      <c:pt idx="298">
                        <c:v>1578.5689528923599</c:v>
                      </c:pt>
                      <c:pt idx="299">
                        <c:v>1354.2083401605701</c:v>
                      </c:pt>
                      <c:pt idx="300">
                        <c:v>1547.65385870451</c:v>
                      </c:pt>
                      <c:pt idx="301">
                        <c:v>1524.5318391455601</c:v>
                      </c:pt>
                      <c:pt idx="302">
                        <c:v>1671.8557949363101</c:v>
                      </c:pt>
                      <c:pt idx="303">
                        <c:v>1333.4946753142699</c:v>
                      </c:pt>
                      <c:pt idx="304">
                        <c:v>1046.7249718785099</c:v>
                      </c:pt>
                      <c:pt idx="305">
                        <c:v>1288.6334980957699</c:v>
                      </c:pt>
                      <c:pt idx="306">
                        <c:v>1385.8621282870399</c:v>
                      </c:pt>
                      <c:pt idx="307">
                        <c:v>1384.21623592319</c:v>
                      </c:pt>
                      <c:pt idx="308">
                        <c:v>1691.33717928029</c:v>
                      </c:pt>
                      <c:pt idx="309">
                        <c:v>1399.3808986045001</c:v>
                      </c:pt>
                      <c:pt idx="310">
                        <c:v>1167.4638974525301</c:v>
                      </c:pt>
                      <c:pt idx="311">
                        <c:v>1269.5180042362899</c:v>
                      </c:pt>
                      <c:pt idx="312">
                        <c:v>1496.6926124275501</c:v>
                      </c:pt>
                      <c:pt idx="313">
                        <c:v>1393.3809310319</c:v>
                      </c:pt>
                      <c:pt idx="314">
                        <c:v>2042.5263118440701</c:v>
                      </c:pt>
                      <c:pt idx="315">
                        <c:v>1755.7083023359601</c:v>
                      </c:pt>
                      <c:pt idx="316">
                        <c:v>1943.26651718983</c:v>
                      </c:pt>
                      <c:pt idx="317">
                        <c:v>2076.9240357823701</c:v>
                      </c:pt>
                      <c:pt idx="318">
                        <c:v>1780.9389117043099</c:v>
                      </c:pt>
                      <c:pt idx="319">
                        <c:v>1805.1548616776599</c:v>
                      </c:pt>
                      <c:pt idx="320">
                        <c:v>1910.95574824338</c:v>
                      </c:pt>
                      <c:pt idx="321">
                        <c:v>1786.91997315035</c:v>
                      </c:pt>
                      <c:pt idx="322">
                        <c:v>1912.70403957131</c:v>
                      </c:pt>
                      <c:pt idx="323">
                        <c:v>1628.71016727048</c:v>
                      </c:pt>
                      <c:pt idx="324">
                        <c:v>1335.08152216555</c:v>
                      </c:pt>
                      <c:pt idx="325">
                        <c:v>1339.48586756345</c:v>
                      </c:pt>
                      <c:pt idx="326">
                        <c:v>1250.1860751189099</c:v>
                      </c:pt>
                      <c:pt idx="327">
                        <c:v>1494.6977310924301</c:v>
                      </c:pt>
                      <c:pt idx="328">
                        <c:v>1587.66269389185</c:v>
                      </c:pt>
                      <c:pt idx="329">
                        <c:v>1689.9871020856201</c:v>
                      </c:pt>
                      <c:pt idx="330">
                        <c:v>1529.5678091106199</c:v>
                      </c:pt>
                      <c:pt idx="331">
                        <c:v>1709.56186682829</c:v>
                      </c:pt>
                      <c:pt idx="332">
                        <c:v>1470.20853328679</c:v>
                      </c:pt>
                      <c:pt idx="333">
                        <c:v>1487.8958153952101</c:v>
                      </c:pt>
                      <c:pt idx="334">
                        <c:v>1230.7370923912999</c:v>
                      </c:pt>
                      <c:pt idx="335">
                        <c:v>986.89055536510102</c:v>
                      </c:pt>
                      <c:pt idx="336">
                        <c:v>1235.5548464987901</c:v>
                      </c:pt>
                      <c:pt idx="337">
                        <c:v>1264.10257496188</c:v>
                      </c:pt>
                      <c:pt idx="338">
                        <c:v>1370.64198060585</c:v>
                      </c:pt>
                      <c:pt idx="339">
                        <c:v>1266.43969741253</c:v>
                      </c:pt>
                      <c:pt idx="340">
                        <c:v>1287.74534374731</c:v>
                      </c:pt>
                      <c:pt idx="341">
                        <c:v>1153.6659415245299</c:v>
                      </c:pt>
                      <c:pt idx="342">
                        <c:v>1405.1860866562999</c:v>
                      </c:pt>
                      <c:pt idx="343">
                        <c:v>1446.1470919649801</c:v>
                      </c:pt>
                      <c:pt idx="344">
                        <c:v>1444.5985781168699</c:v>
                      </c:pt>
                      <c:pt idx="345">
                        <c:v>1416.6291104188299</c:v>
                      </c:pt>
                      <c:pt idx="346">
                        <c:v>1244.63348455766</c:v>
                      </c:pt>
                      <c:pt idx="347">
                        <c:v>1282.3541190936201</c:v>
                      </c:pt>
                      <c:pt idx="348">
                        <c:v>1228.03328599325</c:v>
                      </c:pt>
                      <c:pt idx="349">
                        <c:v>1048.63627424689</c:v>
                      </c:pt>
                      <c:pt idx="350">
                        <c:v>1254.176590106</c:v>
                      </c:pt>
                      <c:pt idx="351">
                        <c:v>1054.6466344038699</c:v>
                      </c:pt>
                      <c:pt idx="352">
                        <c:v>1254.9999115983001</c:v>
                      </c:pt>
                      <c:pt idx="353">
                        <c:v>1474.5581294839601</c:v>
                      </c:pt>
                      <c:pt idx="354">
                        <c:v>2064.64633147723</c:v>
                      </c:pt>
                      <c:pt idx="355">
                        <c:v>2405.7802739725998</c:v>
                      </c:pt>
                      <c:pt idx="356">
                        <c:v>2348.9630523299602</c:v>
                      </c:pt>
                      <c:pt idx="357">
                        <c:v>2217.31563465215</c:v>
                      </c:pt>
                      <c:pt idx="358">
                        <c:v>2124.9239702015698</c:v>
                      </c:pt>
                      <c:pt idx="359">
                        <c:v>2246.98679326099</c:v>
                      </c:pt>
                      <c:pt idx="360">
                        <c:v>2140.32020997375</c:v>
                      </c:pt>
                      <c:pt idx="361">
                        <c:v>1965.90936943355</c:v>
                      </c:pt>
                      <c:pt idx="362">
                        <c:v>2078.9180942941998</c:v>
                      </c:pt>
                      <c:pt idx="363">
                        <c:v>1917.4519793699401</c:v>
                      </c:pt>
                      <c:pt idx="364">
                        <c:v>1873.3659861139699</c:v>
                      </c:pt>
                      <c:pt idx="365">
                        <c:v>2049.3804004937501</c:v>
                      </c:pt>
                      <c:pt idx="366">
                        <c:v>1959.81940165674</c:v>
                      </c:pt>
                      <c:pt idx="367">
                        <c:v>1938.1473058799399</c:v>
                      </c:pt>
                      <c:pt idx="368">
                        <c:v>1912.27563185503</c:v>
                      </c:pt>
                      <c:pt idx="369">
                        <c:v>1948.8295703338799</c:v>
                      </c:pt>
                      <c:pt idx="370">
                        <c:v>1701.7211662919799</c:v>
                      </c:pt>
                      <c:pt idx="371">
                        <c:v>1885.1867461715599</c:v>
                      </c:pt>
                      <c:pt idx="372">
                        <c:v>1819.33326562394</c:v>
                      </c:pt>
                      <c:pt idx="373">
                        <c:v>1679.5702908820899</c:v>
                      </c:pt>
                      <c:pt idx="374">
                        <c:v>1795.4453444051101</c:v>
                      </c:pt>
                      <c:pt idx="375">
                        <c:v>1863.1681938505301</c:v>
                      </c:pt>
                      <c:pt idx="376">
                        <c:v>1670.4517477724401</c:v>
                      </c:pt>
                      <c:pt idx="377">
                        <c:v>1777.5242284693099</c:v>
                      </c:pt>
                      <c:pt idx="378">
                        <c:v>1797.12819283708</c:v>
                      </c:pt>
                      <c:pt idx="379">
                        <c:v>1791.7116961885699</c:v>
                      </c:pt>
                      <c:pt idx="380">
                        <c:v>1475.42115796997</c:v>
                      </c:pt>
                      <c:pt idx="381">
                        <c:v>1185.5259573844901</c:v>
                      </c:pt>
                      <c:pt idx="382">
                        <c:v>1396.06853188481</c:v>
                      </c:pt>
                      <c:pt idx="383">
                        <c:v>1190.84076288503</c:v>
                      </c:pt>
                      <c:pt idx="384">
                        <c:v>1262.0706425548201</c:v>
                      </c:pt>
                      <c:pt idx="385">
                        <c:v>1309.7757196881901</c:v>
                      </c:pt>
                      <c:pt idx="386">
                        <c:v>1159.0564043209799</c:v>
                      </c:pt>
                      <c:pt idx="387">
                        <c:v>1167.0057129622401</c:v>
                      </c:pt>
                      <c:pt idx="388">
                        <c:v>1380.4526145052901</c:v>
                      </c:pt>
                      <c:pt idx="389">
                        <c:v>1790.32627118644</c:v>
                      </c:pt>
                      <c:pt idx="390">
                        <c:v>1467.0829885057401</c:v>
                      </c:pt>
                      <c:pt idx="391">
                        <c:v>1526.3237901011801</c:v>
                      </c:pt>
                      <c:pt idx="392">
                        <c:v>1508.24807116989</c:v>
                      </c:pt>
                      <c:pt idx="393">
                        <c:v>1357.3810589688101</c:v>
                      </c:pt>
                      <c:pt idx="394">
                        <c:v>1241.1521436310099</c:v>
                      </c:pt>
                      <c:pt idx="395">
                        <c:v>1482.4033672123501</c:v>
                      </c:pt>
                      <c:pt idx="396">
                        <c:v>1560.15222684785</c:v>
                      </c:pt>
                      <c:pt idx="397">
                        <c:v>1448.4245619598801</c:v>
                      </c:pt>
                      <c:pt idx="398">
                        <c:v>1330.5587950250299</c:v>
                      </c:pt>
                      <c:pt idx="399">
                        <c:v>1396.2872495151901</c:v>
                      </c:pt>
                      <c:pt idx="400">
                        <c:v>1229.13316261203</c:v>
                      </c:pt>
                      <c:pt idx="401">
                        <c:v>1458.1486920237501</c:v>
                      </c:pt>
                      <c:pt idx="402">
                        <c:v>1341.87001514386</c:v>
                      </c:pt>
                      <c:pt idx="403">
                        <c:v>1517.9209048877101</c:v>
                      </c:pt>
                      <c:pt idx="404">
                        <c:v>1263.7147100074201</c:v>
                      </c:pt>
                      <c:pt idx="405">
                        <c:v>1383.6633364117199</c:v>
                      </c:pt>
                      <c:pt idx="406">
                        <c:v>1226.4414996225701</c:v>
                      </c:pt>
                      <c:pt idx="407">
                        <c:v>1291.71423771524</c:v>
                      </c:pt>
                      <c:pt idx="408">
                        <c:v>1168.71866318713</c:v>
                      </c:pt>
                      <c:pt idx="409">
                        <c:v>1013.44947171097</c:v>
                      </c:pt>
                      <c:pt idx="410">
                        <c:v>1229.5784916442899</c:v>
                      </c:pt>
                      <c:pt idx="411">
                        <c:v>1331.60727969348</c:v>
                      </c:pt>
                      <c:pt idx="412">
                        <c:v>1228.8932778318999</c:v>
                      </c:pt>
                      <c:pt idx="413">
                        <c:v>1499.8464508203899</c:v>
                      </c:pt>
                      <c:pt idx="414">
                        <c:v>1387.88845849106</c:v>
                      </c:pt>
                      <c:pt idx="415">
                        <c:v>1028.97021126138</c:v>
                      </c:pt>
                      <c:pt idx="416">
                        <c:v>1194.06494669891</c:v>
                      </c:pt>
                      <c:pt idx="417">
                        <c:v>1209.5154452396</c:v>
                      </c:pt>
                      <c:pt idx="418">
                        <c:v>1287.6742131419101</c:v>
                      </c:pt>
                      <c:pt idx="419">
                        <c:v>1295.10549211528</c:v>
                      </c:pt>
                      <c:pt idx="420">
                        <c:v>1246.4621409921599</c:v>
                      </c:pt>
                      <c:pt idx="421">
                        <c:v>1121.5167791273</c:v>
                      </c:pt>
                      <c:pt idx="422">
                        <c:v>1250.4595026642901</c:v>
                      </c:pt>
                      <c:pt idx="423">
                        <c:v>1296.30391530528</c:v>
                      </c:pt>
                      <c:pt idx="424">
                        <c:v>1300.57725100721</c:v>
                      </c:pt>
                      <c:pt idx="425">
                        <c:v>1414.1749347258401</c:v>
                      </c:pt>
                      <c:pt idx="426">
                        <c:v>881.14016736401595</c:v>
                      </c:pt>
                      <c:pt idx="427">
                        <c:v>1006.40840526637</c:v>
                      </c:pt>
                      <c:pt idx="428">
                        <c:v>1293.6325280993101</c:v>
                      </c:pt>
                      <c:pt idx="429">
                        <c:v>1373.70424483444</c:v>
                      </c:pt>
                      <c:pt idx="430">
                        <c:v>1548.45152016726</c:v>
                      </c:pt>
                      <c:pt idx="431">
                        <c:v>1533.2712915003799</c:v>
                      </c:pt>
                      <c:pt idx="432">
                        <c:v>1451.11498922235</c:v>
                      </c:pt>
                      <c:pt idx="433">
                        <c:v>1098.7429020776401</c:v>
                      </c:pt>
                      <c:pt idx="434">
                        <c:v>1357.6984313396499</c:v>
                      </c:pt>
                      <c:pt idx="435">
                        <c:v>1409.7438605313801</c:v>
                      </c:pt>
                      <c:pt idx="436">
                        <c:v>1535.7761475761399</c:v>
                      </c:pt>
                      <c:pt idx="437">
                        <c:v>1539.24569773385</c:v>
                      </c:pt>
                      <c:pt idx="438">
                        <c:v>1484.41208975217</c:v>
                      </c:pt>
                      <c:pt idx="439">
                        <c:v>1502.6252187682301</c:v>
                      </c:pt>
                      <c:pt idx="440">
                        <c:v>1479.31410202182</c:v>
                      </c:pt>
                      <c:pt idx="441">
                        <c:v>1325.87980605648</c:v>
                      </c:pt>
                      <c:pt idx="442">
                        <c:v>1308.24893492607</c:v>
                      </c:pt>
                      <c:pt idx="443">
                        <c:v>1302.6403644490199</c:v>
                      </c:pt>
                      <c:pt idx="444">
                        <c:v>1389.86275700529</c:v>
                      </c:pt>
                      <c:pt idx="445">
                        <c:v>1393.0053800170699</c:v>
                      </c:pt>
                      <c:pt idx="446">
                        <c:v>1362.38358615987</c:v>
                      </c:pt>
                      <c:pt idx="447">
                        <c:v>1250.61129254039</c:v>
                      </c:pt>
                      <c:pt idx="448">
                        <c:v>1158.92589052997</c:v>
                      </c:pt>
                      <c:pt idx="449">
                        <c:v>1078.1642964402399</c:v>
                      </c:pt>
                      <c:pt idx="450">
                        <c:v>1424.0734572230001</c:v>
                      </c:pt>
                      <c:pt idx="451">
                        <c:v>1412.37863577863</c:v>
                      </c:pt>
                      <c:pt idx="452">
                        <c:v>1418.6787780803199</c:v>
                      </c:pt>
                      <c:pt idx="453">
                        <c:v>1338.2145886344299</c:v>
                      </c:pt>
                      <c:pt idx="454">
                        <c:v>1058.91588865836</c:v>
                      </c:pt>
                      <c:pt idx="455">
                        <c:v>1243.1908191600101</c:v>
                      </c:pt>
                      <c:pt idx="456">
                        <c:v>1079.70070859167</c:v>
                      </c:pt>
                      <c:pt idx="457">
                        <c:v>986.91974904017195</c:v>
                      </c:pt>
                      <c:pt idx="458">
                        <c:v>1498.28181041844</c:v>
                      </c:pt>
                      <c:pt idx="459">
                        <c:v>1412.10245310245</c:v>
                      </c:pt>
                      <c:pt idx="460">
                        <c:v>1511.7627349264301</c:v>
                      </c:pt>
                      <c:pt idx="461">
                        <c:v>1441.8579786332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Playtime!$D$1</c15:sqref>
                        </c15:formulaRef>
                      </c:ext>
                    </c:extLst>
                    <c:strCache>
                      <c:ptCount val="1"/>
                      <c:pt idx="0">
                        <c:v>Minnow 2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Playtime!$A$2:$A$486</c15:sqref>
                        </c15:formulaRef>
                      </c:ext>
                    </c:extLst>
                    <c:numCache>
                      <c:formatCode>m/d/yyyy</c:formatCode>
                      <c:ptCount val="485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42509</c:v>
                      </c:pt>
                      <c:pt idx="64">
                        <c:v>42510</c:v>
                      </c:pt>
                      <c:pt idx="65">
                        <c:v>42511</c:v>
                      </c:pt>
                      <c:pt idx="66">
                        <c:v>42512</c:v>
                      </c:pt>
                      <c:pt idx="67">
                        <c:v>42513</c:v>
                      </c:pt>
                      <c:pt idx="68">
                        <c:v>42514</c:v>
                      </c:pt>
                      <c:pt idx="69">
                        <c:v>42515</c:v>
                      </c:pt>
                      <c:pt idx="70">
                        <c:v>42516</c:v>
                      </c:pt>
                      <c:pt idx="71">
                        <c:v>42517</c:v>
                      </c:pt>
                      <c:pt idx="72">
                        <c:v>42518</c:v>
                      </c:pt>
                      <c:pt idx="73">
                        <c:v>42519</c:v>
                      </c:pt>
                      <c:pt idx="74">
                        <c:v>42520</c:v>
                      </c:pt>
                      <c:pt idx="75">
                        <c:v>42521</c:v>
                      </c:pt>
                      <c:pt idx="76">
                        <c:v>42522</c:v>
                      </c:pt>
                      <c:pt idx="77">
                        <c:v>42523</c:v>
                      </c:pt>
                      <c:pt idx="78">
                        <c:v>42524</c:v>
                      </c:pt>
                      <c:pt idx="79">
                        <c:v>42525</c:v>
                      </c:pt>
                      <c:pt idx="80">
                        <c:v>42526</c:v>
                      </c:pt>
                      <c:pt idx="81">
                        <c:v>42527</c:v>
                      </c:pt>
                      <c:pt idx="82">
                        <c:v>42528</c:v>
                      </c:pt>
                      <c:pt idx="83">
                        <c:v>42529</c:v>
                      </c:pt>
                      <c:pt idx="84">
                        <c:v>42530</c:v>
                      </c:pt>
                      <c:pt idx="85">
                        <c:v>42531</c:v>
                      </c:pt>
                      <c:pt idx="86">
                        <c:v>42532</c:v>
                      </c:pt>
                      <c:pt idx="87">
                        <c:v>42533</c:v>
                      </c:pt>
                      <c:pt idx="88">
                        <c:v>42534</c:v>
                      </c:pt>
                      <c:pt idx="89">
                        <c:v>42535</c:v>
                      </c:pt>
                      <c:pt idx="90">
                        <c:v>42536</c:v>
                      </c:pt>
                      <c:pt idx="91">
                        <c:v>42537</c:v>
                      </c:pt>
                      <c:pt idx="92">
                        <c:v>42538</c:v>
                      </c:pt>
                      <c:pt idx="93">
                        <c:v>42539</c:v>
                      </c:pt>
                      <c:pt idx="94">
                        <c:v>42540</c:v>
                      </c:pt>
                      <c:pt idx="95">
                        <c:v>42541</c:v>
                      </c:pt>
                      <c:pt idx="96">
                        <c:v>42542</c:v>
                      </c:pt>
                      <c:pt idx="97">
                        <c:v>42543</c:v>
                      </c:pt>
                      <c:pt idx="98">
                        <c:v>42544</c:v>
                      </c:pt>
                      <c:pt idx="99">
                        <c:v>42545</c:v>
                      </c:pt>
                      <c:pt idx="100">
                        <c:v>42546</c:v>
                      </c:pt>
                      <c:pt idx="101">
                        <c:v>42547</c:v>
                      </c:pt>
                      <c:pt idx="102">
                        <c:v>42548</c:v>
                      </c:pt>
                      <c:pt idx="103">
                        <c:v>42549</c:v>
                      </c:pt>
                      <c:pt idx="104">
                        <c:v>42550</c:v>
                      </c:pt>
                      <c:pt idx="105">
                        <c:v>42551</c:v>
                      </c:pt>
                      <c:pt idx="106">
                        <c:v>42552</c:v>
                      </c:pt>
                      <c:pt idx="107">
                        <c:v>42553</c:v>
                      </c:pt>
                      <c:pt idx="108">
                        <c:v>42554</c:v>
                      </c:pt>
                      <c:pt idx="109">
                        <c:v>42555</c:v>
                      </c:pt>
                      <c:pt idx="110">
                        <c:v>42556</c:v>
                      </c:pt>
                      <c:pt idx="111">
                        <c:v>42557</c:v>
                      </c:pt>
                      <c:pt idx="112">
                        <c:v>42558</c:v>
                      </c:pt>
                      <c:pt idx="113">
                        <c:v>42559</c:v>
                      </c:pt>
                      <c:pt idx="114">
                        <c:v>42560</c:v>
                      </c:pt>
                      <c:pt idx="115">
                        <c:v>42561</c:v>
                      </c:pt>
                      <c:pt idx="116">
                        <c:v>42562</c:v>
                      </c:pt>
                      <c:pt idx="117">
                        <c:v>42563</c:v>
                      </c:pt>
                      <c:pt idx="118">
                        <c:v>42564</c:v>
                      </c:pt>
                      <c:pt idx="119">
                        <c:v>42565</c:v>
                      </c:pt>
                      <c:pt idx="120">
                        <c:v>42566</c:v>
                      </c:pt>
                      <c:pt idx="121">
                        <c:v>42567</c:v>
                      </c:pt>
                      <c:pt idx="122">
                        <c:v>42568</c:v>
                      </c:pt>
                      <c:pt idx="123">
                        <c:v>42569</c:v>
                      </c:pt>
                      <c:pt idx="124">
                        <c:v>42570</c:v>
                      </c:pt>
                      <c:pt idx="125">
                        <c:v>42571</c:v>
                      </c:pt>
                      <c:pt idx="126">
                        <c:v>42572</c:v>
                      </c:pt>
                      <c:pt idx="127">
                        <c:v>42573</c:v>
                      </c:pt>
                      <c:pt idx="128">
                        <c:v>42574</c:v>
                      </c:pt>
                      <c:pt idx="129">
                        <c:v>42575</c:v>
                      </c:pt>
                      <c:pt idx="130">
                        <c:v>42576</c:v>
                      </c:pt>
                      <c:pt idx="131">
                        <c:v>42577</c:v>
                      </c:pt>
                      <c:pt idx="132">
                        <c:v>42578</c:v>
                      </c:pt>
                      <c:pt idx="133">
                        <c:v>42579</c:v>
                      </c:pt>
                      <c:pt idx="134">
                        <c:v>42580</c:v>
                      </c:pt>
                      <c:pt idx="135">
                        <c:v>42581</c:v>
                      </c:pt>
                      <c:pt idx="136">
                        <c:v>42582</c:v>
                      </c:pt>
                      <c:pt idx="137">
                        <c:v>42583</c:v>
                      </c:pt>
                      <c:pt idx="138">
                        <c:v>42584</c:v>
                      </c:pt>
                      <c:pt idx="139">
                        <c:v>42585</c:v>
                      </c:pt>
                      <c:pt idx="140">
                        <c:v>42586</c:v>
                      </c:pt>
                      <c:pt idx="141">
                        <c:v>42587</c:v>
                      </c:pt>
                      <c:pt idx="142">
                        <c:v>42588</c:v>
                      </c:pt>
                      <c:pt idx="143">
                        <c:v>42589</c:v>
                      </c:pt>
                      <c:pt idx="144">
                        <c:v>42590</c:v>
                      </c:pt>
                      <c:pt idx="145">
                        <c:v>42591</c:v>
                      </c:pt>
                      <c:pt idx="146">
                        <c:v>42592</c:v>
                      </c:pt>
                      <c:pt idx="147">
                        <c:v>42593</c:v>
                      </c:pt>
                      <c:pt idx="148">
                        <c:v>42594</c:v>
                      </c:pt>
                      <c:pt idx="149">
                        <c:v>42595</c:v>
                      </c:pt>
                      <c:pt idx="150">
                        <c:v>42596</c:v>
                      </c:pt>
                      <c:pt idx="151">
                        <c:v>42597</c:v>
                      </c:pt>
                      <c:pt idx="152">
                        <c:v>42598</c:v>
                      </c:pt>
                      <c:pt idx="153">
                        <c:v>42599</c:v>
                      </c:pt>
                      <c:pt idx="154">
                        <c:v>42600</c:v>
                      </c:pt>
                      <c:pt idx="155">
                        <c:v>42601</c:v>
                      </c:pt>
                      <c:pt idx="156">
                        <c:v>42602</c:v>
                      </c:pt>
                      <c:pt idx="157">
                        <c:v>42603</c:v>
                      </c:pt>
                      <c:pt idx="158">
                        <c:v>42604</c:v>
                      </c:pt>
                      <c:pt idx="159">
                        <c:v>42605</c:v>
                      </c:pt>
                      <c:pt idx="160">
                        <c:v>42606</c:v>
                      </c:pt>
                      <c:pt idx="161">
                        <c:v>42607</c:v>
                      </c:pt>
                      <c:pt idx="162">
                        <c:v>42608</c:v>
                      </c:pt>
                      <c:pt idx="163">
                        <c:v>42609</c:v>
                      </c:pt>
                      <c:pt idx="164">
                        <c:v>42610</c:v>
                      </c:pt>
                      <c:pt idx="165">
                        <c:v>42611</c:v>
                      </c:pt>
                      <c:pt idx="166">
                        <c:v>42612</c:v>
                      </c:pt>
                      <c:pt idx="167">
                        <c:v>42613</c:v>
                      </c:pt>
                      <c:pt idx="168">
                        <c:v>42614</c:v>
                      </c:pt>
                      <c:pt idx="169">
                        <c:v>42615</c:v>
                      </c:pt>
                      <c:pt idx="170">
                        <c:v>42616</c:v>
                      </c:pt>
                      <c:pt idx="171">
                        <c:v>42617</c:v>
                      </c:pt>
                      <c:pt idx="172">
                        <c:v>42618</c:v>
                      </c:pt>
                      <c:pt idx="173">
                        <c:v>42619</c:v>
                      </c:pt>
                      <c:pt idx="174">
                        <c:v>42620</c:v>
                      </c:pt>
                      <c:pt idx="175">
                        <c:v>42621</c:v>
                      </c:pt>
                      <c:pt idx="176">
                        <c:v>42622</c:v>
                      </c:pt>
                      <c:pt idx="177">
                        <c:v>42623</c:v>
                      </c:pt>
                      <c:pt idx="178">
                        <c:v>42624</c:v>
                      </c:pt>
                      <c:pt idx="179">
                        <c:v>42625</c:v>
                      </c:pt>
                      <c:pt idx="180">
                        <c:v>42626</c:v>
                      </c:pt>
                      <c:pt idx="181">
                        <c:v>42627</c:v>
                      </c:pt>
                      <c:pt idx="182">
                        <c:v>42628</c:v>
                      </c:pt>
                      <c:pt idx="183">
                        <c:v>42629</c:v>
                      </c:pt>
                      <c:pt idx="184">
                        <c:v>42630</c:v>
                      </c:pt>
                      <c:pt idx="185">
                        <c:v>42631</c:v>
                      </c:pt>
                      <c:pt idx="186">
                        <c:v>42632</c:v>
                      </c:pt>
                      <c:pt idx="187">
                        <c:v>42633</c:v>
                      </c:pt>
                      <c:pt idx="188">
                        <c:v>42634</c:v>
                      </c:pt>
                      <c:pt idx="189">
                        <c:v>42635</c:v>
                      </c:pt>
                      <c:pt idx="190">
                        <c:v>42636</c:v>
                      </c:pt>
                      <c:pt idx="191">
                        <c:v>42637</c:v>
                      </c:pt>
                      <c:pt idx="192">
                        <c:v>42638</c:v>
                      </c:pt>
                      <c:pt idx="193">
                        <c:v>42639</c:v>
                      </c:pt>
                      <c:pt idx="194">
                        <c:v>42640</c:v>
                      </c:pt>
                      <c:pt idx="195">
                        <c:v>42641</c:v>
                      </c:pt>
                      <c:pt idx="196">
                        <c:v>42642</c:v>
                      </c:pt>
                      <c:pt idx="197">
                        <c:v>42643</c:v>
                      </c:pt>
                      <c:pt idx="198">
                        <c:v>42644</c:v>
                      </c:pt>
                      <c:pt idx="199">
                        <c:v>42645</c:v>
                      </c:pt>
                      <c:pt idx="200">
                        <c:v>42646</c:v>
                      </c:pt>
                      <c:pt idx="201">
                        <c:v>42647</c:v>
                      </c:pt>
                      <c:pt idx="202">
                        <c:v>42648</c:v>
                      </c:pt>
                      <c:pt idx="203">
                        <c:v>42649</c:v>
                      </c:pt>
                      <c:pt idx="204">
                        <c:v>42650</c:v>
                      </c:pt>
                      <c:pt idx="205">
                        <c:v>42651</c:v>
                      </c:pt>
                      <c:pt idx="206">
                        <c:v>42652</c:v>
                      </c:pt>
                      <c:pt idx="207">
                        <c:v>42653</c:v>
                      </c:pt>
                      <c:pt idx="208">
                        <c:v>42654</c:v>
                      </c:pt>
                      <c:pt idx="209">
                        <c:v>42655</c:v>
                      </c:pt>
                      <c:pt idx="210">
                        <c:v>42656</c:v>
                      </c:pt>
                      <c:pt idx="211">
                        <c:v>42657</c:v>
                      </c:pt>
                      <c:pt idx="212">
                        <c:v>42658</c:v>
                      </c:pt>
                      <c:pt idx="213">
                        <c:v>42659</c:v>
                      </c:pt>
                      <c:pt idx="214">
                        <c:v>42660</c:v>
                      </c:pt>
                      <c:pt idx="215">
                        <c:v>42661</c:v>
                      </c:pt>
                      <c:pt idx="216">
                        <c:v>42662</c:v>
                      </c:pt>
                      <c:pt idx="217">
                        <c:v>42663</c:v>
                      </c:pt>
                      <c:pt idx="218">
                        <c:v>42664</c:v>
                      </c:pt>
                      <c:pt idx="219">
                        <c:v>42665</c:v>
                      </c:pt>
                      <c:pt idx="220">
                        <c:v>42666</c:v>
                      </c:pt>
                      <c:pt idx="221">
                        <c:v>42667</c:v>
                      </c:pt>
                      <c:pt idx="222">
                        <c:v>42668</c:v>
                      </c:pt>
                      <c:pt idx="223">
                        <c:v>42669</c:v>
                      </c:pt>
                      <c:pt idx="224">
                        <c:v>42670</c:v>
                      </c:pt>
                      <c:pt idx="225">
                        <c:v>42671</c:v>
                      </c:pt>
                      <c:pt idx="226">
                        <c:v>42672</c:v>
                      </c:pt>
                      <c:pt idx="227">
                        <c:v>42673</c:v>
                      </c:pt>
                      <c:pt idx="228">
                        <c:v>42674</c:v>
                      </c:pt>
                      <c:pt idx="229">
                        <c:v>42675</c:v>
                      </c:pt>
                      <c:pt idx="230">
                        <c:v>42676</c:v>
                      </c:pt>
                      <c:pt idx="231">
                        <c:v>42677</c:v>
                      </c:pt>
                      <c:pt idx="232">
                        <c:v>42678</c:v>
                      </c:pt>
                      <c:pt idx="233">
                        <c:v>42679</c:v>
                      </c:pt>
                      <c:pt idx="234">
                        <c:v>42680</c:v>
                      </c:pt>
                      <c:pt idx="235">
                        <c:v>42684</c:v>
                      </c:pt>
                      <c:pt idx="236">
                        <c:v>42685</c:v>
                      </c:pt>
                      <c:pt idx="237">
                        <c:v>42686</c:v>
                      </c:pt>
                      <c:pt idx="238">
                        <c:v>42687</c:v>
                      </c:pt>
                      <c:pt idx="239">
                        <c:v>42688</c:v>
                      </c:pt>
                      <c:pt idx="240">
                        <c:v>42689</c:v>
                      </c:pt>
                      <c:pt idx="241">
                        <c:v>42690</c:v>
                      </c:pt>
                      <c:pt idx="242">
                        <c:v>42691</c:v>
                      </c:pt>
                      <c:pt idx="243">
                        <c:v>42692</c:v>
                      </c:pt>
                      <c:pt idx="244">
                        <c:v>42693</c:v>
                      </c:pt>
                      <c:pt idx="245">
                        <c:v>42694</c:v>
                      </c:pt>
                      <c:pt idx="246">
                        <c:v>42695</c:v>
                      </c:pt>
                      <c:pt idx="247">
                        <c:v>42696</c:v>
                      </c:pt>
                      <c:pt idx="248">
                        <c:v>42697</c:v>
                      </c:pt>
                      <c:pt idx="249">
                        <c:v>42698</c:v>
                      </c:pt>
                      <c:pt idx="250">
                        <c:v>42699</c:v>
                      </c:pt>
                      <c:pt idx="251">
                        <c:v>42700</c:v>
                      </c:pt>
                      <c:pt idx="252">
                        <c:v>42701</c:v>
                      </c:pt>
                      <c:pt idx="253">
                        <c:v>42702</c:v>
                      </c:pt>
                      <c:pt idx="254">
                        <c:v>42703</c:v>
                      </c:pt>
                      <c:pt idx="255">
                        <c:v>42704</c:v>
                      </c:pt>
                      <c:pt idx="256">
                        <c:v>42705</c:v>
                      </c:pt>
                      <c:pt idx="257">
                        <c:v>42706</c:v>
                      </c:pt>
                      <c:pt idx="258">
                        <c:v>42707</c:v>
                      </c:pt>
                      <c:pt idx="259">
                        <c:v>42708</c:v>
                      </c:pt>
                      <c:pt idx="260">
                        <c:v>42709</c:v>
                      </c:pt>
                      <c:pt idx="261">
                        <c:v>42710</c:v>
                      </c:pt>
                      <c:pt idx="262">
                        <c:v>42711</c:v>
                      </c:pt>
                      <c:pt idx="263">
                        <c:v>42712</c:v>
                      </c:pt>
                      <c:pt idx="264">
                        <c:v>42713</c:v>
                      </c:pt>
                      <c:pt idx="265">
                        <c:v>42714</c:v>
                      </c:pt>
                      <c:pt idx="266">
                        <c:v>42715</c:v>
                      </c:pt>
                      <c:pt idx="267">
                        <c:v>42716</c:v>
                      </c:pt>
                      <c:pt idx="268">
                        <c:v>42717</c:v>
                      </c:pt>
                      <c:pt idx="269">
                        <c:v>42718</c:v>
                      </c:pt>
                      <c:pt idx="270">
                        <c:v>42719</c:v>
                      </c:pt>
                      <c:pt idx="271">
                        <c:v>42720</c:v>
                      </c:pt>
                      <c:pt idx="272">
                        <c:v>42721</c:v>
                      </c:pt>
                      <c:pt idx="273">
                        <c:v>42722</c:v>
                      </c:pt>
                      <c:pt idx="274">
                        <c:v>42723</c:v>
                      </c:pt>
                      <c:pt idx="275">
                        <c:v>42724</c:v>
                      </c:pt>
                      <c:pt idx="276">
                        <c:v>42725</c:v>
                      </c:pt>
                      <c:pt idx="277">
                        <c:v>42726</c:v>
                      </c:pt>
                      <c:pt idx="278">
                        <c:v>42727</c:v>
                      </c:pt>
                      <c:pt idx="279">
                        <c:v>42728</c:v>
                      </c:pt>
                      <c:pt idx="280">
                        <c:v>42729</c:v>
                      </c:pt>
                      <c:pt idx="281">
                        <c:v>42730</c:v>
                      </c:pt>
                      <c:pt idx="282">
                        <c:v>42731</c:v>
                      </c:pt>
                      <c:pt idx="283">
                        <c:v>42732</c:v>
                      </c:pt>
                      <c:pt idx="284">
                        <c:v>42733</c:v>
                      </c:pt>
                      <c:pt idx="285">
                        <c:v>42734</c:v>
                      </c:pt>
                      <c:pt idx="286">
                        <c:v>42735</c:v>
                      </c:pt>
                      <c:pt idx="287">
                        <c:v>42736</c:v>
                      </c:pt>
                      <c:pt idx="288">
                        <c:v>42737</c:v>
                      </c:pt>
                      <c:pt idx="289">
                        <c:v>42738</c:v>
                      </c:pt>
                      <c:pt idx="290">
                        <c:v>42739</c:v>
                      </c:pt>
                      <c:pt idx="291">
                        <c:v>42740</c:v>
                      </c:pt>
                      <c:pt idx="292">
                        <c:v>42741</c:v>
                      </c:pt>
                      <c:pt idx="293">
                        <c:v>42742</c:v>
                      </c:pt>
                      <c:pt idx="294">
                        <c:v>42743</c:v>
                      </c:pt>
                      <c:pt idx="295">
                        <c:v>42744</c:v>
                      </c:pt>
                      <c:pt idx="296">
                        <c:v>42745</c:v>
                      </c:pt>
                      <c:pt idx="297">
                        <c:v>42746</c:v>
                      </c:pt>
                      <c:pt idx="298">
                        <c:v>42747</c:v>
                      </c:pt>
                      <c:pt idx="299">
                        <c:v>42748</c:v>
                      </c:pt>
                      <c:pt idx="300">
                        <c:v>42749</c:v>
                      </c:pt>
                      <c:pt idx="301">
                        <c:v>42750</c:v>
                      </c:pt>
                      <c:pt idx="302">
                        <c:v>42751</c:v>
                      </c:pt>
                      <c:pt idx="303">
                        <c:v>42752</c:v>
                      </c:pt>
                      <c:pt idx="304">
                        <c:v>42753</c:v>
                      </c:pt>
                      <c:pt idx="305">
                        <c:v>42754</c:v>
                      </c:pt>
                      <c:pt idx="306">
                        <c:v>42755</c:v>
                      </c:pt>
                      <c:pt idx="307">
                        <c:v>42756</c:v>
                      </c:pt>
                      <c:pt idx="308">
                        <c:v>42757</c:v>
                      </c:pt>
                      <c:pt idx="309">
                        <c:v>42758</c:v>
                      </c:pt>
                      <c:pt idx="310">
                        <c:v>42759</c:v>
                      </c:pt>
                      <c:pt idx="311">
                        <c:v>42760</c:v>
                      </c:pt>
                      <c:pt idx="312">
                        <c:v>42761</c:v>
                      </c:pt>
                      <c:pt idx="313">
                        <c:v>42762</c:v>
                      </c:pt>
                      <c:pt idx="314">
                        <c:v>42763</c:v>
                      </c:pt>
                      <c:pt idx="315">
                        <c:v>42764</c:v>
                      </c:pt>
                      <c:pt idx="316">
                        <c:v>42765</c:v>
                      </c:pt>
                      <c:pt idx="317">
                        <c:v>42766</c:v>
                      </c:pt>
                      <c:pt idx="318">
                        <c:v>42767</c:v>
                      </c:pt>
                      <c:pt idx="319">
                        <c:v>42768</c:v>
                      </c:pt>
                      <c:pt idx="320">
                        <c:v>42769</c:v>
                      </c:pt>
                      <c:pt idx="321">
                        <c:v>42770</c:v>
                      </c:pt>
                      <c:pt idx="322">
                        <c:v>42771</c:v>
                      </c:pt>
                      <c:pt idx="323">
                        <c:v>42772</c:v>
                      </c:pt>
                      <c:pt idx="324">
                        <c:v>42773</c:v>
                      </c:pt>
                      <c:pt idx="325">
                        <c:v>42774</c:v>
                      </c:pt>
                      <c:pt idx="326">
                        <c:v>42775</c:v>
                      </c:pt>
                      <c:pt idx="327">
                        <c:v>42776</c:v>
                      </c:pt>
                      <c:pt idx="328">
                        <c:v>42777</c:v>
                      </c:pt>
                      <c:pt idx="329">
                        <c:v>42778</c:v>
                      </c:pt>
                      <c:pt idx="330">
                        <c:v>42779</c:v>
                      </c:pt>
                      <c:pt idx="331">
                        <c:v>42780</c:v>
                      </c:pt>
                      <c:pt idx="332">
                        <c:v>42781</c:v>
                      </c:pt>
                      <c:pt idx="333">
                        <c:v>42782</c:v>
                      </c:pt>
                      <c:pt idx="334">
                        <c:v>42783</c:v>
                      </c:pt>
                      <c:pt idx="335">
                        <c:v>42784</c:v>
                      </c:pt>
                      <c:pt idx="336">
                        <c:v>42785</c:v>
                      </c:pt>
                      <c:pt idx="337">
                        <c:v>42786</c:v>
                      </c:pt>
                      <c:pt idx="338">
                        <c:v>42787</c:v>
                      </c:pt>
                      <c:pt idx="339">
                        <c:v>42788</c:v>
                      </c:pt>
                      <c:pt idx="340">
                        <c:v>42789</c:v>
                      </c:pt>
                      <c:pt idx="341">
                        <c:v>42790</c:v>
                      </c:pt>
                      <c:pt idx="342">
                        <c:v>42791</c:v>
                      </c:pt>
                      <c:pt idx="343">
                        <c:v>42792</c:v>
                      </c:pt>
                      <c:pt idx="344">
                        <c:v>42793</c:v>
                      </c:pt>
                      <c:pt idx="345">
                        <c:v>42794</c:v>
                      </c:pt>
                      <c:pt idx="346">
                        <c:v>42795</c:v>
                      </c:pt>
                      <c:pt idx="347">
                        <c:v>42796</c:v>
                      </c:pt>
                      <c:pt idx="348">
                        <c:v>42797</c:v>
                      </c:pt>
                      <c:pt idx="349">
                        <c:v>42798</c:v>
                      </c:pt>
                      <c:pt idx="350">
                        <c:v>42799</c:v>
                      </c:pt>
                      <c:pt idx="351">
                        <c:v>42800</c:v>
                      </c:pt>
                      <c:pt idx="352">
                        <c:v>42801</c:v>
                      </c:pt>
                      <c:pt idx="353">
                        <c:v>42802</c:v>
                      </c:pt>
                      <c:pt idx="354">
                        <c:v>42803</c:v>
                      </c:pt>
                      <c:pt idx="355">
                        <c:v>42804</c:v>
                      </c:pt>
                      <c:pt idx="356">
                        <c:v>42805</c:v>
                      </c:pt>
                      <c:pt idx="357">
                        <c:v>42806</c:v>
                      </c:pt>
                      <c:pt idx="358">
                        <c:v>42807</c:v>
                      </c:pt>
                      <c:pt idx="359">
                        <c:v>42808</c:v>
                      </c:pt>
                      <c:pt idx="360">
                        <c:v>42809</c:v>
                      </c:pt>
                      <c:pt idx="361">
                        <c:v>42810</c:v>
                      </c:pt>
                      <c:pt idx="362">
                        <c:v>42811</c:v>
                      </c:pt>
                      <c:pt idx="363">
                        <c:v>42812</c:v>
                      </c:pt>
                      <c:pt idx="364">
                        <c:v>42813</c:v>
                      </c:pt>
                      <c:pt idx="365">
                        <c:v>42814</c:v>
                      </c:pt>
                      <c:pt idx="366">
                        <c:v>42815</c:v>
                      </c:pt>
                      <c:pt idx="367">
                        <c:v>42816</c:v>
                      </c:pt>
                      <c:pt idx="368">
                        <c:v>42817</c:v>
                      </c:pt>
                      <c:pt idx="369">
                        <c:v>42818</c:v>
                      </c:pt>
                      <c:pt idx="370">
                        <c:v>42819</c:v>
                      </c:pt>
                      <c:pt idx="371">
                        <c:v>42820</c:v>
                      </c:pt>
                      <c:pt idx="372">
                        <c:v>42821</c:v>
                      </c:pt>
                      <c:pt idx="373">
                        <c:v>42822</c:v>
                      </c:pt>
                      <c:pt idx="374">
                        <c:v>42823</c:v>
                      </c:pt>
                      <c:pt idx="375">
                        <c:v>42824</c:v>
                      </c:pt>
                      <c:pt idx="376">
                        <c:v>42825</c:v>
                      </c:pt>
                      <c:pt idx="377">
                        <c:v>42826</c:v>
                      </c:pt>
                      <c:pt idx="378">
                        <c:v>42827</c:v>
                      </c:pt>
                      <c:pt idx="379">
                        <c:v>42828</c:v>
                      </c:pt>
                      <c:pt idx="380">
                        <c:v>42829</c:v>
                      </c:pt>
                      <c:pt idx="381">
                        <c:v>42830</c:v>
                      </c:pt>
                      <c:pt idx="382">
                        <c:v>42831</c:v>
                      </c:pt>
                      <c:pt idx="383">
                        <c:v>42832</c:v>
                      </c:pt>
                      <c:pt idx="384">
                        <c:v>42833</c:v>
                      </c:pt>
                      <c:pt idx="385">
                        <c:v>42834</c:v>
                      </c:pt>
                      <c:pt idx="386">
                        <c:v>42835</c:v>
                      </c:pt>
                      <c:pt idx="387">
                        <c:v>42836</c:v>
                      </c:pt>
                      <c:pt idx="388">
                        <c:v>42837</c:v>
                      </c:pt>
                      <c:pt idx="389">
                        <c:v>42838</c:v>
                      </c:pt>
                      <c:pt idx="390">
                        <c:v>42839</c:v>
                      </c:pt>
                      <c:pt idx="391">
                        <c:v>42840</c:v>
                      </c:pt>
                      <c:pt idx="392">
                        <c:v>42841</c:v>
                      </c:pt>
                      <c:pt idx="393">
                        <c:v>42842</c:v>
                      </c:pt>
                      <c:pt idx="394">
                        <c:v>42843</c:v>
                      </c:pt>
                      <c:pt idx="395">
                        <c:v>42844</c:v>
                      </c:pt>
                      <c:pt idx="396">
                        <c:v>42845</c:v>
                      </c:pt>
                      <c:pt idx="397">
                        <c:v>42846</c:v>
                      </c:pt>
                      <c:pt idx="398">
                        <c:v>42847</c:v>
                      </c:pt>
                      <c:pt idx="399">
                        <c:v>42848</c:v>
                      </c:pt>
                      <c:pt idx="400">
                        <c:v>42849</c:v>
                      </c:pt>
                      <c:pt idx="401">
                        <c:v>42850</c:v>
                      </c:pt>
                      <c:pt idx="402">
                        <c:v>42851</c:v>
                      </c:pt>
                      <c:pt idx="403">
                        <c:v>42852</c:v>
                      </c:pt>
                      <c:pt idx="404">
                        <c:v>42853</c:v>
                      </c:pt>
                      <c:pt idx="405">
                        <c:v>42854</c:v>
                      </c:pt>
                      <c:pt idx="406">
                        <c:v>42855</c:v>
                      </c:pt>
                      <c:pt idx="407">
                        <c:v>42856</c:v>
                      </c:pt>
                      <c:pt idx="408">
                        <c:v>42857</c:v>
                      </c:pt>
                      <c:pt idx="409">
                        <c:v>42858</c:v>
                      </c:pt>
                      <c:pt idx="410">
                        <c:v>42859</c:v>
                      </c:pt>
                      <c:pt idx="411">
                        <c:v>42860</c:v>
                      </c:pt>
                      <c:pt idx="412">
                        <c:v>42861</c:v>
                      </c:pt>
                      <c:pt idx="413">
                        <c:v>42862</c:v>
                      </c:pt>
                      <c:pt idx="414">
                        <c:v>42863</c:v>
                      </c:pt>
                      <c:pt idx="415">
                        <c:v>42864</c:v>
                      </c:pt>
                      <c:pt idx="416">
                        <c:v>42865</c:v>
                      </c:pt>
                      <c:pt idx="417">
                        <c:v>42866</c:v>
                      </c:pt>
                      <c:pt idx="418">
                        <c:v>42868</c:v>
                      </c:pt>
                      <c:pt idx="419">
                        <c:v>42869</c:v>
                      </c:pt>
                      <c:pt idx="420">
                        <c:v>42870</c:v>
                      </c:pt>
                      <c:pt idx="421">
                        <c:v>42871</c:v>
                      </c:pt>
                      <c:pt idx="422">
                        <c:v>42872</c:v>
                      </c:pt>
                      <c:pt idx="423">
                        <c:v>42873</c:v>
                      </c:pt>
                      <c:pt idx="424">
                        <c:v>42874</c:v>
                      </c:pt>
                      <c:pt idx="425">
                        <c:v>42875</c:v>
                      </c:pt>
                      <c:pt idx="426">
                        <c:v>42878</c:v>
                      </c:pt>
                      <c:pt idx="427">
                        <c:v>42879</c:v>
                      </c:pt>
                      <c:pt idx="428">
                        <c:v>42881</c:v>
                      </c:pt>
                      <c:pt idx="429">
                        <c:v>42882</c:v>
                      </c:pt>
                      <c:pt idx="430">
                        <c:v>42883</c:v>
                      </c:pt>
                      <c:pt idx="431">
                        <c:v>42884</c:v>
                      </c:pt>
                      <c:pt idx="432">
                        <c:v>42885</c:v>
                      </c:pt>
                      <c:pt idx="433">
                        <c:v>42886</c:v>
                      </c:pt>
                      <c:pt idx="434">
                        <c:v>42887</c:v>
                      </c:pt>
                      <c:pt idx="435">
                        <c:v>42888</c:v>
                      </c:pt>
                      <c:pt idx="436">
                        <c:v>42889</c:v>
                      </c:pt>
                      <c:pt idx="437">
                        <c:v>42890</c:v>
                      </c:pt>
                      <c:pt idx="438">
                        <c:v>42891</c:v>
                      </c:pt>
                      <c:pt idx="439">
                        <c:v>42892</c:v>
                      </c:pt>
                      <c:pt idx="440">
                        <c:v>42893</c:v>
                      </c:pt>
                      <c:pt idx="441">
                        <c:v>42894</c:v>
                      </c:pt>
                      <c:pt idx="442">
                        <c:v>42895</c:v>
                      </c:pt>
                      <c:pt idx="443">
                        <c:v>42896</c:v>
                      </c:pt>
                      <c:pt idx="444">
                        <c:v>42897</c:v>
                      </c:pt>
                      <c:pt idx="445">
                        <c:v>42898</c:v>
                      </c:pt>
                      <c:pt idx="446">
                        <c:v>42899</c:v>
                      </c:pt>
                      <c:pt idx="447">
                        <c:v>42901</c:v>
                      </c:pt>
                      <c:pt idx="448">
                        <c:v>42902</c:v>
                      </c:pt>
                      <c:pt idx="449">
                        <c:v>42903</c:v>
                      </c:pt>
                      <c:pt idx="450">
                        <c:v>42904</c:v>
                      </c:pt>
                      <c:pt idx="451">
                        <c:v>42905</c:v>
                      </c:pt>
                      <c:pt idx="452">
                        <c:v>42906</c:v>
                      </c:pt>
                      <c:pt idx="453">
                        <c:v>42907</c:v>
                      </c:pt>
                      <c:pt idx="454">
                        <c:v>42908</c:v>
                      </c:pt>
                      <c:pt idx="455">
                        <c:v>42909</c:v>
                      </c:pt>
                      <c:pt idx="456">
                        <c:v>42910</c:v>
                      </c:pt>
                      <c:pt idx="457">
                        <c:v>42911</c:v>
                      </c:pt>
                      <c:pt idx="458">
                        <c:v>42912</c:v>
                      </c:pt>
                      <c:pt idx="459">
                        <c:v>42913</c:v>
                      </c:pt>
                      <c:pt idx="460">
                        <c:v>42914</c:v>
                      </c:pt>
                      <c:pt idx="461">
                        <c:v>42915</c:v>
                      </c:pt>
                      <c:pt idx="462">
                        <c:v>42916</c:v>
                      </c:pt>
                      <c:pt idx="463">
                        <c:v>42917</c:v>
                      </c:pt>
                      <c:pt idx="464">
                        <c:v>42918</c:v>
                      </c:pt>
                      <c:pt idx="465">
                        <c:v>42919</c:v>
                      </c:pt>
                      <c:pt idx="466">
                        <c:v>42920</c:v>
                      </c:pt>
                      <c:pt idx="467">
                        <c:v>42921</c:v>
                      </c:pt>
                      <c:pt idx="468">
                        <c:v>42922</c:v>
                      </c:pt>
                      <c:pt idx="469">
                        <c:v>42923</c:v>
                      </c:pt>
                      <c:pt idx="470">
                        <c:v>42924</c:v>
                      </c:pt>
                      <c:pt idx="471">
                        <c:v>42925</c:v>
                      </c:pt>
                      <c:pt idx="472">
                        <c:v>42927</c:v>
                      </c:pt>
                      <c:pt idx="473">
                        <c:v>42928</c:v>
                      </c:pt>
                      <c:pt idx="474">
                        <c:v>42929</c:v>
                      </c:pt>
                      <c:pt idx="475">
                        <c:v>42930</c:v>
                      </c:pt>
                      <c:pt idx="476">
                        <c:v>42931</c:v>
                      </c:pt>
                      <c:pt idx="477">
                        <c:v>42932</c:v>
                      </c:pt>
                      <c:pt idx="478">
                        <c:v>42933</c:v>
                      </c:pt>
                      <c:pt idx="479">
                        <c:v>42934</c:v>
                      </c:pt>
                      <c:pt idx="480">
                        <c:v>42935</c:v>
                      </c:pt>
                      <c:pt idx="481">
                        <c:v>42936</c:v>
                      </c:pt>
                      <c:pt idx="482">
                        <c:v>42937</c:v>
                      </c:pt>
                      <c:pt idx="483">
                        <c:v>42938</c:v>
                      </c:pt>
                      <c:pt idx="484">
                        <c:v>42939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Playtime!$D$2:$D$463</c15:sqref>
                        </c15:formulaRef>
                      </c:ext>
                    </c:extLst>
                    <c:numCache>
                      <c:formatCode>General</c:formatCode>
                      <c:ptCount val="462"/>
                      <c:pt idx="0">
                        <c:v>1960.3774834436999</c:v>
                      </c:pt>
                      <c:pt idx="1">
                        <c:v>3556.40391459074</c:v>
                      </c:pt>
                      <c:pt idx="2">
                        <c:v>3484.8617275520601</c:v>
                      </c:pt>
                      <c:pt idx="3">
                        <c:v>3510.2522906456402</c:v>
                      </c:pt>
                      <c:pt idx="4">
                        <c:v>3416.2789848774501</c:v>
                      </c:pt>
                      <c:pt idx="5">
                        <c:v>2826.67337075148</c:v>
                      </c:pt>
                      <c:pt idx="6">
                        <c:v>2639.8792560801098</c:v>
                      </c:pt>
                      <c:pt idx="7">
                        <c:v>2489.2331280128501</c:v>
                      </c:pt>
                      <c:pt idx="8">
                        <c:v>2343.18684078352</c:v>
                      </c:pt>
                      <c:pt idx="9">
                        <c:v>2216.0388290794699</c:v>
                      </c:pt>
                      <c:pt idx="10">
                        <c:v>2087.8454824250998</c:v>
                      </c:pt>
                      <c:pt idx="11">
                        <c:v>2004.58540822235</c:v>
                      </c:pt>
                      <c:pt idx="12">
                        <c:v>1940.7477741462801</c:v>
                      </c:pt>
                      <c:pt idx="13">
                        <c:v>1888.6714765100601</c:v>
                      </c:pt>
                      <c:pt idx="14">
                        <c:v>1813.6458680903099</c:v>
                      </c:pt>
                      <c:pt idx="15">
                        <c:v>1742.78861429832</c:v>
                      </c:pt>
                      <c:pt idx="16">
                        <c:v>1837.20181798506</c:v>
                      </c:pt>
                      <c:pt idx="17">
                        <c:v>1987.1937697993601</c:v>
                      </c:pt>
                      <c:pt idx="18">
                        <c:v>2038.0837161817201</c:v>
                      </c:pt>
                      <c:pt idx="19">
                        <c:v>1887.7605992662</c:v>
                      </c:pt>
                      <c:pt idx="20">
                        <c:v>1796.4423326998001</c:v>
                      </c:pt>
                      <c:pt idx="21">
                        <c:v>1808.5433853493601</c:v>
                      </c:pt>
                      <c:pt idx="22">
                        <c:v>1784.7511285574001</c:v>
                      </c:pt>
                      <c:pt idx="23">
                        <c:v>1774.9491113916599</c:v>
                      </c:pt>
                      <c:pt idx="24">
                        <c:v>1813.6486199575299</c:v>
                      </c:pt>
                      <c:pt idx="25">
                        <c:v>1823.95307750759</c:v>
                      </c:pt>
                      <c:pt idx="26">
                        <c:v>1687.1643913538101</c:v>
                      </c:pt>
                      <c:pt idx="27">
                        <c:v>1571.1624773009601</c:v>
                      </c:pt>
                      <c:pt idx="28">
                        <c:v>1445.1326882544499</c:v>
                      </c:pt>
                      <c:pt idx="29">
                        <c:v>1411.9388167388099</c:v>
                      </c:pt>
                      <c:pt idx="30">
                        <c:v>1544.5063108199199</c:v>
                      </c:pt>
                      <c:pt idx="31">
                        <c:v>1695.7251819505</c:v>
                      </c:pt>
                      <c:pt idx="32">
                        <c:v>1728.5526795129899</c:v>
                      </c:pt>
                      <c:pt idx="33">
                        <c:v>1591.71845772093</c:v>
                      </c:pt>
                      <c:pt idx="34">
                        <c:v>1635.7366412213701</c:v>
                      </c:pt>
                      <c:pt idx="35">
                        <c:v>1613.43020377071</c:v>
                      </c:pt>
                      <c:pt idx="36">
                        <c:v>1546.56994319822</c:v>
                      </c:pt>
                      <c:pt idx="37">
                        <c:v>1574.3801057184</c:v>
                      </c:pt>
                      <c:pt idx="38">
                        <c:v>1556.3372564152</c:v>
                      </c:pt>
                      <c:pt idx="39">
                        <c:v>1577.7187287394299</c:v>
                      </c:pt>
                      <c:pt idx="40">
                        <c:v>1481.12565141864</c:v>
                      </c:pt>
                      <c:pt idx="41">
                        <c:v>1383.0503313802701</c:v>
                      </c:pt>
                      <c:pt idx="42">
                        <c:v>1346.31131711085</c:v>
                      </c:pt>
                      <c:pt idx="43">
                        <c:v>1332.51702786377</c:v>
                      </c:pt>
                      <c:pt idx="44">
                        <c:v>1355.6263060248</c:v>
                      </c:pt>
                      <c:pt idx="45">
                        <c:v>1475.7841452699399</c:v>
                      </c:pt>
                      <c:pt idx="46">
                        <c:v>1550.4377529389001</c:v>
                      </c:pt>
                      <c:pt idx="47">
                        <c:v>1489.95029801961</c:v>
                      </c:pt>
                      <c:pt idx="48">
                        <c:v>1464.52940611185</c:v>
                      </c:pt>
                      <c:pt idx="49">
                        <c:v>1521.29555748289</c:v>
                      </c:pt>
                      <c:pt idx="50">
                        <c:v>1770.51602284829</c:v>
                      </c:pt>
                      <c:pt idx="51">
                        <c:v>1645.56598240469</c:v>
                      </c:pt>
                      <c:pt idx="52">
                        <c:v>1532.22441021641</c:v>
                      </c:pt>
                      <c:pt idx="53">
                        <c:v>1564.1256681893201</c:v>
                      </c:pt>
                      <c:pt idx="54">
                        <c:v>1578.4537684537599</c:v>
                      </c:pt>
                      <c:pt idx="55">
                        <c:v>1383.03965618284</c:v>
                      </c:pt>
                      <c:pt idx="56">
                        <c:v>1349.6853338554899</c:v>
                      </c:pt>
                      <c:pt idx="57">
                        <c:v>1242.52247079786</c:v>
                      </c:pt>
                      <c:pt idx="58">
                        <c:v>1312.47897405308</c:v>
                      </c:pt>
                      <c:pt idx="59">
                        <c:v>1411.8349782866101</c:v>
                      </c:pt>
                      <c:pt idx="60">
                        <c:v>1546.9709946104799</c:v>
                      </c:pt>
                      <c:pt idx="61">
                        <c:v>1628.2117944233901</c:v>
                      </c:pt>
                      <c:pt idx="62">
                        <c:v>1674.5036900369</c:v>
                      </c:pt>
                      <c:pt idx="63">
                        <c:v>1598.93966273515</c:v>
                      </c:pt>
                      <c:pt idx="64">
                        <c:v>1612.89133858267</c:v>
                      </c:pt>
                      <c:pt idx="65">
                        <c:v>1531.3668972332</c:v>
                      </c:pt>
                      <c:pt idx="66">
                        <c:v>1587.6429067116001</c:v>
                      </c:pt>
                      <c:pt idx="67">
                        <c:v>1488.5909672340799</c:v>
                      </c:pt>
                      <c:pt idx="68">
                        <c:v>1275.1139215492501</c:v>
                      </c:pt>
                      <c:pt idx="69">
                        <c:v>1426.9405174977601</c:v>
                      </c:pt>
                      <c:pt idx="70">
                        <c:v>1399.1215868618899</c:v>
                      </c:pt>
                      <c:pt idx="71">
                        <c:v>1420.26617912242</c:v>
                      </c:pt>
                      <c:pt idx="72">
                        <c:v>1402.451534241</c:v>
                      </c:pt>
                      <c:pt idx="73">
                        <c:v>1293.18118148599</c:v>
                      </c:pt>
                      <c:pt idx="74">
                        <c:v>1488.67866017294</c:v>
                      </c:pt>
                      <c:pt idx="75">
                        <c:v>1386.8560222420799</c:v>
                      </c:pt>
                      <c:pt idx="76">
                        <c:v>1411.8131932855599</c:v>
                      </c:pt>
                      <c:pt idx="77">
                        <c:v>1446.4907774692499</c:v>
                      </c:pt>
                      <c:pt idx="78">
                        <c:v>1400.4110203268201</c:v>
                      </c:pt>
                      <c:pt idx="79">
                        <c:v>1356.4094623221999</c:v>
                      </c:pt>
                      <c:pt idx="80">
                        <c:v>1427.1735528942099</c:v>
                      </c:pt>
                      <c:pt idx="81">
                        <c:v>1432.88521323236</c:v>
                      </c:pt>
                      <c:pt idx="82">
                        <c:v>1280.4742691229401</c:v>
                      </c:pt>
                      <c:pt idx="83">
                        <c:v>1393.8935506590201</c:v>
                      </c:pt>
                      <c:pt idx="84">
                        <c:v>1331.59504215174</c:v>
                      </c:pt>
                      <c:pt idx="85">
                        <c:v>1324.7769066286501</c:v>
                      </c:pt>
                      <c:pt idx="86">
                        <c:v>1302.82419973065</c:v>
                      </c:pt>
                      <c:pt idx="87">
                        <c:v>1344.9049969154801</c:v>
                      </c:pt>
                      <c:pt idx="88">
                        <c:v>1382.15253892337</c:v>
                      </c:pt>
                      <c:pt idx="89">
                        <c:v>1357.0375356997099</c:v>
                      </c:pt>
                      <c:pt idx="90">
                        <c:v>1443.79052123361</c:v>
                      </c:pt>
                      <c:pt idx="91">
                        <c:v>2196.0746565608702</c:v>
                      </c:pt>
                      <c:pt idx="92">
                        <c:v>2793.2771027150102</c:v>
                      </c:pt>
                      <c:pt idx="93">
                        <c:v>2206.00153683603</c:v>
                      </c:pt>
                      <c:pt idx="94">
                        <c:v>2056.41323585994</c:v>
                      </c:pt>
                      <c:pt idx="95">
                        <c:v>2239.1603024927599</c:v>
                      </c:pt>
                      <c:pt idx="96">
                        <c:v>2207.0973073351902</c:v>
                      </c:pt>
                      <c:pt idx="97">
                        <c:v>2299.3263559400798</c:v>
                      </c:pt>
                      <c:pt idx="98">
                        <c:v>2305.6337301959302</c:v>
                      </c:pt>
                      <c:pt idx="99">
                        <c:v>2126.9561229314399</c:v>
                      </c:pt>
                      <c:pt idx="100">
                        <c:v>2022.45769230769</c:v>
                      </c:pt>
                      <c:pt idx="101">
                        <c:v>1946.5980298393199</c:v>
                      </c:pt>
                      <c:pt idx="102">
                        <c:v>2216.7560472529499</c:v>
                      </c:pt>
                      <c:pt idx="103">
                        <c:v>2437.44290950098</c:v>
                      </c:pt>
                      <c:pt idx="104">
                        <c:v>2311.8980879721198</c:v>
                      </c:pt>
                      <c:pt idx="105">
                        <c:v>2373.2618574268599</c:v>
                      </c:pt>
                      <c:pt idx="106">
                        <c:v>2203.6544348322</c:v>
                      </c:pt>
                      <c:pt idx="107">
                        <c:v>2176.7932461035198</c:v>
                      </c:pt>
                      <c:pt idx="108">
                        <c:v>2006.7664827185499</c:v>
                      </c:pt>
                      <c:pt idx="109">
                        <c:v>2378.1750310677699</c:v>
                      </c:pt>
                      <c:pt idx="110">
                        <c:v>2424.0811860553199</c:v>
                      </c:pt>
                      <c:pt idx="111">
                        <c:v>2393.9834114339201</c:v>
                      </c:pt>
                      <c:pt idx="112">
                        <c:v>2284.8234741783999</c:v>
                      </c:pt>
                      <c:pt idx="113">
                        <c:v>2131.6440854119401</c:v>
                      </c:pt>
                      <c:pt idx="114">
                        <c:v>2235.8181121226598</c:v>
                      </c:pt>
                      <c:pt idx="115">
                        <c:v>2314.8167015806498</c:v>
                      </c:pt>
                      <c:pt idx="116">
                        <c:v>2420.5776731040901</c:v>
                      </c:pt>
                      <c:pt idx="117">
                        <c:v>2241.1529023124099</c:v>
                      </c:pt>
                      <c:pt idx="118">
                        <c:v>2354.2491184599198</c:v>
                      </c:pt>
                      <c:pt idx="119">
                        <c:v>2435.1902028319901</c:v>
                      </c:pt>
                      <c:pt idx="120">
                        <c:v>1527.8179266285899</c:v>
                      </c:pt>
                      <c:pt idx="121">
                        <c:v>1443.8112297269499</c:v>
                      </c:pt>
                      <c:pt idx="122">
                        <c:v>1410.36122301415</c:v>
                      </c:pt>
                      <c:pt idx="123">
                        <c:v>1322.3070785597299</c:v>
                      </c:pt>
                      <c:pt idx="124">
                        <c:v>1410.75905592611</c:v>
                      </c:pt>
                      <c:pt idx="125">
                        <c:v>1345.90189808128</c:v>
                      </c:pt>
                      <c:pt idx="126">
                        <c:v>1445.8312311060099</c:v>
                      </c:pt>
                      <c:pt idx="127">
                        <c:v>1331.87465968586</c:v>
                      </c:pt>
                      <c:pt idx="128">
                        <c:v>1525.03080695021</c:v>
                      </c:pt>
                      <c:pt idx="129">
                        <c:v>1580.0455953016501</c:v>
                      </c:pt>
                      <c:pt idx="130">
                        <c:v>1540.8130665833</c:v>
                      </c:pt>
                      <c:pt idx="131">
                        <c:v>1457.18673244463</c:v>
                      </c:pt>
                      <c:pt idx="132">
                        <c:v>1606.7087011349299</c:v>
                      </c:pt>
                      <c:pt idx="133">
                        <c:v>1263.62655469331</c:v>
                      </c:pt>
                      <c:pt idx="134">
                        <c:v>1889.85408397743</c:v>
                      </c:pt>
                      <c:pt idx="135">
                        <c:v>2194.39724927216</c:v>
                      </c:pt>
                      <c:pt idx="136">
                        <c:v>2171.0261895241902</c:v>
                      </c:pt>
                      <c:pt idx="137">
                        <c:v>2084.04469052798</c:v>
                      </c:pt>
                      <c:pt idx="138">
                        <c:v>1781.4949198905799</c:v>
                      </c:pt>
                      <c:pt idx="139">
                        <c:v>1978.79675273865</c:v>
                      </c:pt>
                      <c:pt idx="140">
                        <c:v>1986.1488176666001</c:v>
                      </c:pt>
                      <c:pt idx="141">
                        <c:v>1721.4713337954199</c:v>
                      </c:pt>
                      <c:pt idx="142">
                        <c:v>1651.88050998221</c:v>
                      </c:pt>
                      <c:pt idx="143">
                        <c:v>1798.91876170758</c:v>
                      </c:pt>
                      <c:pt idx="144">
                        <c:v>1841.0351267660101</c:v>
                      </c:pt>
                      <c:pt idx="145">
                        <c:v>1914.84135541008</c:v>
                      </c:pt>
                      <c:pt idx="146">
                        <c:v>1866.07602114368</c:v>
                      </c:pt>
                      <c:pt idx="147">
                        <c:v>1774.8742774566399</c:v>
                      </c:pt>
                      <c:pt idx="148">
                        <c:v>1817.27390756709</c:v>
                      </c:pt>
                      <c:pt idx="149">
                        <c:v>1618.1463939720099</c:v>
                      </c:pt>
                      <c:pt idx="150">
                        <c:v>1747.6493217054201</c:v>
                      </c:pt>
                      <c:pt idx="151">
                        <c:v>1768.2527949113301</c:v>
                      </c:pt>
                      <c:pt idx="152">
                        <c:v>1599.9935033916099</c:v>
                      </c:pt>
                      <c:pt idx="153">
                        <c:v>1463.4433256616801</c:v>
                      </c:pt>
                      <c:pt idx="154">
                        <c:v>1616.7957299480599</c:v>
                      </c:pt>
                      <c:pt idx="155">
                        <c:v>1687.92681988652</c:v>
                      </c:pt>
                      <c:pt idx="156">
                        <c:v>1804.49035572356</c:v>
                      </c:pt>
                      <c:pt idx="157">
                        <c:v>2007.5520217201499</c:v>
                      </c:pt>
                      <c:pt idx="158">
                        <c:v>1785.6080276550699</c:v>
                      </c:pt>
                      <c:pt idx="159">
                        <c:v>1619.55935633069</c:v>
                      </c:pt>
                      <c:pt idx="160">
                        <c:v>1557.42578087225</c:v>
                      </c:pt>
                      <c:pt idx="161">
                        <c:v>1535.91734733566</c:v>
                      </c:pt>
                      <c:pt idx="162">
                        <c:v>1568.29750292625</c:v>
                      </c:pt>
                      <c:pt idx="163">
                        <c:v>1711.2274290205301</c:v>
                      </c:pt>
                      <c:pt idx="164">
                        <c:v>1938.6509800116401</c:v>
                      </c:pt>
                      <c:pt idx="165">
                        <c:v>1803.69626168224</c:v>
                      </c:pt>
                      <c:pt idx="166">
                        <c:v>1664.9725829725801</c:v>
                      </c:pt>
                      <c:pt idx="167">
                        <c:v>1826.1620258077</c:v>
                      </c:pt>
                      <c:pt idx="168">
                        <c:v>1736.57649926864</c:v>
                      </c:pt>
                      <c:pt idx="169">
                        <c:v>1746.60212514757</c:v>
                      </c:pt>
                      <c:pt idx="170">
                        <c:v>1764.3938335661501</c:v>
                      </c:pt>
                      <c:pt idx="171">
                        <c:v>1419.51876861966</c:v>
                      </c:pt>
                      <c:pt idx="172">
                        <c:v>1635.1675362318799</c:v>
                      </c:pt>
                      <c:pt idx="173">
                        <c:v>1457.4644071088601</c:v>
                      </c:pt>
                      <c:pt idx="174">
                        <c:v>1545.7588741657801</c:v>
                      </c:pt>
                      <c:pt idx="175">
                        <c:v>1504.13395729745</c:v>
                      </c:pt>
                      <c:pt idx="176">
                        <c:v>1585.1911232769501</c:v>
                      </c:pt>
                      <c:pt idx="177">
                        <c:v>1581.1122167487599</c:v>
                      </c:pt>
                      <c:pt idx="178">
                        <c:v>1635.3904992728999</c:v>
                      </c:pt>
                      <c:pt idx="179">
                        <c:v>1573.5526748573</c:v>
                      </c:pt>
                      <c:pt idx="180">
                        <c:v>1369.0064928772099</c:v>
                      </c:pt>
                      <c:pt idx="181">
                        <c:v>1603.2508881420999</c:v>
                      </c:pt>
                      <c:pt idx="182">
                        <c:v>1788.48732475513</c:v>
                      </c:pt>
                      <c:pt idx="183">
                        <c:v>1541.98536209553</c:v>
                      </c:pt>
                      <c:pt idx="184">
                        <c:v>1693.6669525443101</c:v>
                      </c:pt>
                      <c:pt idx="185">
                        <c:v>1788.88269850293</c:v>
                      </c:pt>
                      <c:pt idx="186">
                        <c:v>1448.8324390473499</c:v>
                      </c:pt>
                      <c:pt idx="187">
                        <c:v>1615.1551574689299</c:v>
                      </c:pt>
                      <c:pt idx="188">
                        <c:v>1640.0484744796099</c:v>
                      </c:pt>
                      <c:pt idx="189">
                        <c:v>1459.1709059731299</c:v>
                      </c:pt>
                      <c:pt idx="190">
                        <c:v>1643.1071462555899</c:v>
                      </c:pt>
                      <c:pt idx="191">
                        <c:v>1334.6057775637901</c:v>
                      </c:pt>
                      <c:pt idx="192">
                        <c:v>1560.62037829103</c:v>
                      </c:pt>
                      <c:pt idx="193">
                        <c:v>1669.5398615982499</c:v>
                      </c:pt>
                      <c:pt idx="194">
                        <c:v>1541.16715542522</c:v>
                      </c:pt>
                      <c:pt idx="195">
                        <c:v>1527.7029957203899</c:v>
                      </c:pt>
                      <c:pt idx="196">
                        <c:v>1525.4977552774801</c:v>
                      </c:pt>
                      <c:pt idx="197">
                        <c:v>1494.08092818103</c:v>
                      </c:pt>
                      <c:pt idx="198">
                        <c:v>1552.83146712604</c:v>
                      </c:pt>
                      <c:pt idx="199">
                        <c:v>1593.3250572956399</c:v>
                      </c:pt>
                      <c:pt idx="200">
                        <c:v>1572.3257418257399</c:v>
                      </c:pt>
                      <c:pt idx="201">
                        <c:v>1626.75694575694</c:v>
                      </c:pt>
                      <c:pt idx="202">
                        <c:v>1526.48263656366</c:v>
                      </c:pt>
                      <c:pt idx="203">
                        <c:v>1402.0513632872501</c:v>
                      </c:pt>
                      <c:pt idx="204">
                        <c:v>1539.32262434681</c:v>
                      </c:pt>
                      <c:pt idx="205">
                        <c:v>1434.7145360724301</c:v>
                      </c:pt>
                      <c:pt idx="206">
                        <c:v>1641.14166827946</c:v>
                      </c:pt>
                      <c:pt idx="207">
                        <c:v>1490.2337799043</c:v>
                      </c:pt>
                      <c:pt idx="208">
                        <c:v>1343.57350272232</c:v>
                      </c:pt>
                      <c:pt idx="209">
                        <c:v>1266.2197658079599</c:v>
                      </c:pt>
                      <c:pt idx="210">
                        <c:v>1958.1614955551599</c:v>
                      </c:pt>
                      <c:pt idx="211">
                        <c:v>2478.56884934346</c:v>
                      </c:pt>
                      <c:pt idx="212">
                        <c:v>2386.8999059748699</c:v>
                      </c:pt>
                      <c:pt idx="213">
                        <c:v>2577.3337809483801</c:v>
                      </c:pt>
                      <c:pt idx="214">
                        <c:v>2234.0096484604401</c:v>
                      </c:pt>
                      <c:pt idx="215">
                        <c:v>2260.6620459290102</c:v>
                      </c:pt>
                      <c:pt idx="216">
                        <c:v>2445.7059413386801</c:v>
                      </c:pt>
                      <c:pt idx="217">
                        <c:v>2359.0643284574398</c:v>
                      </c:pt>
                      <c:pt idx="218">
                        <c:v>2057.6252861867201</c:v>
                      </c:pt>
                      <c:pt idx="219">
                        <c:v>2224.2964467004999</c:v>
                      </c:pt>
                      <c:pt idx="220">
                        <c:v>2155.6981462925801</c:v>
                      </c:pt>
                      <c:pt idx="221">
                        <c:v>2335.5638748236001</c:v>
                      </c:pt>
                      <c:pt idx="222">
                        <c:v>2189.2235916949198</c:v>
                      </c:pt>
                      <c:pt idx="223">
                        <c:v>2212.9963382157098</c:v>
                      </c:pt>
                      <c:pt idx="224">
                        <c:v>2138.5652790523</c:v>
                      </c:pt>
                      <c:pt idx="225">
                        <c:v>2211.1073668366898</c:v>
                      </c:pt>
                      <c:pt idx="226">
                        <c:v>2249.70642509646</c:v>
                      </c:pt>
                      <c:pt idx="227">
                        <c:v>2248.0185861267801</c:v>
                      </c:pt>
                      <c:pt idx="228">
                        <c:v>2146.72570756697</c:v>
                      </c:pt>
                      <c:pt idx="229">
                        <c:v>2186.33638578509</c:v>
                      </c:pt>
                      <c:pt idx="230">
                        <c:v>2205.7235363194</c:v>
                      </c:pt>
                      <c:pt idx="231">
                        <c:v>2074.38356164383</c:v>
                      </c:pt>
                      <c:pt idx="232">
                        <c:v>1613.3601713436401</c:v>
                      </c:pt>
                      <c:pt idx="233">
                        <c:v>1388.8421664134401</c:v>
                      </c:pt>
                      <c:pt idx="234">
                        <c:v>1720.16865975728</c:v>
                      </c:pt>
                      <c:pt idx="235">
                        <c:v>1169.77108546768</c:v>
                      </c:pt>
                      <c:pt idx="236">
                        <c:v>1736.4746518105801</c:v>
                      </c:pt>
                      <c:pt idx="237">
                        <c:v>1631.6371452343501</c:v>
                      </c:pt>
                      <c:pt idx="238">
                        <c:v>1520.6557013490999</c:v>
                      </c:pt>
                      <c:pt idx="239">
                        <c:v>1606.4931330076499</c:v>
                      </c:pt>
                      <c:pt idx="240">
                        <c:v>1682.8178637200699</c:v>
                      </c:pt>
                      <c:pt idx="241">
                        <c:v>1750.80220486908</c:v>
                      </c:pt>
                      <c:pt idx="242">
                        <c:v>1649.5966518682901</c:v>
                      </c:pt>
                      <c:pt idx="243">
                        <c:v>1801.9808102345401</c:v>
                      </c:pt>
                      <c:pt idx="244">
                        <c:v>1763.0763059701401</c:v>
                      </c:pt>
                      <c:pt idx="245">
                        <c:v>1642.0128277153501</c:v>
                      </c:pt>
                      <c:pt idx="246">
                        <c:v>1505.93262012012</c:v>
                      </c:pt>
                      <c:pt idx="247">
                        <c:v>1505.68722590277</c:v>
                      </c:pt>
                      <c:pt idx="248">
                        <c:v>1712.3206506497099</c:v>
                      </c:pt>
                      <c:pt idx="249">
                        <c:v>1555.7860906216999</c:v>
                      </c:pt>
                      <c:pt idx="250">
                        <c:v>1467.05359246171</c:v>
                      </c:pt>
                      <c:pt idx="251">
                        <c:v>1544.99622276029</c:v>
                      </c:pt>
                      <c:pt idx="252">
                        <c:v>1711.44862850043</c:v>
                      </c:pt>
                      <c:pt idx="253">
                        <c:v>1531.5745329775</c:v>
                      </c:pt>
                      <c:pt idx="254">
                        <c:v>1641.70651238404</c:v>
                      </c:pt>
                      <c:pt idx="255">
                        <c:v>1268.44093657038</c:v>
                      </c:pt>
                      <c:pt idx="256">
                        <c:v>1436.16536585365</c:v>
                      </c:pt>
                      <c:pt idx="257">
                        <c:v>1284.17750318721</c:v>
                      </c:pt>
                      <c:pt idx="258">
                        <c:v>1236.21329120173</c:v>
                      </c:pt>
                      <c:pt idx="259">
                        <c:v>1410.69233055885</c:v>
                      </c:pt>
                      <c:pt idx="260">
                        <c:v>1235.2734669577201</c:v>
                      </c:pt>
                      <c:pt idx="261">
                        <c:v>1432.49221461866</c:v>
                      </c:pt>
                      <c:pt idx="262">
                        <c:v>1460.27996906419</c:v>
                      </c:pt>
                      <c:pt idx="263">
                        <c:v>2059.4102074235798</c:v>
                      </c:pt>
                      <c:pt idx="264">
                        <c:v>2221.1605698206099</c:v>
                      </c:pt>
                      <c:pt idx="265">
                        <c:v>2183.28565254969</c:v>
                      </c:pt>
                      <c:pt idx="266">
                        <c:v>2195.6473458904102</c:v>
                      </c:pt>
                      <c:pt idx="267">
                        <c:v>2050.1639595203601</c:v>
                      </c:pt>
                      <c:pt idx="268">
                        <c:v>2195.8002707046699</c:v>
                      </c:pt>
                      <c:pt idx="269">
                        <c:v>1633.54394055854</c:v>
                      </c:pt>
                      <c:pt idx="270">
                        <c:v>2201.2518083567302</c:v>
                      </c:pt>
                      <c:pt idx="271">
                        <c:v>2292.31214519181</c:v>
                      </c:pt>
                      <c:pt idx="272">
                        <c:v>2186.4246291824702</c:v>
                      </c:pt>
                      <c:pt idx="273">
                        <c:v>2288.6887973923399</c:v>
                      </c:pt>
                      <c:pt idx="274">
                        <c:v>2072.6655013642498</c:v>
                      </c:pt>
                      <c:pt idx="275">
                        <c:v>2201.6246584699402</c:v>
                      </c:pt>
                      <c:pt idx="276">
                        <c:v>2056.9740182298301</c:v>
                      </c:pt>
                      <c:pt idx="277">
                        <c:v>1966.84075998977</c:v>
                      </c:pt>
                      <c:pt idx="278">
                        <c:v>2142.3885855655999</c:v>
                      </c:pt>
                      <c:pt idx="279">
                        <c:v>2022.4841242744899</c:v>
                      </c:pt>
                      <c:pt idx="280">
                        <c:v>1891.09635462749</c:v>
                      </c:pt>
                      <c:pt idx="281">
                        <c:v>2086.9853995901599</c:v>
                      </c:pt>
                      <c:pt idx="282">
                        <c:v>2498.57847951236</c:v>
                      </c:pt>
                      <c:pt idx="283">
                        <c:v>2458.18639946335</c:v>
                      </c:pt>
                      <c:pt idx="284">
                        <c:v>2550.0390814196198</c:v>
                      </c:pt>
                      <c:pt idx="285">
                        <c:v>2480.56952094808</c:v>
                      </c:pt>
                      <c:pt idx="286">
                        <c:v>2482.0686666666602</c:v>
                      </c:pt>
                      <c:pt idx="287">
                        <c:v>2010.74181509754</c:v>
                      </c:pt>
                      <c:pt idx="288">
                        <c:v>2068.6818932760598</c:v>
                      </c:pt>
                      <c:pt idx="289">
                        <c:v>2255.49137788094</c:v>
                      </c:pt>
                      <c:pt idx="290">
                        <c:v>1712.1396542871801</c:v>
                      </c:pt>
                      <c:pt idx="291">
                        <c:v>1613.6722725688301</c:v>
                      </c:pt>
                      <c:pt idx="292">
                        <c:v>1453.9112514250601</c:v>
                      </c:pt>
                      <c:pt idx="293">
                        <c:v>1621.20221894773</c:v>
                      </c:pt>
                      <c:pt idx="294">
                        <c:v>1472.6820236439401</c:v>
                      </c:pt>
                      <c:pt idx="295">
                        <c:v>1498.1894478096699</c:v>
                      </c:pt>
                      <c:pt idx="296">
                        <c:v>1577.0143221158</c:v>
                      </c:pt>
                      <c:pt idx="297">
                        <c:v>1731.77649021157</c:v>
                      </c:pt>
                      <c:pt idx="298">
                        <c:v>1646.0840225233101</c:v>
                      </c:pt>
                      <c:pt idx="299">
                        <c:v>1652.0492532005601</c:v>
                      </c:pt>
                      <c:pt idx="300">
                        <c:v>1772.45502268885</c:v>
                      </c:pt>
                      <c:pt idx="301">
                        <c:v>1583.03837312113</c:v>
                      </c:pt>
                      <c:pt idx="302">
                        <c:v>1615.9100470286401</c:v>
                      </c:pt>
                      <c:pt idx="303">
                        <c:v>1629.2357709554999</c:v>
                      </c:pt>
                      <c:pt idx="304">
                        <c:v>1407.2860477178399</c:v>
                      </c:pt>
                      <c:pt idx="305">
                        <c:v>1449.96227077301</c:v>
                      </c:pt>
                      <c:pt idx="306">
                        <c:v>1619.9074074073999</c:v>
                      </c:pt>
                      <c:pt idx="307">
                        <c:v>1705.66967684816</c:v>
                      </c:pt>
                      <c:pt idx="308">
                        <c:v>1943.4471217033199</c:v>
                      </c:pt>
                      <c:pt idx="309">
                        <c:v>1596.7213114754099</c:v>
                      </c:pt>
                      <c:pt idx="310">
                        <c:v>1433.7179084967299</c:v>
                      </c:pt>
                      <c:pt idx="311">
                        <c:v>1280.89325080549</c:v>
                      </c:pt>
                      <c:pt idx="312">
                        <c:v>1551.5917731629299</c:v>
                      </c:pt>
                      <c:pt idx="313">
                        <c:v>1763.1972532326699</c:v>
                      </c:pt>
                      <c:pt idx="314">
                        <c:v>2156.3441145707602</c:v>
                      </c:pt>
                      <c:pt idx="315">
                        <c:v>2059.8031970439301</c:v>
                      </c:pt>
                      <c:pt idx="316">
                        <c:v>2476.0573664676399</c:v>
                      </c:pt>
                      <c:pt idx="317">
                        <c:v>2451.51100765406</c:v>
                      </c:pt>
                      <c:pt idx="318">
                        <c:v>1852.8280224559101</c:v>
                      </c:pt>
                      <c:pt idx="319">
                        <c:v>2136.1008061297698</c:v>
                      </c:pt>
                      <c:pt idx="320">
                        <c:v>1936.55687904708</c:v>
                      </c:pt>
                      <c:pt idx="321">
                        <c:v>2114.2302019878098</c:v>
                      </c:pt>
                      <c:pt idx="322">
                        <c:v>1947.1350766022299</c:v>
                      </c:pt>
                      <c:pt idx="323">
                        <c:v>1951.3300717547199</c:v>
                      </c:pt>
                      <c:pt idx="324">
                        <c:v>1631.7814519513199</c:v>
                      </c:pt>
                      <c:pt idx="325">
                        <c:v>1523.88862151942</c:v>
                      </c:pt>
                      <c:pt idx="326">
                        <c:v>998.13467600700505</c:v>
                      </c:pt>
                      <c:pt idx="327">
                        <c:v>1503.9005273036</c:v>
                      </c:pt>
                      <c:pt idx="328">
                        <c:v>1734.69103949329</c:v>
                      </c:pt>
                      <c:pt idx="329">
                        <c:v>1721.68064926175</c:v>
                      </c:pt>
                      <c:pt idx="330">
                        <c:v>1789.9256082781701</c:v>
                      </c:pt>
                      <c:pt idx="331">
                        <c:v>1874.7671510023899</c:v>
                      </c:pt>
                      <c:pt idx="332">
                        <c:v>1702.92511094674</c:v>
                      </c:pt>
                      <c:pt idx="333">
                        <c:v>1670.36194132163</c:v>
                      </c:pt>
                      <c:pt idx="334">
                        <c:v>1518.8001820664499</c:v>
                      </c:pt>
                      <c:pt idx="335">
                        <c:v>1303.8442442074199</c:v>
                      </c:pt>
                      <c:pt idx="336">
                        <c:v>1459.53261569601</c:v>
                      </c:pt>
                      <c:pt idx="337">
                        <c:v>1446.0473856209101</c:v>
                      </c:pt>
                      <c:pt idx="338">
                        <c:v>1413.9205334307601</c:v>
                      </c:pt>
                      <c:pt idx="339">
                        <c:v>1434.35557386051</c:v>
                      </c:pt>
                      <c:pt idx="340">
                        <c:v>1299.9580598103501</c:v>
                      </c:pt>
                      <c:pt idx="341">
                        <c:v>1496.63800110844</c:v>
                      </c:pt>
                      <c:pt idx="342">
                        <c:v>1573.00651223369</c:v>
                      </c:pt>
                      <c:pt idx="343">
                        <c:v>1689.3698189504601</c:v>
                      </c:pt>
                      <c:pt idx="344">
                        <c:v>1612.6890879181101</c:v>
                      </c:pt>
                      <c:pt idx="345">
                        <c:v>1614.2282244176499</c:v>
                      </c:pt>
                      <c:pt idx="346">
                        <c:v>1257.2008985879299</c:v>
                      </c:pt>
                      <c:pt idx="347">
                        <c:v>1390.57824392054</c:v>
                      </c:pt>
                      <c:pt idx="348">
                        <c:v>1190.6500046628701</c:v>
                      </c:pt>
                      <c:pt idx="349">
                        <c:v>1303.7983358264701</c:v>
                      </c:pt>
                      <c:pt idx="350">
                        <c:v>1409.9228280961099</c:v>
                      </c:pt>
                      <c:pt idx="351">
                        <c:v>1256.73255282173</c:v>
                      </c:pt>
                      <c:pt idx="352">
                        <c:v>1302.3767403767399</c:v>
                      </c:pt>
                      <c:pt idx="353">
                        <c:v>1630.8498323628</c:v>
                      </c:pt>
                      <c:pt idx="354">
                        <c:v>2289.87615943845</c:v>
                      </c:pt>
                      <c:pt idx="355">
                        <c:v>2580.1781402414599</c:v>
                      </c:pt>
                      <c:pt idx="356">
                        <c:v>2687.8863882443902</c:v>
                      </c:pt>
                      <c:pt idx="357">
                        <c:v>2695.3617341562499</c:v>
                      </c:pt>
                      <c:pt idx="358">
                        <c:v>2388.7372409181999</c:v>
                      </c:pt>
                      <c:pt idx="359">
                        <c:v>2701.53136423453</c:v>
                      </c:pt>
                      <c:pt idx="360">
                        <c:v>2451.12647037334</c:v>
                      </c:pt>
                      <c:pt idx="361">
                        <c:v>2293.20412927701</c:v>
                      </c:pt>
                      <c:pt idx="362">
                        <c:v>2491.2439253010298</c:v>
                      </c:pt>
                      <c:pt idx="363">
                        <c:v>2313.0160228898399</c:v>
                      </c:pt>
                      <c:pt idx="364">
                        <c:v>2442.69885317853</c:v>
                      </c:pt>
                      <c:pt idx="365">
                        <c:v>2258.4719441703</c:v>
                      </c:pt>
                      <c:pt idx="366">
                        <c:v>2262.23220684325</c:v>
                      </c:pt>
                      <c:pt idx="367">
                        <c:v>1956.7732023411299</c:v>
                      </c:pt>
                      <c:pt idx="368">
                        <c:v>1997.4227482840699</c:v>
                      </c:pt>
                      <c:pt idx="369">
                        <c:v>2074.3176025766602</c:v>
                      </c:pt>
                      <c:pt idx="370">
                        <c:v>2165.5362994350198</c:v>
                      </c:pt>
                      <c:pt idx="371">
                        <c:v>1883.21176056338</c:v>
                      </c:pt>
                      <c:pt idx="372">
                        <c:v>2306.8578185865299</c:v>
                      </c:pt>
                      <c:pt idx="373">
                        <c:v>2006.3464265850901</c:v>
                      </c:pt>
                      <c:pt idx="374">
                        <c:v>2004.16243301551</c:v>
                      </c:pt>
                      <c:pt idx="375">
                        <c:v>2041.58971325167</c:v>
                      </c:pt>
                      <c:pt idx="376">
                        <c:v>2142.5367235590302</c:v>
                      </c:pt>
                      <c:pt idx="377">
                        <c:v>2161.6686419753</c:v>
                      </c:pt>
                      <c:pt idx="378">
                        <c:v>1956.4936034115101</c:v>
                      </c:pt>
                      <c:pt idx="379">
                        <c:v>1771.15252675597</c:v>
                      </c:pt>
                      <c:pt idx="380">
                        <c:v>1446.3532375166601</c:v>
                      </c:pt>
                      <c:pt idx="381">
                        <c:v>1536.71193633952</c:v>
                      </c:pt>
                      <c:pt idx="382">
                        <c:v>1394.3581373762299</c:v>
                      </c:pt>
                      <c:pt idx="383">
                        <c:v>1441.1393591055801</c:v>
                      </c:pt>
                      <c:pt idx="384">
                        <c:v>1513.05019708792</c:v>
                      </c:pt>
                      <c:pt idx="385">
                        <c:v>1513.74953255832</c:v>
                      </c:pt>
                      <c:pt idx="386">
                        <c:v>1360.07664999193</c:v>
                      </c:pt>
                      <c:pt idx="387">
                        <c:v>1296.9990242315801</c:v>
                      </c:pt>
                      <c:pt idx="388">
                        <c:v>1404.09566960705</c:v>
                      </c:pt>
                      <c:pt idx="389">
                        <c:v>1667.46330348576</c:v>
                      </c:pt>
                      <c:pt idx="390">
                        <c:v>1794.0947783409699</c:v>
                      </c:pt>
                      <c:pt idx="391">
                        <c:v>1440.0363725731099</c:v>
                      </c:pt>
                      <c:pt idx="392">
                        <c:v>1192.11493969972</c:v>
                      </c:pt>
                      <c:pt idx="393">
                        <c:v>1393.9157568844701</c:v>
                      </c:pt>
                      <c:pt idx="394">
                        <c:v>1486.6138165345401</c:v>
                      </c:pt>
                      <c:pt idx="395">
                        <c:v>1607.20140076553</c:v>
                      </c:pt>
                      <c:pt idx="396">
                        <c:v>1592.7223692918501</c:v>
                      </c:pt>
                      <c:pt idx="397">
                        <c:v>1650.4239519959899</c:v>
                      </c:pt>
                      <c:pt idx="398">
                        <c:v>1593.4911657790101</c:v>
                      </c:pt>
                      <c:pt idx="399">
                        <c:v>1633.7293957214599</c:v>
                      </c:pt>
                      <c:pt idx="400">
                        <c:v>1371.83258909764</c:v>
                      </c:pt>
                      <c:pt idx="401">
                        <c:v>1648.0858735117699</c:v>
                      </c:pt>
                      <c:pt idx="402">
                        <c:v>1168.85810989011</c:v>
                      </c:pt>
                      <c:pt idx="403">
                        <c:v>1584.8066221721399</c:v>
                      </c:pt>
                      <c:pt idx="404">
                        <c:v>1136.67008695652</c:v>
                      </c:pt>
                      <c:pt idx="405">
                        <c:v>1395.49098412128</c:v>
                      </c:pt>
                      <c:pt idx="406">
                        <c:v>1406.57426628489</c:v>
                      </c:pt>
                      <c:pt idx="407">
                        <c:v>1294.45695127402</c:v>
                      </c:pt>
                      <c:pt idx="408">
                        <c:v>1358.04916271156</c:v>
                      </c:pt>
                      <c:pt idx="409">
                        <c:v>1252.6315789473599</c:v>
                      </c:pt>
                      <c:pt idx="410">
                        <c:v>1403.89829270519</c:v>
                      </c:pt>
                      <c:pt idx="411">
                        <c:v>742.64852125693096</c:v>
                      </c:pt>
                      <c:pt idx="412">
                        <c:v>1515.64257332071</c:v>
                      </c:pt>
                      <c:pt idx="413">
                        <c:v>1454.69133591024</c:v>
                      </c:pt>
                      <c:pt idx="414">
                        <c:v>1256.0698849284299</c:v>
                      </c:pt>
                      <c:pt idx="415">
                        <c:v>1126.5632151300199</c:v>
                      </c:pt>
                      <c:pt idx="416">
                        <c:v>1167.32428804295</c:v>
                      </c:pt>
                      <c:pt idx="417">
                        <c:v>1230.5264677574501</c:v>
                      </c:pt>
                      <c:pt idx="418">
                        <c:v>1152.1696848424201</c:v>
                      </c:pt>
                      <c:pt idx="419">
                        <c:v>1255.57036448505</c:v>
                      </c:pt>
                      <c:pt idx="420">
                        <c:v>1418.8242783555199</c:v>
                      </c:pt>
                      <c:pt idx="421">
                        <c:v>1423.1384011770399</c:v>
                      </c:pt>
                      <c:pt idx="422">
                        <c:v>1560.8425925925901</c:v>
                      </c:pt>
                      <c:pt idx="423">
                        <c:v>1368.1837730213999</c:v>
                      </c:pt>
                      <c:pt idx="424">
                        <c:v>1458.2363617824001</c:v>
                      </c:pt>
                      <c:pt idx="425">
                        <c:v>1486.48551837068</c:v>
                      </c:pt>
                      <c:pt idx="426">
                        <c:v>1152.2110901696201</c:v>
                      </c:pt>
                      <c:pt idx="427">
                        <c:v>1217.3003881473001</c:v>
                      </c:pt>
                      <c:pt idx="428">
                        <c:v>1578.95014128156</c:v>
                      </c:pt>
                      <c:pt idx="429">
                        <c:v>1682.0772280966701</c:v>
                      </c:pt>
                      <c:pt idx="430">
                        <c:v>1593.1770951839201</c:v>
                      </c:pt>
                      <c:pt idx="431">
                        <c:v>1674.6396671289799</c:v>
                      </c:pt>
                      <c:pt idx="432">
                        <c:v>1610.4535009951101</c:v>
                      </c:pt>
                      <c:pt idx="433">
                        <c:v>1613.9606915377601</c:v>
                      </c:pt>
                      <c:pt idx="434">
                        <c:v>1381.95331988261</c:v>
                      </c:pt>
                      <c:pt idx="435">
                        <c:v>1566.90951405697</c:v>
                      </c:pt>
                      <c:pt idx="436">
                        <c:v>1439.74245014245</c:v>
                      </c:pt>
                      <c:pt idx="437">
                        <c:v>1595.67071925754</c:v>
                      </c:pt>
                      <c:pt idx="438">
                        <c:v>1579.47682179756</c:v>
                      </c:pt>
                      <c:pt idx="439">
                        <c:v>1603.42160118059</c:v>
                      </c:pt>
                      <c:pt idx="440">
                        <c:v>1462.4505961733901</c:v>
                      </c:pt>
                      <c:pt idx="441">
                        <c:v>1326.55412105903</c:v>
                      </c:pt>
                      <c:pt idx="442">
                        <c:v>1457.5607185409201</c:v>
                      </c:pt>
                      <c:pt idx="443">
                        <c:v>1220.34160958904</c:v>
                      </c:pt>
                      <c:pt idx="444">
                        <c:v>1422.44978458592</c:v>
                      </c:pt>
                      <c:pt idx="445">
                        <c:v>1174.6715815176501</c:v>
                      </c:pt>
                      <c:pt idx="446">
                        <c:v>1252.51182512013</c:v>
                      </c:pt>
                      <c:pt idx="447">
                        <c:v>1228.59335941226</c:v>
                      </c:pt>
                      <c:pt idx="448">
                        <c:v>1303.7983307453401</c:v>
                      </c:pt>
                      <c:pt idx="449">
                        <c:v>1265.88452497551</c:v>
                      </c:pt>
                      <c:pt idx="450">
                        <c:v>1595.8121812475399</c:v>
                      </c:pt>
                      <c:pt idx="451">
                        <c:v>1458.40638745458</c:v>
                      </c:pt>
                      <c:pt idx="452">
                        <c:v>1573.7677684371399</c:v>
                      </c:pt>
                      <c:pt idx="453">
                        <c:v>1350.9739155089301</c:v>
                      </c:pt>
                      <c:pt idx="454">
                        <c:v>1440.4040336455701</c:v>
                      </c:pt>
                      <c:pt idx="455">
                        <c:v>1380.9264246682201</c:v>
                      </c:pt>
                      <c:pt idx="456">
                        <c:v>1272.7359290290699</c:v>
                      </c:pt>
                      <c:pt idx="457">
                        <c:v>1265.3569496462701</c:v>
                      </c:pt>
                      <c:pt idx="458">
                        <c:v>1524.8247797778599</c:v>
                      </c:pt>
                      <c:pt idx="459">
                        <c:v>1610.6266527156799</c:v>
                      </c:pt>
                      <c:pt idx="460">
                        <c:v>1325.91210251542</c:v>
                      </c:pt>
                      <c:pt idx="461">
                        <c:v>1554.20906252956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Playtime!$E$1</c15:sqref>
                        </c15:formulaRef>
                      </c:ext>
                    </c:extLst>
                    <c:strCache>
                      <c:ptCount val="1"/>
                      <c:pt idx="0">
                        <c:v>Minnow 3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Playtime!$A$2:$A$486</c15:sqref>
                        </c15:formulaRef>
                      </c:ext>
                    </c:extLst>
                    <c:numCache>
                      <c:formatCode>m/d/yyyy</c:formatCode>
                      <c:ptCount val="485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42509</c:v>
                      </c:pt>
                      <c:pt idx="64">
                        <c:v>42510</c:v>
                      </c:pt>
                      <c:pt idx="65">
                        <c:v>42511</c:v>
                      </c:pt>
                      <c:pt idx="66">
                        <c:v>42512</c:v>
                      </c:pt>
                      <c:pt idx="67">
                        <c:v>42513</c:v>
                      </c:pt>
                      <c:pt idx="68">
                        <c:v>42514</c:v>
                      </c:pt>
                      <c:pt idx="69">
                        <c:v>42515</c:v>
                      </c:pt>
                      <c:pt idx="70">
                        <c:v>42516</c:v>
                      </c:pt>
                      <c:pt idx="71">
                        <c:v>42517</c:v>
                      </c:pt>
                      <c:pt idx="72">
                        <c:v>42518</c:v>
                      </c:pt>
                      <c:pt idx="73">
                        <c:v>42519</c:v>
                      </c:pt>
                      <c:pt idx="74">
                        <c:v>42520</c:v>
                      </c:pt>
                      <c:pt idx="75">
                        <c:v>42521</c:v>
                      </c:pt>
                      <c:pt idx="76">
                        <c:v>42522</c:v>
                      </c:pt>
                      <c:pt idx="77">
                        <c:v>42523</c:v>
                      </c:pt>
                      <c:pt idx="78">
                        <c:v>42524</c:v>
                      </c:pt>
                      <c:pt idx="79">
                        <c:v>42525</c:v>
                      </c:pt>
                      <c:pt idx="80">
                        <c:v>42526</c:v>
                      </c:pt>
                      <c:pt idx="81">
                        <c:v>42527</c:v>
                      </c:pt>
                      <c:pt idx="82">
                        <c:v>42528</c:v>
                      </c:pt>
                      <c:pt idx="83">
                        <c:v>42529</c:v>
                      </c:pt>
                      <c:pt idx="84">
                        <c:v>42530</c:v>
                      </c:pt>
                      <c:pt idx="85">
                        <c:v>42531</c:v>
                      </c:pt>
                      <c:pt idx="86">
                        <c:v>42532</c:v>
                      </c:pt>
                      <c:pt idx="87">
                        <c:v>42533</c:v>
                      </c:pt>
                      <c:pt idx="88">
                        <c:v>42534</c:v>
                      </c:pt>
                      <c:pt idx="89">
                        <c:v>42535</c:v>
                      </c:pt>
                      <c:pt idx="90">
                        <c:v>42536</c:v>
                      </c:pt>
                      <c:pt idx="91">
                        <c:v>42537</c:v>
                      </c:pt>
                      <c:pt idx="92">
                        <c:v>42538</c:v>
                      </c:pt>
                      <c:pt idx="93">
                        <c:v>42539</c:v>
                      </c:pt>
                      <c:pt idx="94">
                        <c:v>42540</c:v>
                      </c:pt>
                      <c:pt idx="95">
                        <c:v>42541</c:v>
                      </c:pt>
                      <c:pt idx="96">
                        <c:v>42542</c:v>
                      </c:pt>
                      <c:pt idx="97">
                        <c:v>42543</c:v>
                      </c:pt>
                      <c:pt idx="98">
                        <c:v>42544</c:v>
                      </c:pt>
                      <c:pt idx="99">
                        <c:v>42545</c:v>
                      </c:pt>
                      <c:pt idx="100">
                        <c:v>42546</c:v>
                      </c:pt>
                      <c:pt idx="101">
                        <c:v>42547</c:v>
                      </c:pt>
                      <c:pt idx="102">
                        <c:v>42548</c:v>
                      </c:pt>
                      <c:pt idx="103">
                        <c:v>42549</c:v>
                      </c:pt>
                      <c:pt idx="104">
                        <c:v>42550</c:v>
                      </c:pt>
                      <c:pt idx="105">
                        <c:v>42551</c:v>
                      </c:pt>
                      <c:pt idx="106">
                        <c:v>42552</c:v>
                      </c:pt>
                      <c:pt idx="107">
                        <c:v>42553</c:v>
                      </c:pt>
                      <c:pt idx="108">
                        <c:v>42554</c:v>
                      </c:pt>
                      <c:pt idx="109">
                        <c:v>42555</c:v>
                      </c:pt>
                      <c:pt idx="110">
                        <c:v>42556</c:v>
                      </c:pt>
                      <c:pt idx="111">
                        <c:v>42557</c:v>
                      </c:pt>
                      <c:pt idx="112">
                        <c:v>42558</c:v>
                      </c:pt>
                      <c:pt idx="113">
                        <c:v>42559</c:v>
                      </c:pt>
                      <c:pt idx="114">
                        <c:v>42560</c:v>
                      </c:pt>
                      <c:pt idx="115">
                        <c:v>42561</c:v>
                      </c:pt>
                      <c:pt idx="116">
                        <c:v>42562</c:v>
                      </c:pt>
                      <c:pt idx="117">
                        <c:v>42563</c:v>
                      </c:pt>
                      <c:pt idx="118">
                        <c:v>42564</c:v>
                      </c:pt>
                      <c:pt idx="119">
                        <c:v>42565</c:v>
                      </c:pt>
                      <c:pt idx="120">
                        <c:v>42566</c:v>
                      </c:pt>
                      <c:pt idx="121">
                        <c:v>42567</c:v>
                      </c:pt>
                      <c:pt idx="122">
                        <c:v>42568</c:v>
                      </c:pt>
                      <c:pt idx="123">
                        <c:v>42569</c:v>
                      </c:pt>
                      <c:pt idx="124">
                        <c:v>42570</c:v>
                      </c:pt>
                      <c:pt idx="125">
                        <c:v>42571</c:v>
                      </c:pt>
                      <c:pt idx="126">
                        <c:v>42572</c:v>
                      </c:pt>
                      <c:pt idx="127">
                        <c:v>42573</c:v>
                      </c:pt>
                      <c:pt idx="128">
                        <c:v>42574</c:v>
                      </c:pt>
                      <c:pt idx="129">
                        <c:v>42575</c:v>
                      </c:pt>
                      <c:pt idx="130">
                        <c:v>42576</c:v>
                      </c:pt>
                      <c:pt idx="131">
                        <c:v>42577</c:v>
                      </c:pt>
                      <c:pt idx="132">
                        <c:v>42578</c:v>
                      </c:pt>
                      <c:pt idx="133">
                        <c:v>42579</c:v>
                      </c:pt>
                      <c:pt idx="134">
                        <c:v>42580</c:v>
                      </c:pt>
                      <c:pt idx="135">
                        <c:v>42581</c:v>
                      </c:pt>
                      <c:pt idx="136">
                        <c:v>42582</c:v>
                      </c:pt>
                      <c:pt idx="137">
                        <c:v>42583</c:v>
                      </c:pt>
                      <c:pt idx="138">
                        <c:v>42584</c:v>
                      </c:pt>
                      <c:pt idx="139">
                        <c:v>42585</c:v>
                      </c:pt>
                      <c:pt idx="140">
                        <c:v>42586</c:v>
                      </c:pt>
                      <c:pt idx="141">
                        <c:v>42587</c:v>
                      </c:pt>
                      <c:pt idx="142">
                        <c:v>42588</c:v>
                      </c:pt>
                      <c:pt idx="143">
                        <c:v>42589</c:v>
                      </c:pt>
                      <c:pt idx="144">
                        <c:v>42590</c:v>
                      </c:pt>
                      <c:pt idx="145">
                        <c:v>42591</c:v>
                      </c:pt>
                      <c:pt idx="146">
                        <c:v>42592</c:v>
                      </c:pt>
                      <c:pt idx="147">
                        <c:v>42593</c:v>
                      </c:pt>
                      <c:pt idx="148">
                        <c:v>42594</c:v>
                      </c:pt>
                      <c:pt idx="149">
                        <c:v>42595</c:v>
                      </c:pt>
                      <c:pt idx="150">
                        <c:v>42596</c:v>
                      </c:pt>
                      <c:pt idx="151">
                        <c:v>42597</c:v>
                      </c:pt>
                      <c:pt idx="152">
                        <c:v>42598</c:v>
                      </c:pt>
                      <c:pt idx="153">
                        <c:v>42599</c:v>
                      </c:pt>
                      <c:pt idx="154">
                        <c:v>42600</c:v>
                      </c:pt>
                      <c:pt idx="155">
                        <c:v>42601</c:v>
                      </c:pt>
                      <c:pt idx="156">
                        <c:v>42602</c:v>
                      </c:pt>
                      <c:pt idx="157">
                        <c:v>42603</c:v>
                      </c:pt>
                      <c:pt idx="158">
                        <c:v>42604</c:v>
                      </c:pt>
                      <c:pt idx="159">
                        <c:v>42605</c:v>
                      </c:pt>
                      <c:pt idx="160">
                        <c:v>42606</c:v>
                      </c:pt>
                      <c:pt idx="161">
                        <c:v>42607</c:v>
                      </c:pt>
                      <c:pt idx="162">
                        <c:v>42608</c:v>
                      </c:pt>
                      <c:pt idx="163">
                        <c:v>42609</c:v>
                      </c:pt>
                      <c:pt idx="164">
                        <c:v>42610</c:v>
                      </c:pt>
                      <c:pt idx="165">
                        <c:v>42611</c:v>
                      </c:pt>
                      <c:pt idx="166">
                        <c:v>42612</c:v>
                      </c:pt>
                      <c:pt idx="167">
                        <c:v>42613</c:v>
                      </c:pt>
                      <c:pt idx="168">
                        <c:v>42614</c:v>
                      </c:pt>
                      <c:pt idx="169">
                        <c:v>42615</c:v>
                      </c:pt>
                      <c:pt idx="170">
                        <c:v>42616</c:v>
                      </c:pt>
                      <c:pt idx="171">
                        <c:v>42617</c:v>
                      </c:pt>
                      <c:pt idx="172">
                        <c:v>42618</c:v>
                      </c:pt>
                      <c:pt idx="173">
                        <c:v>42619</c:v>
                      </c:pt>
                      <c:pt idx="174">
                        <c:v>42620</c:v>
                      </c:pt>
                      <c:pt idx="175">
                        <c:v>42621</c:v>
                      </c:pt>
                      <c:pt idx="176">
                        <c:v>42622</c:v>
                      </c:pt>
                      <c:pt idx="177">
                        <c:v>42623</c:v>
                      </c:pt>
                      <c:pt idx="178">
                        <c:v>42624</c:v>
                      </c:pt>
                      <c:pt idx="179">
                        <c:v>42625</c:v>
                      </c:pt>
                      <c:pt idx="180">
                        <c:v>42626</c:v>
                      </c:pt>
                      <c:pt idx="181">
                        <c:v>42627</c:v>
                      </c:pt>
                      <c:pt idx="182">
                        <c:v>42628</c:v>
                      </c:pt>
                      <c:pt idx="183">
                        <c:v>42629</c:v>
                      </c:pt>
                      <c:pt idx="184">
                        <c:v>42630</c:v>
                      </c:pt>
                      <c:pt idx="185">
                        <c:v>42631</c:v>
                      </c:pt>
                      <c:pt idx="186">
                        <c:v>42632</c:v>
                      </c:pt>
                      <c:pt idx="187">
                        <c:v>42633</c:v>
                      </c:pt>
                      <c:pt idx="188">
                        <c:v>42634</c:v>
                      </c:pt>
                      <c:pt idx="189">
                        <c:v>42635</c:v>
                      </c:pt>
                      <c:pt idx="190">
                        <c:v>42636</c:v>
                      </c:pt>
                      <c:pt idx="191">
                        <c:v>42637</c:v>
                      </c:pt>
                      <c:pt idx="192">
                        <c:v>42638</c:v>
                      </c:pt>
                      <c:pt idx="193">
                        <c:v>42639</c:v>
                      </c:pt>
                      <c:pt idx="194">
                        <c:v>42640</c:v>
                      </c:pt>
                      <c:pt idx="195">
                        <c:v>42641</c:v>
                      </c:pt>
                      <c:pt idx="196">
                        <c:v>42642</c:v>
                      </c:pt>
                      <c:pt idx="197">
                        <c:v>42643</c:v>
                      </c:pt>
                      <c:pt idx="198">
                        <c:v>42644</c:v>
                      </c:pt>
                      <c:pt idx="199">
                        <c:v>42645</c:v>
                      </c:pt>
                      <c:pt idx="200">
                        <c:v>42646</c:v>
                      </c:pt>
                      <c:pt idx="201">
                        <c:v>42647</c:v>
                      </c:pt>
                      <c:pt idx="202">
                        <c:v>42648</c:v>
                      </c:pt>
                      <c:pt idx="203">
                        <c:v>42649</c:v>
                      </c:pt>
                      <c:pt idx="204">
                        <c:v>42650</c:v>
                      </c:pt>
                      <c:pt idx="205">
                        <c:v>42651</c:v>
                      </c:pt>
                      <c:pt idx="206">
                        <c:v>42652</c:v>
                      </c:pt>
                      <c:pt idx="207">
                        <c:v>42653</c:v>
                      </c:pt>
                      <c:pt idx="208">
                        <c:v>42654</c:v>
                      </c:pt>
                      <c:pt idx="209">
                        <c:v>42655</c:v>
                      </c:pt>
                      <c:pt idx="210">
                        <c:v>42656</c:v>
                      </c:pt>
                      <c:pt idx="211">
                        <c:v>42657</c:v>
                      </c:pt>
                      <c:pt idx="212">
                        <c:v>42658</c:v>
                      </c:pt>
                      <c:pt idx="213">
                        <c:v>42659</c:v>
                      </c:pt>
                      <c:pt idx="214">
                        <c:v>42660</c:v>
                      </c:pt>
                      <c:pt idx="215">
                        <c:v>42661</c:v>
                      </c:pt>
                      <c:pt idx="216">
                        <c:v>42662</c:v>
                      </c:pt>
                      <c:pt idx="217">
                        <c:v>42663</c:v>
                      </c:pt>
                      <c:pt idx="218">
                        <c:v>42664</c:v>
                      </c:pt>
                      <c:pt idx="219">
                        <c:v>42665</c:v>
                      </c:pt>
                      <c:pt idx="220">
                        <c:v>42666</c:v>
                      </c:pt>
                      <c:pt idx="221">
                        <c:v>42667</c:v>
                      </c:pt>
                      <c:pt idx="222">
                        <c:v>42668</c:v>
                      </c:pt>
                      <c:pt idx="223">
                        <c:v>42669</c:v>
                      </c:pt>
                      <c:pt idx="224">
                        <c:v>42670</c:v>
                      </c:pt>
                      <c:pt idx="225">
                        <c:v>42671</c:v>
                      </c:pt>
                      <c:pt idx="226">
                        <c:v>42672</c:v>
                      </c:pt>
                      <c:pt idx="227">
                        <c:v>42673</c:v>
                      </c:pt>
                      <c:pt idx="228">
                        <c:v>42674</c:v>
                      </c:pt>
                      <c:pt idx="229">
                        <c:v>42675</c:v>
                      </c:pt>
                      <c:pt idx="230">
                        <c:v>42676</c:v>
                      </c:pt>
                      <c:pt idx="231">
                        <c:v>42677</c:v>
                      </c:pt>
                      <c:pt idx="232">
                        <c:v>42678</c:v>
                      </c:pt>
                      <c:pt idx="233">
                        <c:v>42679</c:v>
                      </c:pt>
                      <c:pt idx="234">
                        <c:v>42680</c:v>
                      </c:pt>
                      <c:pt idx="235">
                        <c:v>42684</c:v>
                      </c:pt>
                      <c:pt idx="236">
                        <c:v>42685</c:v>
                      </c:pt>
                      <c:pt idx="237">
                        <c:v>42686</c:v>
                      </c:pt>
                      <c:pt idx="238">
                        <c:v>42687</c:v>
                      </c:pt>
                      <c:pt idx="239">
                        <c:v>42688</c:v>
                      </c:pt>
                      <c:pt idx="240">
                        <c:v>42689</c:v>
                      </c:pt>
                      <c:pt idx="241">
                        <c:v>42690</c:v>
                      </c:pt>
                      <c:pt idx="242">
                        <c:v>42691</c:v>
                      </c:pt>
                      <c:pt idx="243">
                        <c:v>42692</c:v>
                      </c:pt>
                      <c:pt idx="244">
                        <c:v>42693</c:v>
                      </c:pt>
                      <c:pt idx="245">
                        <c:v>42694</c:v>
                      </c:pt>
                      <c:pt idx="246">
                        <c:v>42695</c:v>
                      </c:pt>
                      <c:pt idx="247">
                        <c:v>42696</c:v>
                      </c:pt>
                      <c:pt idx="248">
                        <c:v>42697</c:v>
                      </c:pt>
                      <c:pt idx="249">
                        <c:v>42698</c:v>
                      </c:pt>
                      <c:pt idx="250">
                        <c:v>42699</c:v>
                      </c:pt>
                      <c:pt idx="251">
                        <c:v>42700</c:v>
                      </c:pt>
                      <c:pt idx="252">
                        <c:v>42701</c:v>
                      </c:pt>
                      <c:pt idx="253">
                        <c:v>42702</c:v>
                      </c:pt>
                      <c:pt idx="254">
                        <c:v>42703</c:v>
                      </c:pt>
                      <c:pt idx="255">
                        <c:v>42704</c:v>
                      </c:pt>
                      <c:pt idx="256">
                        <c:v>42705</c:v>
                      </c:pt>
                      <c:pt idx="257">
                        <c:v>42706</c:v>
                      </c:pt>
                      <c:pt idx="258">
                        <c:v>42707</c:v>
                      </c:pt>
                      <c:pt idx="259">
                        <c:v>42708</c:v>
                      </c:pt>
                      <c:pt idx="260">
                        <c:v>42709</c:v>
                      </c:pt>
                      <c:pt idx="261">
                        <c:v>42710</c:v>
                      </c:pt>
                      <c:pt idx="262">
                        <c:v>42711</c:v>
                      </c:pt>
                      <c:pt idx="263">
                        <c:v>42712</c:v>
                      </c:pt>
                      <c:pt idx="264">
                        <c:v>42713</c:v>
                      </c:pt>
                      <c:pt idx="265">
                        <c:v>42714</c:v>
                      </c:pt>
                      <c:pt idx="266">
                        <c:v>42715</c:v>
                      </c:pt>
                      <c:pt idx="267">
                        <c:v>42716</c:v>
                      </c:pt>
                      <c:pt idx="268">
                        <c:v>42717</c:v>
                      </c:pt>
                      <c:pt idx="269">
                        <c:v>42718</c:v>
                      </c:pt>
                      <c:pt idx="270">
                        <c:v>42719</c:v>
                      </c:pt>
                      <c:pt idx="271">
                        <c:v>42720</c:v>
                      </c:pt>
                      <c:pt idx="272">
                        <c:v>42721</c:v>
                      </c:pt>
                      <c:pt idx="273">
                        <c:v>42722</c:v>
                      </c:pt>
                      <c:pt idx="274">
                        <c:v>42723</c:v>
                      </c:pt>
                      <c:pt idx="275">
                        <c:v>42724</c:v>
                      </c:pt>
                      <c:pt idx="276">
                        <c:v>42725</c:v>
                      </c:pt>
                      <c:pt idx="277">
                        <c:v>42726</c:v>
                      </c:pt>
                      <c:pt idx="278">
                        <c:v>42727</c:v>
                      </c:pt>
                      <c:pt idx="279">
                        <c:v>42728</c:v>
                      </c:pt>
                      <c:pt idx="280">
                        <c:v>42729</c:v>
                      </c:pt>
                      <c:pt idx="281">
                        <c:v>42730</c:v>
                      </c:pt>
                      <c:pt idx="282">
                        <c:v>42731</c:v>
                      </c:pt>
                      <c:pt idx="283">
                        <c:v>42732</c:v>
                      </c:pt>
                      <c:pt idx="284">
                        <c:v>42733</c:v>
                      </c:pt>
                      <c:pt idx="285">
                        <c:v>42734</c:v>
                      </c:pt>
                      <c:pt idx="286">
                        <c:v>42735</c:v>
                      </c:pt>
                      <c:pt idx="287">
                        <c:v>42736</c:v>
                      </c:pt>
                      <c:pt idx="288">
                        <c:v>42737</c:v>
                      </c:pt>
                      <c:pt idx="289">
                        <c:v>42738</c:v>
                      </c:pt>
                      <c:pt idx="290">
                        <c:v>42739</c:v>
                      </c:pt>
                      <c:pt idx="291">
                        <c:v>42740</c:v>
                      </c:pt>
                      <c:pt idx="292">
                        <c:v>42741</c:v>
                      </c:pt>
                      <c:pt idx="293">
                        <c:v>42742</c:v>
                      </c:pt>
                      <c:pt idx="294">
                        <c:v>42743</c:v>
                      </c:pt>
                      <c:pt idx="295">
                        <c:v>42744</c:v>
                      </c:pt>
                      <c:pt idx="296">
                        <c:v>42745</c:v>
                      </c:pt>
                      <c:pt idx="297">
                        <c:v>42746</c:v>
                      </c:pt>
                      <c:pt idx="298">
                        <c:v>42747</c:v>
                      </c:pt>
                      <c:pt idx="299">
                        <c:v>42748</c:v>
                      </c:pt>
                      <c:pt idx="300">
                        <c:v>42749</c:v>
                      </c:pt>
                      <c:pt idx="301">
                        <c:v>42750</c:v>
                      </c:pt>
                      <c:pt idx="302">
                        <c:v>42751</c:v>
                      </c:pt>
                      <c:pt idx="303">
                        <c:v>42752</c:v>
                      </c:pt>
                      <c:pt idx="304">
                        <c:v>42753</c:v>
                      </c:pt>
                      <c:pt idx="305">
                        <c:v>42754</c:v>
                      </c:pt>
                      <c:pt idx="306">
                        <c:v>42755</c:v>
                      </c:pt>
                      <c:pt idx="307">
                        <c:v>42756</c:v>
                      </c:pt>
                      <c:pt idx="308">
                        <c:v>42757</c:v>
                      </c:pt>
                      <c:pt idx="309">
                        <c:v>42758</c:v>
                      </c:pt>
                      <c:pt idx="310">
                        <c:v>42759</c:v>
                      </c:pt>
                      <c:pt idx="311">
                        <c:v>42760</c:v>
                      </c:pt>
                      <c:pt idx="312">
                        <c:v>42761</c:v>
                      </c:pt>
                      <c:pt idx="313">
                        <c:v>42762</c:v>
                      </c:pt>
                      <c:pt idx="314">
                        <c:v>42763</c:v>
                      </c:pt>
                      <c:pt idx="315">
                        <c:v>42764</c:v>
                      </c:pt>
                      <c:pt idx="316">
                        <c:v>42765</c:v>
                      </c:pt>
                      <c:pt idx="317">
                        <c:v>42766</c:v>
                      </c:pt>
                      <c:pt idx="318">
                        <c:v>42767</c:v>
                      </c:pt>
                      <c:pt idx="319">
                        <c:v>42768</c:v>
                      </c:pt>
                      <c:pt idx="320">
                        <c:v>42769</c:v>
                      </c:pt>
                      <c:pt idx="321">
                        <c:v>42770</c:v>
                      </c:pt>
                      <c:pt idx="322">
                        <c:v>42771</c:v>
                      </c:pt>
                      <c:pt idx="323">
                        <c:v>42772</c:v>
                      </c:pt>
                      <c:pt idx="324">
                        <c:v>42773</c:v>
                      </c:pt>
                      <c:pt idx="325">
                        <c:v>42774</c:v>
                      </c:pt>
                      <c:pt idx="326">
                        <c:v>42775</c:v>
                      </c:pt>
                      <c:pt idx="327">
                        <c:v>42776</c:v>
                      </c:pt>
                      <c:pt idx="328">
                        <c:v>42777</c:v>
                      </c:pt>
                      <c:pt idx="329">
                        <c:v>42778</c:v>
                      </c:pt>
                      <c:pt idx="330">
                        <c:v>42779</c:v>
                      </c:pt>
                      <c:pt idx="331">
                        <c:v>42780</c:v>
                      </c:pt>
                      <c:pt idx="332">
                        <c:v>42781</c:v>
                      </c:pt>
                      <c:pt idx="333">
                        <c:v>42782</c:v>
                      </c:pt>
                      <c:pt idx="334">
                        <c:v>42783</c:v>
                      </c:pt>
                      <c:pt idx="335">
                        <c:v>42784</c:v>
                      </c:pt>
                      <c:pt idx="336">
                        <c:v>42785</c:v>
                      </c:pt>
                      <c:pt idx="337">
                        <c:v>42786</c:v>
                      </c:pt>
                      <c:pt idx="338">
                        <c:v>42787</c:v>
                      </c:pt>
                      <c:pt idx="339">
                        <c:v>42788</c:v>
                      </c:pt>
                      <c:pt idx="340">
                        <c:v>42789</c:v>
                      </c:pt>
                      <c:pt idx="341">
                        <c:v>42790</c:v>
                      </c:pt>
                      <c:pt idx="342">
                        <c:v>42791</c:v>
                      </c:pt>
                      <c:pt idx="343">
                        <c:v>42792</c:v>
                      </c:pt>
                      <c:pt idx="344">
                        <c:v>42793</c:v>
                      </c:pt>
                      <c:pt idx="345">
                        <c:v>42794</c:v>
                      </c:pt>
                      <c:pt idx="346">
                        <c:v>42795</c:v>
                      </c:pt>
                      <c:pt idx="347">
                        <c:v>42796</c:v>
                      </c:pt>
                      <c:pt idx="348">
                        <c:v>42797</c:v>
                      </c:pt>
                      <c:pt idx="349">
                        <c:v>42798</c:v>
                      </c:pt>
                      <c:pt idx="350">
                        <c:v>42799</c:v>
                      </c:pt>
                      <c:pt idx="351">
                        <c:v>42800</c:v>
                      </c:pt>
                      <c:pt idx="352">
                        <c:v>42801</c:v>
                      </c:pt>
                      <c:pt idx="353">
                        <c:v>42802</c:v>
                      </c:pt>
                      <c:pt idx="354">
                        <c:v>42803</c:v>
                      </c:pt>
                      <c:pt idx="355">
                        <c:v>42804</c:v>
                      </c:pt>
                      <c:pt idx="356">
                        <c:v>42805</c:v>
                      </c:pt>
                      <c:pt idx="357">
                        <c:v>42806</c:v>
                      </c:pt>
                      <c:pt idx="358">
                        <c:v>42807</c:v>
                      </c:pt>
                      <c:pt idx="359">
                        <c:v>42808</c:v>
                      </c:pt>
                      <c:pt idx="360">
                        <c:v>42809</c:v>
                      </c:pt>
                      <c:pt idx="361">
                        <c:v>42810</c:v>
                      </c:pt>
                      <c:pt idx="362">
                        <c:v>42811</c:v>
                      </c:pt>
                      <c:pt idx="363">
                        <c:v>42812</c:v>
                      </c:pt>
                      <c:pt idx="364">
                        <c:v>42813</c:v>
                      </c:pt>
                      <c:pt idx="365">
                        <c:v>42814</c:v>
                      </c:pt>
                      <c:pt idx="366">
                        <c:v>42815</c:v>
                      </c:pt>
                      <c:pt idx="367">
                        <c:v>42816</c:v>
                      </c:pt>
                      <c:pt idx="368">
                        <c:v>42817</c:v>
                      </c:pt>
                      <c:pt idx="369">
                        <c:v>42818</c:v>
                      </c:pt>
                      <c:pt idx="370">
                        <c:v>42819</c:v>
                      </c:pt>
                      <c:pt idx="371">
                        <c:v>42820</c:v>
                      </c:pt>
                      <c:pt idx="372">
                        <c:v>42821</c:v>
                      </c:pt>
                      <c:pt idx="373">
                        <c:v>42822</c:v>
                      </c:pt>
                      <c:pt idx="374">
                        <c:v>42823</c:v>
                      </c:pt>
                      <c:pt idx="375">
                        <c:v>42824</c:v>
                      </c:pt>
                      <c:pt idx="376">
                        <c:v>42825</c:v>
                      </c:pt>
                      <c:pt idx="377">
                        <c:v>42826</c:v>
                      </c:pt>
                      <c:pt idx="378">
                        <c:v>42827</c:v>
                      </c:pt>
                      <c:pt idx="379">
                        <c:v>42828</c:v>
                      </c:pt>
                      <c:pt idx="380">
                        <c:v>42829</c:v>
                      </c:pt>
                      <c:pt idx="381">
                        <c:v>42830</c:v>
                      </c:pt>
                      <c:pt idx="382">
                        <c:v>42831</c:v>
                      </c:pt>
                      <c:pt idx="383">
                        <c:v>42832</c:v>
                      </c:pt>
                      <c:pt idx="384">
                        <c:v>42833</c:v>
                      </c:pt>
                      <c:pt idx="385">
                        <c:v>42834</c:v>
                      </c:pt>
                      <c:pt idx="386">
                        <c:v>42835</c:v>
                      </c:pt>
                      <c:pt idx="387">
                        <c:v>42836</c:v>
                      </c:pt>
                      <c:pt idx="388">
                        <c:v>42837</c:v>
                      </c:pt>
                      <c:pt idx="389">
                        <c:v>42838</c:v>
                      </c:pt>
                      <c:pt idx="390">
                        <c:v>42839</c:v>
                      </c:pt>
                      <c:pt idx="391">
                        <c:v>42840</c:v>
                      </c:pt>
                      <c:pt idx="392">
                        <c:v>42841</c:v>
                      </c:pt>
                      <c:pt idx="393">
                        <c:v>42842</c:v>
                      </c:pt>
                      <c:pt idx="394">
                        <c:v>42843</c:v>
                      </c:pt>
                      <c:pt idx="395">
                        <c:v>42844</c:v>
                      </c:pt>
                      <c:pt idx="396">
                        <c:v>42845</c:v>
                      </c:pt>
                      <c:pt idx="397">
                        <c:v>42846</c:v>
                      </c:pt>
                      <c:pt idx="398">
                        <c:v>42847</c:v>
                      </c:pt>
                      <c:pt idx="399">
                        <c:v>42848</c:v>
                      </c:pt>
                      <c:pt idx="400">
                        <c:v>42849</c:v>
                      </c:pt>
                      <c:pt idx="401">
                        <c:v>42850</c:v>
                      </c:pt>
                      <c:pt idx="402">
                        <c:v>42851</c:v>
                      </c:pt>
                      <c:pt idx="403">
                        <c:v>42852</c:v>
                      </c:pt>
                      <c:pt idx="404">
                        <c:v>42853</c:v>
                      </c:pt>
                      <c:pt idx="405">
                        <c:v>42854</c:v>
                      </c:pt>
                      <c:pt idx="406">
                        <c:v>42855</c:v>
                      </c:pt>
                      <c:pt idx="407">
                        <c:v>42856</c:v>
                      </c:pt>
                      <c:pt idx="408">
                        <c:v>42857</c:v>
                      </c:pt>
                      <c:pt idx="409">
                        <c:v>42858</c:v>
                      </c:pt>
                      <c:pt idx="410">
                        <c:v>42859</c:v>
                      </c:pt>
                      <c:pt idx="411">
                        <c:v>42860</c:v>
                      </c:pt>
                      <c:pt idx="412">
                        <c:v>42861</c:v>
                      </c:pt>
                      <c:pt idx="413">
                        <c:v>42862</c:v>
                      </c:pt>
                      <c:pt idx="414">
                        <c:v>42863</c:v>
                      </c:pt>
                      <c:pt idx="415">
                        <c:v>42864</c:v>
                      </c:pt>
                      <c:pt idx="416">
                        <c:v>42865</c:v>
                      </c:pt>
                      <c:pt idx="417">
                        <c:v>42866</c:v>
                      </c:pt>
                      <c:pt idx="418">
                        <c:v>42868</c:v>
                      </c:pt>
                      <c:pt idx="419">
                        <c:v>42869</c:v>
                      </c:pt>
                      <c:pt idx="420">
                        <c:v>42870</c:v>
                      </c:pt>
                      <c:pt idx="421">
                        <c:v>42871</c:v>
                      </c:pt>
                      <c:pt idx="422">
                        <c:v>42872</c:v>
                      </c:pt>
                      <c:pt idx="423">
                        <c:v>42873</c:v>
                      </c:pt>
                      <c:pt idx="424">
                        <c:v>42874</c:v>
                      </c:pt>
                      <c:pt idx="425">
                        <c:v>42875</c:v>
                      </c:pt>
                      <c:pt idx="426">
                        <c:v>42878</c:v>
                      </c:pt>
                      <c:pt idx="427">
                        <c:v>42879</c:v>
                      </c:pt>
                      <c:pt idx="428">
                        <c:v>42881</c:v>
                      </c:pt>
                      <c:pt idx="429">
                        <c:v>42882</c:v>
                      </c:pt>
                      <c:pt idx="430">
                        <c:v>42883</c:v>
                      </c:pt>
                      <c:pt idx="431">
                        <c:v>42884</c:v>
                      </c:pt>
                      <c:pt idx="432">
                        <c:v>42885</c:v>
                      </c:pt>
                      <c:pt idx="433">
                        <c:v>42886</c:v>
                      </c:pt>
                      <c:pt idx="434">
                        <c:v>42887</c:v>
                      </c:pt>
                      <c:pt idx="435">
                        <c:v>42888</c:v>
                      </c:pt>
                      <c:pt idx="436">
                        <c:v>42889</c:v>
                      </c:pt>
                      <c:pt idx="437">
                        <c:v>42890</c:v>
                      </c:pt>
                      <c:pt idx="438">
                        <c:v>42891</c:v>
                      </c:pt>
                      <c:pt idx="439">
                        <c:v>42892</c:v>
                      </c:pt>
                      <c:pt idx="440">
                        <c:v>42893</c:v>
                      </c:pt>
                      <c:pt idx="441">
                        <c:v>42894</c:v>
                      </c:pt>
                      <c:pt idx="442">
                        <c:v>42895</c:v>
                      </c:pt>
                      <c:pt idx="443">
                        <c:v>42896</c:v>
                      </c:pt>
                      <c:pt idx="444">
                        <c:v>42897</c:v>
                      </c:pt>
                      <c:pt idx="445">
                        <c:v>42898</c:v>
                      </c:pt>
                      <c:pt idx="446">
                        <c:v>42899</c:v>
                      </c:pt>
                      <c:pt idx="447">
                        <c:v>42901</c:v>
                      </c:pt>
                      <c:pt idx="448">
                        <c:v>42902</c:v>
                      </c:pt>
                      <c:pt idx="449">
                        <c:v>42903</c:v>
                      </c:pt>
                      <c:pt idx="450">
                        <c:v>42904</c:v>
                      </c:pt>
                      <c:pt idx="451">
                        <c:v>42905</c:v>
                      </c:pt>
                      <c:pt idx="452">
                        <c:v>42906</c:v>
                      </c:pt>
                      <c:pt idx="453">
                        <c:v>42907</c:v>
                      </c:pt>
                      <c:pt idx="454">
                        <c:v>42908</c:v>
                      </c:pt>
                      <c:pt idx="455">
                        <c:v>42909</c:v>
                      </c:pt>
                      <c:pt idx="456">
                        <c:v>42910</c:v>
                      </c:pt>
                      <c:pt idx="457">
                        <c:v>42911</c:v>
                      </c:pt>
                      <c:pt idx="458">
                        <c:v>42912</c:v>
                      </c:pt>
                      <c:pt idx="459">
                        <c:v>42913</c:v>
                      </c:pt>
                      <c:pt idx="460">
                        <c:v>42914</c:v>
                      </c:pt>
                      <c:pt idx="461">
                        <c:v>42915</c:v>
                      </c:pt>
                      <c:pt idx="462">
                        <c:v>42916</c:v>
                      </c:pt>
                      <c:pt idx="463">
                        <c:v>42917</c:v>
                      </c:pt>
                      <c:pt idx="464">
                        <c:v>42918</c:v>
                      </c:pt>
                      <c:pt idx="465">
                        <c:v>42919</c:v>
                      </c:pt>
                      <c:pt idx="466">
                        <c:v>42920</c:v>
                      </c:pt>
                      <c:pt idx="467">
                        <c:v>42921</c:v>
                      </c:pt>
                      <c:pt idx="468">
                        <c:v>42922</c:v>
                      </c:pt>
                      <c:pt idx="469">
                        <c:v>42923</c:v>
                      </c:pt>
                      <c:pt idx="470">
                        <c:v>42924</c:v>
                      </c:pt>
                      <c:pt idx="471">
                        <c:v>42925</c:v>
                      </c:pt>
                      <c:pt idx="472">
                        <c:v>42927</c:v>
                      </c:pt>
                      <c:pt idx="473">
                        <c:v>42928</c:v>
                      </c:pt>
                      <c:pt idx="474">
                        <c:v>42929</c:v>
                      </c:pt>
                      <c:pt idx="475">
                        <c:v>42930</c:v>
                      </c:pt>
                      <c:pt idx="476">
                        <c:v>42931</c:v>
                      </c:pt>
                      <c:pt idx="477">
                        <c:v>42932</c:v>
                      </c:pt>
                      <c:pt idx="478">
                        <c:v>42933</c:v>
                      </c:pt>
                      <c:pt idx="479">
                        <c:v>42934</c:v>
                      </c:pt>
                      <c:pt idx="480">
                        <c:v>42935</c:v>
                      </c:pt>
                      <c:pt idx="481">
                        <c:v>42936</c:v>
                      </c:pt>
                      <c:pt idx="482">
                        <c:v>42937</c:v>
                      </c:pt>
                      <c:pt idx="483">
                        <c:v>42938</c:v>
                      </c:pt>
                      <c:pt idx="484">
                        <c:v>42939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Playtime!$E$2:$E$463</c15:sqref>
                        </c15:formulaRef>
                      </c:ext>
                    </c:extLst>
                    <c:numCache>
                      <c:formatCode>General</c:formatCode>
                      <c:ptCount val="462"/>
                      <c:pt idx="0">
                        <c:v>2023.8028169014001</c:v>
                      </c:pt>
                      <c:pt idx="1">
                        <c:v>3685.0514112903202</c:v>
                      </c:pt>
                      <c:pt idx="2">
                        <c:v>3718.7847790507299</c:v>
                      </c:pt>
                      <c:pt idx="3">
                        <c:v>3705.4367999999999</c:v>
                      </c:pt>
                      <c:pt idx="4">
                        <c:v>4034.0308483290401</c:v>
                      </c:pt>
                      <c:pt idx="5">
                        <c:v>3191.96729776247</c:v>
                      </c:pt>
                      <c:pt idx="6">
                        <c:v>2886.6015557476198</c:v>
                      </c:pt>
                      <c:pt idx="7">
                        <c:v>2753.5511189824501</c:v>
                      </c:pt>
                      <c:pt idx="8">
                        <c:v>2607.39605599879</c:v>
                      </c:pt>
                      <c:pt idx="9">
                        <c:v>2511.40203636363</c:v>
                      </c:pt>
                      <c:pt idx="10">
                        <c:v>2377.1479649519501</c:v>
                      </c:pt>
                      <c:pt idx="11">
                        <c:v>2318.94843943352</c:v>
                      </c:pt>
                      <c:pt idx="12">
                        <c:v>2195.1788017194999</c:v>
                      </c:pt>
                      <c:pt idx="13">
                        <c:v>2175.7633617859401</c:v>
                      </c:pt>
                      <c:pt idx="14">
                        <c:v>2044.03481299339</c:v>
                      </c:pt>
                      <c:pt idx="15">
                        <c:v>2013.42066372828</c:v>
                      </c:pt>
                      <c:pt idx="16">
                        <c:v>2154.2044128835901</c:v>
                      </c:pt>
                      <c:pt idx="17">
                        <c:v>2389.3733201824598</c:v>
                      </c:pt>
                      <c:pt idx="18">
                        <c:v>2398.2790068251302</c:v>
                      </c:pt>
                      <c:pt idx="19">
                        <c:v>2151.1233194251199</c:v>
                      </c:pt>
                      <c:pt idx="20">
                        <c:v>2190.20628773208</c:v>
                      </c:pt>
                      <c:pt idx="21">
                        <c:v>2162.1378767431302</c:v>
                      </c:pt>
                      <c:pt idx="22">
                        <c:v>2135.2697617457102</c:v>
                      </c:pt>
                      <c:pt idx="23">
                        <c:v>2073.5281666850401</c:v>
                      </c:pt>
                      <c:pt idx="24">
                        <c:v>2055.2892714084601</c:v>
                      </c:pt>
                      <c:pt idx="25">
                        <c:v>2131.6904226859201</c:v>
                      </c:pt>
                      <c:pt idx="26">
                        <c:v>1948.86316686188</c:v>
                      </c:pt>
                      <c:pt idx="27">
                        <c:v>1811.96203202884</c:v>
                      </c:pt>
                      <c:pt idx="28">
                        <c:v>1773.3421635883899</c:v>
                      </c:pt>
                      <c:pt idx="29">
                        <c:v>1712.0011666136299</c:v>
                      </c:pt>
                      <c:pt idx="30">
                        <c:v>1855.93205741626</c:v>
                      </c:pt>
                      <c:pt idx="31">
                        <c:v>2036.41562167906</c:v>
                      </c:pt>
                      <c:pt idx="32">
                        <c:v>2055.4793048973102</c:v>
                      </c:pt>
                      <c:pt idx="33">
                        <c:v>2021.29932185706</c:v>
                      </c:pt>
                      <c:pt idx="34">
                        <c:v>1976.2841484851599</c:v>
                      </c:pt>
                      <c:pt idx="35">
                        <c:v>1914.4864892739199</c:v>
                      </c:pt>
                      <c:pt idx="36">
                        <c:v>1885.70342910101</c:v>
                      </c:pt>
                      <c:pt idx="37">
                        <c:v>1891.1108933360799</c:v>
                      </c:pt>
                      <c:pt idx="38">
                        <c:v>1874.9666011787799</c:v>
                      </c:pt>
                      <c:pt idx="39">
                        <c:v>1967.68512788778</c:v>
                      </c:pt>
                      <c:pt idx="40">
                        <c:v>1793.43472931562</c:v>
                      </c:pt>
                      <c:pt idx="41">
                        <c:v>1630.1136848521701</c:v>
                      </c:pt>
                      <c:pt idx="42">
                        <c:v>1573.7025905687101</c:v>
                      </c:pt>
                      <c:pt idx="43">
                        <c:v>1630.6744468020599</c:v>
                      </c:pt>
                      <c:pt idx="44">
                        <c:v>1613.07383367139</c:v>
                      </c:pt>
                      <c:pt idx="45">
                        <c:v>1786.953244372</c:v>
                      </c:pt>
                      <c:pt idx="46">
                        <c:v>1850.57032504012</c:v>
                      </c:pt>
                      <c:pt idx="47">
                        <c:v>1769.8647280666901</c:v>
                      </c:pt>
                      <c:pt idx="48">
                        <c:v>1782.7772530499799</c:v>
                      </c:pt>
                      <c:pt idx="49">
                        <c:v>1737.8858407079599</c:v>
                      </c:pt>
                      <c:pt idx="50">
                        <c:v>2196.3762154803499</c:v>
                      </c:pt>
                      <c:pt idx="51">
                        <c:v>1998.5546875</c:v>
                      </c:pt>
                      <c:pt idx="52">
                        <c:v>1932.7646711884399</c:v>
                      </c:pt>
                      <c:pt idx="53">
                        <c:v>1883.45560407569</c:v>
                      </c:pt>
                      <c:pt idx="54">
                        <c:v>1764.8551857211701</c:v>
                      </c:pt>
                      <c:pt idx="55">
                        <c:v>1599.7579525737401</c:v>
                      </c:pt>
                      <c:pt idx="56">
                        <c:v>1621.2532932971701</c:v>
                      </c:pt>
                      <c:pt idx="57">
                        <c:v>1556.9668977638901</c:v>
                      </c:pt>
                      <c:pt idx="58">
                        <c:v>1703.3356677366</c:v>
                      </c:pt>
                      <c:pt idx="59">
                        <c:v>1704.38262387278</c:v>
                      </c:pt>
                      <c:pt idx="60">
                        <c:v>1894.8883457925999</c:v>
                      </c:pt>
                      <c:pt idx="61">
                        <c:v>1995.78563316297</c:v>
                      </c:pt>
                      <c:pt idx="62">
                        <c:v>1922.9189598108701</c:v>
                      </c:pt>
                      <c:pt idx="63">
                        <c:v>1974.78349248369</c:v>
                      </c:pt>
                      <c:pt idx="64">
                        <c:v>1894.6670149111901</c:v>
                      </c:pt>
                      <c:pt idx="65">
                        <c:v>1740.89097348521</c:v>
                      </c:pt>
                      <c:pt idx="66">
                        <c:v>1741.44779538079</c:v>
                      </c:pt>
                      <c:pt idx="67">
                        <c:v>1720.9500849216799</c:v>
                      </c:pt>
                      <c:pt idx="68">
                        <c:v>1609.0912336747101</c:v>
                      </c:pt>
                      <c:pt idx="69">
                        <c:v>1727.0874646559801</c:v>
                      </c:pt>
                      <c:pt idx="70">
                        <c:v>1684.7512264150901</c:v>
                      </c:pt>
                      <c:pt idx="71">
                        <c:v>1693.07651615341</c:v>
                      </c:pt>
                      <c:pt idx="72">
                        <c:v>1639.7128407667799</c:v>
                      </c:pt>
                      <c:pt idx="73">
                        <c:v>1689.03236058942</c:v>
                      </c:pt>
                      <c:pt idx="74">
                        <c:v>1847.42261736757</c:v>
                      </c:pt>
                      <c:pt idx="75">
                        <c:v>1668.51506335053</c:v>
                      </c:pt>
                      <c:pt idx="76">
                        <c:v>1652.36529510333</c:v>
                      </c:pt>
                      <c:pt idx="77">
                        <c:v>1628.1293467053999</c:v>
                      </c:pt>
                      <c:pt idx="78">
                        <c:v>1640.55139922736</c:v>
                      </c:pt>
                      <c:pt idx="79">
                        <c:v>1553.17005124312</c:v>
                      </c:pt>
                      <c:pt idx="80">
                        <c:v>1529.78108614232</c:v>
                      </c:pt>
                      <c:pt idx="81">
                        <c:v>1589.16958465263</c:v>
                      </c:pt>
                      <c:pt idx="82">
                        <c:v>1552.59724676774</c:v>
                      </c:pt>
                      <c:pt idx="83">
                        <c:v>1599.0205780563001</c:v>
                      </c:pt>
                      <c:pt idx="84">
                        <c:v>1643.3148824576101</c:v>
                      </c:pt>
                      <c:pt idx="85">
                        <c:v>1470.97565560673</c:v>
                      </c:pt>
                      <c:pt idx="86">
                        <c:v>1617.8331266100499</c:v>
                      </c:pt>
                      <c:pt idx="87">
                        <c:v>1567.7109493192099</c:v>
                      </c:pt>
                      <c:pt idx="88">
                        <c:v>1631.69998117824</c:v>
                      </c:pt>
                      <c:pt idx="89">
                        <c:v>1621.8416580115099</c:v>
                      </c:pt>
                      <c:pt idx="90">
                        <c:v>1594.0621442996101</c:v>
                      </c:pt>
                      <c:pt idx="91">
                        <c:v>2517.47756667558</c:v>
                      </c:pt>
                      <c:pt idx="92">
                        <c:v>3315.8647142098698</c:v>
                      </c:pt>
                      <c:pt idx="93">
                        <c:v>2697.6980189184301</c:v>
                      </c:pt>
                      <c:pt idx="94">
                        <c:v>2339.01415803911</c:v>
                      </c:pt>
                      <c:pt idx="95">
                        <c:v>2635.9325716264102</c:v>
                      </c:pt>
                      <c:pt idx="96">
                        <c:v>2658.9089253187599</c:v>
                      </c:pt>
                      <c:pt idx="97">
                        <c:v>2666.92479779728</c:v>
                      </c:pt>
                      <c:pt idx="98">
                        <c:v>2665.9527388975198</c:v>
                      </c:pt>
                      <c:pt idx="99">
                        <c:v>2388.5876711134301</c:v>
                      </c:pt>
                      <c:pt idx="100">
                        <c:v>2328.3078274620002</c:v>
                      </c:pt>
                      <c:pt idx="101">
                        <c:v>2228.2483315770901</c:v>
                      </c:pt>
                      <c:pt idx="102">
                        <c:v>2663.5426143678601</c:v>
                      </c:pt>
                      <c:pt idx="103">
                        <c:v>3046.0015482539102</c:v>
                      </c:pt>
                      <c:pt idx="104">
                        <c:v>2885.5543170710698</c:v>
                      </c:pt>
                      <c:pt idx="105">
                        <c:v>2746.30940742646</c:v>
                      </c:pt>
                      <c:pt idx="106">
                        <c:v>2570.4282015878398</c:v>
                      </c:pt>
                      <c:pt idx="107">
                        <c:v>2297.1171273617902</c:v>
                      </c:pt>
                      <c:pt idx="108">
                        <c:v>2451.3555555555499</c:v>
                      </c:pt>
                      <c:pt idx="109">
                        <c:v>2672.82007608507</c:v>
                      </c:pt>
                      <c:pt idx="110">
                        <c:v>2699.0271357644201</c:v>
                      </c:pt>
                      <c:pt idx="111">
                        <c:v>2822.8735137869899</c:v>
                      </c:pt>
                      <c:pt idx="112">
                        <c:v>2754.5234375</c:v>
                      </c:pt>
                      <c:pt idx="113">
                        <c:v>2717.7668222316502</c:v>
                      </c:pt>
                      <c:pt idx="114">
                        <c:v>2480.4769441355102</c:v>
                      </c:pt>
                      <c:pt idx="115">
                        <c:v>2720.2515498938401</c:v>
                      </c:pt>
                      <c:pt idx="116">
                        <c:v>2845.2638021273001</c:v>
                      </c:pt>
                      <c:pt idx="117">
                        <c:v>2415.4094163227401</c:v>
                      </c:pt>
                      <c:pt idx="118">
                        <c:v>2737.2456006768102</c:v>
                      </c:pt>
                      <c:pt idx="119">
                        <c:v>2853.8057108964499</c:v>
                      </c:pt>
                      <c:pt idx="120">
                        <c:v>1719.40607520867</c:v>
                      </c:pt>
                      <c:pt idx="121">
                        <c:v>1447.87190868738</c:v>
                      </c:pt>
                      <c:pt idx="122">
                        <c:v>1691.64929513415</c:v>
                      </c:pt>
                      <c:pt idx="123">
                        <c:v>1661.3050255307701</c:v>
                      </c:pt>
                      <c:pt idx="124">
                        <c:v>1500.29748590856</c:v>
                      </c:pt>
                      <c:pt idx="125">
                        <c:v>1551.7581269698301</c:v>
                      </c:pt>
                      <c:pt idx="126">
                        <c:v>1733.3252334753799</c:v>
                      </c:pt>
                      <c:pt idx="127">
                        <c:v>1628.2271362271299</c:v>
                      </c:pt>
                      <c:pt idx="128">
                        <c:v>1784.00167130919</c:v>
                      </c:pt>
                      <c:pt idx="129">
                        <c:v>1835.85694521306</c:v>
                      </c:pt>
                      <c:pt idx="130">
                        <c:v>1680.0399119185199</c:v>
                      </c:pt>
                      <c:pt idx="131">
                        <c:v>1882.86035459696</c:v>
                      </c:pt>
                      <c:pt idx="132">
                        <c:v>1546.0899082568801</c:v>
                      </c:pt>
                      <c:pt idx="133">
                        <c:v>1530.1720913175</c:v>
                      </c:pt>
                      <c:pt idx="134">
                        <c:v>1860.8153243440199</c:v>
                      </c:pt>
                      <c:pt idx="135">
                        <c:v>2771.9574392306999</c:v>
                      </c:pt>
                      <c:pt idx="136">
                        <c:v>2501.97369350282</c:v>
                      </c:pt>
                      <c:pt idx="137">
                        <c:v>2297.4581666376698</c:v>
                      </c:pt>
                      <c:pt idx="138">
                        <c:v>2212.2671445845499</c:v>
                      </c:pt>
                      <c:pt idx="139">
                        <c:v>2170.6789792387499</c:v>
                      </c:pt>
                      <c:pt idx="140">
                        <c:v>2192.4913500825801</c:v>
                      </c:pt>
                      <c:pt idx="141">
                        <c:v>1962.17741090146</c:v>
                      </c:pt>
                      <c:pt idx="142">
                        <c:v>1901.24258641867</c:v>
                      </c:pt>
                      <c:pt idx="143">
                        <c:v>2069.3310392891299</c:v>
                      </c:pt>
                      <c:pt idx="144">
                        <c:v>2170.7457787732501</c:v>
                      </c:pt>
                      <c:pt idx="145">
                        <c:v>2169.1321126037401</c:v>
                      </c:pt>
                      <c:pt idx="146">
                        <c:v>2107.1330886119099</c:v>
                      </c:pt>
                      <c:pt idx="147">
                        <c:v>1975.28645966983</c:v>
                      </c:pt>
                      <c:pt idx="148">
                        <c:v>1873.1777796798699</c:v>
                      </c:pt>
                      <c:pt idx="149">
                        <c:v>1646.2723202755001</c:v>
                      </c:pt>
                      <c:pt idx="150">
                        <c:v>1975.92597025132</c:v>
                      </c:pt>
                      <c:pt idx="151">
                        <c:v>1814.5736002026799</c:v>
                      </c:pt>
                      <c:pt idx="152">
                        <c:v>1936.0722687653299</c:v>
                      </c:pt>
                      <c:pt idx="153">
                        <c:v>1739.04028776978</c:v>
                      </c:pt>
                      <c:pt idx="154">
                        <c:v>1748.4513688148199</c:v>
                      </c:pt>
                      <c:pt idx="155">
                        <c:v>2015.76912603182</c:v>
                      </c:pt>
                      <c:pt idx="156">
                        <c:v>2240.3504624871498</c:v>
                      </c:pt>
                      <c:pt idx="157">
                        <c:v>2238.4601754834298</c:v>
                      </c:pt>
                      <c:pt idx="158">
                        <c:v>1928.3516995846401</c:v>
                      </c:pt>
                      <c:pt idx="159">
                        <c:v>1837.20573555536</c:v>
                      </c:pt>
                      <c:pt idx="160">
                        <c:v>1827.15854279891</c:v>
                      </c:pt>
                      <c:pt idx="161">
                        <c:v>1640.00152477763</c:v>
                      </c:pt>
                      <c:pt idx="162">
                        <c:v>1710.397008547</c:v>
                      </c:pt>
                      <c:pt idx="163">
                        <c:v>1851.6836357382399</c:v>
                      </c:pt>
                      <c:pt idx="164">
                        <c:v>2248.9487332593999</c:v>
                      </c:pt>
                      <c:pt idx="165">
                        <c:v>2028.60283026862</c:v>
                      </c:pt>
                      <c:pt idx="166">
                        <c:v>2070.41692923443</c:v>
                      </c:pt>
                      <c:pt idx="167">
                        <c:v>1944.22630462452</c:v>
                      </c:pt>
                      <c:pt idx="168">
                        <c:v>2134.6851473343499</c:v>
                      </c:pt>
                      <c:pt idx="169">
                        <c:v>1905.85661448477</c:v>
                      </c:pt>
                      <c:pt idx="170">
                        <c:v>1844.31367617726</c:v>
                      </c:pt>
                      <c:pt idx="171">
                        <c:v>1655.4505513588599</c:v>
                      </c:pt>
                      <c:pt idx="172">
                        <c:v>1766.00219705932</c:v>
                      </c:pt>
                      <c:pt idx="173">
                        <c:v>1687.53879456706</c:v>
                      </c:pt>
                      <c:pt idx="174">
                        <c:v>1487.7084634207999</c:v>
                      </c:pt>
                      <c:pt idx="175">
                        <c:v>1632.7636948607201</c:v>
                      </c:pt>
                      <c:pt idx="176">
                        <c:v>1646.64266848428</c:v>
                      </c:pt>
                      <c:pt idx="177">
                        <c:v>1845.3330778402301</c:v>
                      </c:pt>
                      <c:pt idx="178">
                        <c:v>1853.96332373369</c:v>
                      </c:pt>
                      <c:pt idx="179">
                        <c:v>1769.9308043257799</c:v>
                      </c:pt>
                      <c:pt idx="180">
                        <c:v>1712.9014500084299</c:v>
                      </c:pt>
                      <c:pt idx="181">
                        <c:v>1786.8749266493401</c:v>
                      </c:pt>
                      <c:pt idx="182">
                        <c:v>1980.0009998333601</c:v>
                      </c:pt>
                      <c:pt idx="183">
                        <c:v>1877.8278051633299</c:v>
                      </c:pt>
                      <c:pt idx="184">
                        <c:v>1887.0778517901699</c:v>
                      </c:pt>
                      <c:pt idx="185">
                        <c:v>2005.50892783674</c:v>
                      </c:pt>
                      <c:pt idx="186">
                        <c:v>1815.6819596919499</c:v>
                      </c:pt>
                      <c:pt idx="187">
                        <c:v>1867.5435747174499</c:v>
                      </c:pt>
                      <c:pt idx="188">
                        <c:v>1895.4148276717001</c:v>
                      </c:pt>
                      <c:pt idx="189">
                        <c:v>1681.1239943601199</c:v>
                      </c:pt>
                      <c:pt idx="190">
                        <c:v>1940.4318125155801</c:v>
                      </c:pt>
                      <c:pt idx="191">
                        <c:v>1956.9341895408299</c:v>
                      </c:pt>
                      <c:pt idx="192">
                        <c:v>1886.10455942197</c:v>
                      </c:pt>
                      <c:pt idx="193">
                        <c:v>1913.01481237656</c:v>
                      </c:pt>
                      <c:pt idx="194">
                        <c:v>1641.80711995395</c:v>
                      </c:pt>
                      <c:pt idx="195">
                        <c:v>1828.8705969902401</c:v>
                      </c:pt>
                      <c:pt idx="196">
                        <c:v>1596.3326958257101</c:v>
                      </c:pt>
                      <c:pt idx="197">
                        <c:v>1657.21219981591</c:v>
                      </c:pt>
                      <c:pt idx="198">
                        <c:v>1776.1441183889599</c:v>
                      </c:pt>
                      <c:pt idx="199">
                        <c:v>1913.30888352343</c:v>
                      </c:pt>
                      <c:pt idx="200">
                        <c:v>1901.8177396752101</c:v>
                      </c:pt>
                      <c:pt idx="201">
                        <c:v>1763.45785314455</c:v>
                      </c:pt>
                      <c:pt idx="202">
                        <c:v>1711.4103644929301</c:v>
                      </c:pt>
                      <c:pt idx="203">
                        <c:v>1502.28310082699</c:v>
                      </c:pt>
                      <c:pt idx="204">
                        <c:v>1678.58408269602</c:v>
                      </c:pt>
                      <c:pt idx="205">
                        <c:v>1608.8822876653801</c:v>
                      </c:pt>
                      <c:pt idx="206">
                        <c:v>1638.05984911986</c:v>
                      </c:pt>
                      <c:pt idx="207">
                        <c:v>1414.9822839557501</c:v>
                      </c:pt>
                      <c:pt idx="208">
                        <c:v>1461.9304246266699</c:v>
                      </c:pt>
                      <c:pt idx="209">
                        <c:v>1873.3224702623399</c:v>
                      </c:pt>
                      <c:pt idx="210">
                        <c:v>2026.2153354146001</c:v>
                      </c:pt>
                      <c:pt idx="211">
                        <c:v>2984.9557676285599</c:v>
                      </c:pt>
                      <c:pt idx="212">
                        <c:v>2892.08724478264</c:v>
                      </c:pt>
                      <c:pt idx="213">
                        <c:v>2877.3179190751398</c:v>
                      </c:pt>
                      <c:pt idx="214">
                        <c:v>2719.8160944835599</c:v>
                      </c:pt>
                      <c:pt idx="215">
                        <c:v>2604.6560309579399</c:v>
                      </c:pt>
                      <c:pt idx="216">
                        <c:v>2913.59625511995</c:v>
                      </c:pt>
                      <c:pt idx="217">
                        <c:v>2904.3322835798999</c:v>
                      </c:pt>
                      <c:pt idx="218">
                        <c:v>2493.5674011425099</c:v>
                      </c:pt>
                      <c:pt idx="219">
                        <c:v>2343.2517596502898</c:v>
                      </c:pt>
                      <c:pt idx="220">
                        <c:v>2462.2733352932501</c:v>
                      </c:pt>
                      <c:pt idx="221">
                        <c:v>2671.9238206004202</c:v>
                      </c:pt>
                      <c:pt idx="222">
                        <c:v>2653.2216420075401</c:v>
                      </c:pt>
                      <c:pt idx="223">
                        <c:v>2629.85270584812</c:v>
                      </c:pt>
                      <c:pt idx="224">
                        <c:v>2252.6303920855398</c:v>
                      </c:pt>
                      <c:pt idx="225">
                        <c:v>2600.69409971696</c:v>
                      </c:pt>
                      <c:pt idx="226">
                        <c:v>2469.0033625730898</c:v>
                      </c:pt>
                      <c:pt idx="227">
                        <c:v>2702.6162005085298</c:v>
                      </c:pt>
                      <c:pt idx="228">
                        <c:v>2465.2282205914398</c:v>
                      </c:pt>
                      <c:pt idx="229">
                        <c:v>2403.1941456275099</c:v>
                      </c:pt>
                      <c:pt idx="230">
                        <c:v>2369.53197843822</c:v>
                      </c:pt>
                      <c:pt idx="231">
                        <c:v>2364.0836390315399</c:v>
                      </c:pt>
                      <c:pt idx="232">
                        <c:v>1892.4002874867599</c:v>
                      </c:pt>
                      <c:pt idx="233">
                        <c:v>1955.2594106757099</c:v>
                      </c:pt>
                      <c:pt idx="234">
                        <c:v>2101.5241627160099</c:v>
                      </c:pt>
                      <c:pt idx="235">
                        <c:v>1283.4704661558101</c:v>
                      </c:pt>
                      <c:pt idx="236">
                        <c:v>1932.7122745966401</c:v>
                      </c:pt>
                      <c:pt idx="237">
                        <c:v>1872.5479626824001</c:v>
                      </c:pt>
                      <c:pt idx="238">
                        <c:v>1842.6550225243</c:v>
                      </c:pt>
                      <c:pt idx="239">
                        <c:v>1670.3502722323001</c:v>
                      </c:pt>
                      <c:pt idx="240">
                        <c:v>1757.1730573198399</c:v>
                      </c:pt>
                      <c:pt idx="241">
                        <c:v>1944.9727051050099</c:v>
                      </c:pt>
                      <c:pt idx="242">
                        <c:v>1977.8798486281901</c:v>
                      </c:pt>
                      <c:pt idx="243">
                        <c:v>1836.3887878548201</c:v>
                      </c:pt>
                      <c:pt idx="244">
                        <c:v>1830.1005125740801</c:v>
                      </c:pt>
                      <c:pt idx="245">
                        <c:v>1798.4231506630399</c:v>
                      </c:pt>
                      <c:pt idx="246">
                        <c:v>1542.5994554772501</c:v>
                      </c:pt>
                      <c:pt idx="247">
                        <c:v>1837.1521409775901</c:v>
                      </c:pt>
                      <c:pt idx="248">
                        <c:v>1541.4111773232401</c:v>
                      </c:pt>
                      <c:pt idx="249">
                        <c:v>1758.6597256246901</c:v>
                      </c:pt>
                      <c:pt idx="250">
                        <c:v>1634.8587236874901</c:v>
                      </c:pt>
                      <c:pt idx="251">
                        <c:v>1743.26053608247</c:v>
                      </c:pt>
                      <c:pt idx="252">
                        <c:v>1829.85724743777</c:v>
                      </c:pt>
                      <c:pt idx="253">
                        <c:v>1787.6743391622599</c:v>
                      </c:pt>
                      <c:pt idx="254">
                        <c:v>1319.0350507099299</c:v>
                      </c:pt>
                      <c:pt idx="255">
                        <c:v>1715.96028265107</c:v>
                      </c:pt>
                      <c:pt idx="256">
                        <c:v>1589.7863599013899</c:v>
                      </c:pt>
                      <c:pt idx="257">
                        <c:v>1369.3623260028</c:v>
                      </c:pt>
                      <c:pt idx="258">
                        <c:v>1568.38299832495</c:v>
                      </c:pt>
                      <c:pt idx="259">
                        <c:v>1546.1906631033901</c:v>
                      </c:pt>
                      <c:pt idx="260">
                        <c:v>1324.67183612539</c:v>
                      </c:pt>
                      <c:pt idx="261">
                        <c:v>1599.3010208316</c:v>
                      </c:pt>
                      <c:pt idx="262">
                        <c:v>1431.2068495348001</c:v>
                      </c:pt>
                      <c:pt idx="263">
                        <c:v>2077.4306296691502</c:v>
                      </c:pt>
                      <c:pt idx="264">
                        <c:v>2112.0246913580199</c:v>
                      </c:pt>
                      <c:pt idx="265">
                        <c:v>2506.9294928173499</c:v>
                      </c:pt>
                      <c:pt idx="266">
                        <c:v>2077.3384503982602</c:v>
                      </c:pt>
                      <c:pt idx="267">
                        <c:v>2275.4987463285302</c:v>
                      </c:pt>
                      <c:pt idx="268">
                        <c:v>2714.64591244536</c:v>
                      </c:pt>
                      <c:pt idx="269">
                        <c:v>2629.7243930469699</c:v>
                      </c:pt>
                      <c:pt idx="270">
                        <c:v>2577.69354491275</c:v>
                      </c:pt>
                      <c:pt idx="271">
                        <c:v>2224.1590009357201</c:v>
                      </c:pt>
                      <c:pt idx="272">
                        <c:v>2566.82277384904</c:v>
                      </c:pt>
                      <c:pt idx="273">
                        <c:v>2611.87314995307</c:v>
                      </c:pt>
                      <c:pt idx="274">
                        <c:v>2294.8671098720401</c:v>
                      </c:pt>
                      <c:pt idx="275">
                        <c:v>2305.7930468303798</c:v>
                      </c:pt>
                      <c:pt idx="276">
                        <c:v>2508.6657140815801</c:v>
                      </c:pt>
                      <c:pt idx="277">
                        <c:v>2411.2360841772602</c:v>
                      </c:pt>
                      <c:pt idx="278">
                        <c:v>2008.6536079504499</c:v>
                      </c:pt>
                      <c:pt idx="279">
                        <c:v>2320.5706008583602</c:v>
                      </c:pt>
                      <c:pt idx="280">
                        <c:v>2017.0782367537499</c:v>
                      </c:pt>
                      <c:pt idx="281">
                        <c:v>2290.9042522626</c:v>
                      </c:pt>
                      <c:pt idx="282">
                        <c:v>2900.0263568088399</c:v>
                      </c:pt>
                      <c:pt idx="283">
                        <c:v>2796.8630521806299</c:v>
                      </c:pt>
                      <c:pt idx="284">
                        <c:v>2706.51463090997</c:v>
                      </c:pt>
                      <c:pt idx="285">
                        <c:v>2860.0970927806302</c:v>
                      </c:pt>
                      <c:pt idx="286">
                        <c:v>2742.0879771524101</c:v>
                      </c:pt>
                      <c:pt idx="287">
                        <c:v>2856.3232795242102</c:v>
                      </c:pt>
                      <c:pt idx="288">
                        <c:v>2833.3114754098301</c:v>
                      </c:pt>
                      <c:pt idx="289">
                        <c:v>2504.37838959601</c:v>
                      </c:pt>
                      <c:pt idx="290">
                        <c:v>1730.8403343334701</c:v>
                      </c:pt>
                      <c:pt idx="291">
                        <c:v>1587.9843000436099</c:v>
                      </c:pt>
                      <c:pt idx="292">
                        <c:v>1485.0769905681</c:v>
                      </c:pt>
                      <c:pt idx="293">
                        <c:v>1479.44207848837</c:v>
                      </c:pt>
                      <c:pt idx="294">
                        <c:v>1670.5768075598801</c:v>
                      </c:pt>
                      <c:pt idx="295">
                        <c:v>1438.05421331761</c:v>
                      </c:pt>
                      <c:pt idx="296">
                        <c:v>1615.6852817987999</c:v>
                      </c:pt>
                      <c:pt idx="297">
                        <c:v>1820.1139343054899</c:v>
                      </c:pt>
                      <c:pt idx="298">
                        <c:v>1614.0569756242101</c:v>
                      </c:pt>
                      <c:pt idx="299">
                        <c:v>1844.7183518366701</c:v>
                      </c:pt>
                      <c:pt idx="300">
                        <c:v>1718.96826230492</c:v>
                      </c:pt>
                      <c:pt idx="301">
                        <c:v>1712.32378821774</c:v>
                      </c:pt>
                      <c:pt idx="302">
                        <c:v>1870.2844808822399</c:v>
                      </c:pt>
                      <c:pt idx="303">
                        <c:v>1583.68181488203</c:v>
                      </c:pt>
                      <c:pt idx="304">
                        <c:v>1580.0745765197601</c:v>
                      </c:pt>
                      <c:pt idx="305">
                        <c:v>1559.70513764169</c:v>
                      </c:pt>
                      <c:pt idx="306">
                        <c:v>1571.3843522237</c:v>
                      </c:pt>
                      <c:pt idx="307">
                        <c:v>1799.2859174964401</c:v>
                      </c:pt>
                      <c:pt idx="308">
                        <c:v>1866.6160535117001</c:v>
                      </c:pt>
                      <c:pt idx="309">
                        <c:v>1900.7401493309601</c:v>
                      </c:pt>
                      <c:pt idx="310">
                        <c:v>1498.6410577489601</c:v>
                      </c:pt>
                      <c:pt idx="311">
                        <c:v>1344.6913729391699</c:v>
                      </c:pt>
                      <c:pt idx="312">
                        <c:v>1402.19105224031</c:v>
                      </c:pt>
                      <c:pt idx="313">
                        <c:v>2355.2268731403801</c:v>
                      </c:pt>
                      <c:pt idx="314">
                        <c:v>2671.44959146465</c:v>
                      </c:pt>
                      <c:pt idx="315">
                        <c:v>2550.15200596367</c:v>
                      </c:pt>
                      <c:pt idx="316">
                        <c:v>2399.0837713977598</c:v>
                      </c:pt>
                      <c:pt idx="317">
                        <c:v>2722.2054540640702</c:v>
                      </c:pt>
                      <c:pt idx="318">
                        <c:v>2521.3367252543899</c:v>
                      </c:pt>
                      <c:pt idx="319">
                        <c:v>2345.2233119829102</c:v>
                      </c:pt>
                      <c:pt idx="320">
                        <c:v>2325.0505836575799</c:v>
                      </c:pt>
                      <c:pt idx="321">
                        <c:v>2321.3969141625098</c:v>
                      </c:pt>
                      <c:pt idx="322">
                        <c:v>2331.3985247343799</c:v>
                      </c:pt>
                      <c:pt idx="323">
                        <c:v>1980.2435888714999</c:v>
                      </c:pt>
                      <c:pt idx="324">
                        <c:v>1598.36573069112</c:v>
                      </c:pt>
                      <c:pt idx="325">
                        <c:v>1562.7003012048101</c:v>
                      </c:pt>
                      <c:pt idx="326">
                        <c:v>1435.0143953233401</c:v>
                      </c:pt>
                      <c:pt idx="327">
                        <c:v>1871.7283007563799</c:v>
                      </c:pt>
                      <c:pt idx="328">
                        <c:v>2191.5533082470902</c:v>
                      </c:pt>
                      <c:pt idx="329">
                        <c:v>1647.0770482466801</c:v>
                      </c:pt>
                      <c:pt idx="330">
                        <c:v>1862.97838470542</c:v>
                      </c:pt>
                      <c:pt idx="331">
                        <c:v>1986.85542447374</c:v>
                      </c:pt>
                      <c:pt idx="332">
                        <c:v>2011.2124057257099</c:v>
                      </c:pt>
                      <c:pt idx="333">
                        <c:v>1786.32063175649</c:v>
                      </c:pt>
                      <c:pt idx="334">
                        <c:v>1870.4992700729899</c:v>
                      </c:pt>
                      <c:pt idx="335">
                        <c:v>1547.0384079293699</c:v>
                      </c:pt>
                      <c:pt idx="336">
                        <c:v>1732.7584548557199</c:v>
                      </c:pt>
                      <c:pt idx="337">
                        <c:v>1448.04074300565</c:v>
                      </c:pt>
                      <c:pt idx="338">
                        <c:v>1640.1398429077401</c:v>
                      </c:pt>
                      <c:pt idx="339">
                        <c:v>1630.5177217149001</c:v>
                      </c:pt>
                      <c:pt idx="340">
                        <c:v>1457.4893502499001</c:v>
                      </c:pt>
                      <c:pt idx="341">
                        <c:v>1513.2986861540801</c:v>
                      </c:pt>
                      <c:pt idx="342">
                        <c:v>1750.58025937718</c:v>
                      </c:pt>
                      <c:pt idx="343">
                        <c:v>1645.6269084708899</c:v>
                      </c:pt>
                      <c:pt idx="344">
                        <c:v>1629.0349213690999</c:v>
                      </c:pt>
                      <c:pt idx="345">
                        <c:v>1561.54592974094</c:v>
                      </c:pt>
                      <c:pt idx="346">
                        <c:v>1656.0777357908501</c:v>
                      </c:pt>
                      <c:pt idx="347">
                        <c:v>1359.2288661392799</c:v>
                      </c:pt>
                      <c:pt idx="348">
                        <c:v>1252.8237443632399</c:v>
                      </c:pt>
                      <c:pt idx="349">
                        <c:v>1078.0751639088301</c:v>
                      </c:pt>
                      <c:pt idx="350">
                        <c:v>1415.8303128872301</c:v>
                      </c:pt>
                      <c:pt idx="351">
                        <c:v>1550.3589232303</c:v>
                      </c:pt>
                      <c:pt idx="352">
                        <c:v>1590.0804150453901</c:v>
                      </c:pt>
                      <c:pt idx="353">
                        <c:v>1419.92216946134</c:v>
                      </c:pt>
                      <c:pt idx="354">
                        <c:v>2540.3263767711301</c:v>
                      </c:pt>
                      <c:pt idx="355">
                        <c:v>3099.4382798872898</c:v>
                      </c:pt>
                      <c:pt idx="356">
                        <c:v>3053.1482654003398</c:v>
                      </c:pt>
                      <c:pt idx="357">
                        <c:v>2829.7671763111998</c:v>
                      </c:pt>
                      <c:pt idx="358">
                        <c:v>2719.0060497994</c:v>
                      </c:pt>
                      <c:pt idx="359">
                        <c:v>2952.8122374772702</c:v>
                      </c:pt>
                      <c:pt idx="360">
                        <c:v>2820.2426507537598</c:v>
                      </c:pt>
                      <c:pt idx="361">
                        <c:v>2520.0360908862599</c:v>
                      </c:pt>
                      <c:pt idx="362">
                        <c:v>2542.2267964535899</c:v>
                      </c:pt>
                      <c:pt idx="363">
                        <c:v>2575.6387411895598</c:v>
                      </c:pt>
                      <c:pt idx="364">
                        <c:v>2517.6403956016902</c:v>
                      </c:pt>
                      <c:pt idx="365">
                        <c:v>2676.27761814513</c:v>
                      </c:pt>
                      <c:pt idx="366">
                        <c:v>2590.8181486214999</c:v>
                      </c:pt>
                      <c:pt idx="367">
                        <c:v>2416.0006079396899</c:v>
                      </c:pt>
                      <c:pt idx="368">
                        <c:v>2532.55684723067</c:v>
                      </c:pt>
                      <c:pt idx="369">
                        <c:v>2116.8949228987599</c:v>
                      </c:pt>
                      <c:pt idx="370">
                        <c:v>2343.56152523639</c:v>
                      </c:pt>
                      <c:pt idx="371">
                        <c:v>2120.3978828253298</c:v>
                      </c:pt>
                      <c:pt idx="372">
                        <c:v>2474.65128483532</c:v>
                      </c:pt>
                      <c:pt idx="373">
                        <c:v>2088.46822238301</c:v>
                      </c:pt>
                      <c:pt idx="374">
                        <c:v>2263.4716230871099</c:v>
                      </c:pt>
                      <c:pt idx="375">
                        <c:v>2279.54679297652</c:v>
                      </c:pt>
                      <c:pt idx="376">
                        <c:v>2211.4279735549198</c:v>
                      </c:pt>
                      <c:pt idx="377">
                        <c:v>2251.6844588797599</c:v>
                      </c:pt>
                      <c:pt idx="378">
                        <c:v>2370.2299223194</c:v>
                      </c:pt>
                      <c:pt idx="379">
                        <c:v>2112.5077365298698</c:v>
                      </c:pt>
                      <c:pt idx="380">
                        <c:v>1726.5613483146001</c:v>
                      </c:pt>
                      <c:pt idx="381">
                        <c:v>1049.0696210829899</c:v>
                      </c:pt>
                      <c:pt idx="382">
                        <c:v>1594.8935447338599</c:v>
                      </c:pt>
                      <c:pt idx="383">
                        <c:v>1222.8090109740299</c:v>
                      </c:pt>
                      <c:pt idx="384">
                        <c:v>1397.5109151973099</c:v>
                      </c:pt>
                      <c:pt idx="385">
                        <c:v>1455.8223786066101</c:v>
                      </c:pt>
                      <c:pt idx="386">
                        <c:v>1390.35105491127</c:v>
                      </c:pt>
                      <c:pt idx="387">
                        <c:v>1405.32442105263</c:v>
                      </c:pt>
                      <c:pt idx="388">
                        <c:v>1498.0356795779501</c:v>
                      </c:pt>
                      <c:pt idx="389">
                        <c:v>1868.19412735524</c:v>
                      </c:pt>
                      <c:pt idx="390">
                        <c:v>1610.83825053547</c:v>
                      </c:pt>
                      <c:pt idx="391">
                        <c:v>1631.5618198413199</c:v>
                      </c:pt>
                      <c:pt idx="392">
                        <c:v>1613.6346113111599</c:v>
                      </c:pt>
                      <c:pt idx="393">
                        <c:v>1439.21388772809</c:v>
                      </c:pt>
                      <c:pt idx="394">
                        <c:v>1539.84357502799</c:v>
                      </c:pt>
                      <c:pt idx="395">
                        <c:v>1721.2343815807899</c:v>
                      </c:pt>
                      <c:pt idx="396">
                        <c:v>1364.3197658013501</c:v>
                      </c:pt>
                      <c:pt idx="397">
                        <c:v>1661.4523160762899</c:v>
                      </c:pt>
                      <c:pt idx="398">
                        <c:v>1749.0284898198299</c:v>
                      </c:pt>
                      <c:pt idx="399">
                        <c:v>1519.8015698356801</c:v>
                      </c:pt>
                      <c:pt idx="400">
                        <c:v>1688.09187459081</c:v>
                      </c:pt>
                      <c:pt idx="401">
                        <c:v>1685.5153271976201</c:v>
                      </c:pt>
                      <c:pt idx="402">
                        <c:v>1473.5427263860699</c:v>
                      </c:pt>
                      <c:pt idx="403">
                        <c:v>1646.34832876306</c:v>
                      </c:pt>
                      <c:pt idx="404">
                        <c:v>1149.43136669156</c:v>
                      </c:pt>
                      <c:pt idx="405">
                        <c:v>1493.75902964959</c:v>
                      </c:pt>
                      <c:pt idx="406">
                        <c:v>1458.8756076857701</c:v>
                      </c:pt>
                      <c:pt idx="407">
                        <c:v>1431.08626707132</c:v>
                      </c:pt>
                      <c:pt idx="408">
                        <c:v>1437.3677157515799</c:v>
                      </c:pt>
                      <c:pt idx="409">
                        <c:v>1361.2999614346299</c:v>
                      </c:pt>
                      <c:pt idx="410">
                        <c:v>1235.73253899819</c:v>
                      </c:pt>
                      <c:pt idx="411">
                        <c:v>1546.39971414959</c:v>
                      </c:pt>
                      <c:pt idx="412">
                        <c:v>1528.61613034623</c:v>
                      </c:pt>
                      <c:pt idx="413">
                        <c:v>1637.3210564574699</c:v>
                      </c:pt>
                      <c:pt idx="414">
                        <c:v>1367.8901417525699</c:v>
                      </c:pt>
                      <c:pt idx="415">
                        <c:v>1424.19821486008</c:v>
                      </c:pt>
                      <c:pt idx="416">
                        <c:v>1434.46280790179</c:v>
                      </c:pt>
                      <c:pt idx="417">
                        <c:v>1306.28542128148</c:v>
                      </c:pt>
                      <c:pt idx="418">
                        <c:v>1084.9733561058899</c:v>
                      </c:pt>
                      <c:pt idx="419">
                        <c:v>1464.6115583425101</c:v>
                      </c:pt>
                      <c:pt idx="420">
                        <c:v>1403.6750477138801</c:v>
                      </c:pt>
                      <c:pt idx="421">
                        <c:v>1156.8637734584399</c:v>
                      </c:pt>
                      <c:pt idx="422">
                        <c:v>1462.78918740728</c:v>
                      </c:pt>
                      <c:pt idx="423">
                        <c:v>1358.1945932160099</c:v>
                      </c:pt>
                      <c:pt idx="424">
                        <c:v>1441.4085674402299</c:v>
                      </c:pt>
                      <c:pt idx="425">
                        <c:v>1616.0442719816499</c:v>
                      </c:pt>
                      <c:pt idx="426">
                        <c:v>1302.9802764666199</c:v>
                      </c:pt>
                      <c:pt idx="427">
                        <c:v>795.35927948487995</c:v>
                      </c:pt>
                      <c:pt idx="428">
                        <c:v>1446.42234997637</c:v>
                      </c:pt>
                      <c:pt idx="429">
                        <c:v>1678.7908072113</c:v>
                      </c:pt>
                      <c:pt idx="430">
                        <c:v>1368.0410633946799</c:v>
                      </c:pt>
                      <c:pt idx="431">
                        <c:v>1727.45402858999</c:v>
                      </c:pt>
                      <c:pt idx="432">
                        <c:v>1555.1504158415801</c:v>
                      </c:pt>
                      <c:pt idx="433">
                        <c:v>1600.62739944245</c:v>
                      </c:pt>
                      <c:pt idx="434">
                        <c:v>1445.6100209104</c:v>
                      </c:pt>
                      <c:pt idx="435">
                        <c:v>1530.5457863573599</c:v>
                      </c:pt>
                      <c:pt idx="436">
                        <c:v>1847.0892457984901</c:v>
                      </c:pt>
                      <c:pt idx="437">
                        <c:v>1915.59867768595</c:v>
                      </c:pt>
                      <c:pt idx="438">
                        <c:v>1754.7299447872599</c:v>
                      </c:pt>
                      <c:pt idx="439">
                        <c:v>1712.5456460105299</c:v>
                      </c:pt>
                      <c:pt idx="440">
                        <c:v>1638.0529714706099</c:v>
                      </c:pt>
                      <c:pt idx="441">
                        <c:v>1487.83737683199</c:v>
                      </c:pt>
                      <c:pt idx="442">
                        <c:v>1522.5345978508601</c:v>
                      </c:pt>
                      <c:pt idx="443">
                        <c:v>1576.95769622833</c:v>
                      </c:pt>
                      <c:pt idx="444">
                        <c:v>1582.8470807875001</c:v>
                      </c:pt>
                      <c:pt idx="445">
                        <c:v>1594.19449109842</c:v>
                      </c:pt>
                      <c:pt idx="446">
                        <c:v>1503.18285714285</c:v>
                      </c:pt>
                      <c:pt idx="447">
                        <c:v>1293.96149577392</c:v>
                      </c:pt>
                      <c:pt idx="448">
                        <c:v>1485.1346786765901</c:v>
                      </c:pt>
                      <c:pt idx="449">
                        <c:v>1205.43802018771</c:v>
                      </c:pt>
                      <c:pt idx="450">
                        <c:v>1390.18684630384</c:v>
                      </c:pt>
                      <c:pt idx="451">
                        <c:v>1629.65552363541</c:v>
                      </c:pt>
                      <c:pt idx="452">
                        <c:v>1239.3349418354101</c:v>
                      </c:pt>
                      <c:pt idx="453">
                        <c:v>1560.25683576956</c:v>
                      </c:pt>
                      <c:pt idx="454">
                        <c:v>1196.6291830493601</c:v>
                      </c:pt>
                      <c:pt idx="455">
                        <c:v>1364.5143840451799</c:v>
                      </c:pt>
                      <c:pt idx="456">
                        <c:v>1498.01354989231</c:v>
                      </c:pt>
                      <c:pt idx="457">
                        <c:v>1207.48261317836</c:v>
                      </c:pt>
                      <c:pt idx="458">
                        <c:v>1730.48532632501</c:v>
                      </c:pt>
                      <c:pt idx="459">
                        <c:v>1689.71743852637</c:v>
                      </c:pt>
                      <c:pt idx="460">
                        <c:v>1691.44117390165</c:v>
                      </c:pt>
                      <c:pt idx="461">
                        <c:v>1529.78761987794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Playtime!$F$1</c15:sqref>
                        </c15:formulaRef>
                      </c:ext>
                    </c:extLst>
                    <c:strCache>
                      <c:ptCount val="1"/>
                      <c:pt idx="0">
                        <c:v>Dolphin 1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Playtime!$A$2:$A$486</c15:sqref>
                        </c15:formulaRef>
                      </c:ext>
                    </c:extLst>
                    <c:numCache>
                      <c:formatCode>m/d/yyyy</c:formatCode>
                      <c:ptCount val="485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42509</c:v>
                      </c:pt>
                      <c:pt idx="64">
                        <c:v>42510</c:v>
                      </c:pt>
                      <c:pt idx="65">
                        <c:v>42511</c:v>
                      </c:pt>
                      <c:pt idx="66">
                        <c:v>42512</c:v>
                      </c:pt>
                      <c:pt idx="67">
                        <c:v>42513</c:v>
                      </c:pt>
                      <c:pt idx="68">
                        <c:v>42514</c:v>
                      </c:pt>
                      <c:pt idx="69">
                        <c:v>42515</c:v>
                      </c:pt>
                      <c:pt idx="70">
                        <c:v>42516</c:v>
                      </c:pt>
                      <c:pt idx="71">
                        <c:v>42517</c:v>
                      </c:pt>
                      <c:pt idx="72">
                        <c:v>42518</c:v>
                      </c:pt>
                      <c:pt idx="73">
                        <c:v>42519</c:v>
                      </c:pt>
                      <c:pt idx="74">
                        <c:v>42520</c:v>
                      </c:pt>
                      <c:pt idx="75">
                        <c:v>42521</c:v>
                      </c:pt>
                      <c:pt idx="76">
                        <c:v>42522</c:v>
                      </c:pt>
                      <c:pt idx="77">
                        <c:v>42523</c:v>
                      </c:pt>
                      <c:pt idx="78">
                        <c:v>42524</c:v>
                      </c:pt>
                      <c:pt idx="79">
                        <c:v>42525</c:v>
                      </c:pt>
                      <c:pt idx="80">
                        <c:v>42526</c:v>
                      </c:pt>
                      <c:pt idx="81">
                        <c:v>42527</c:v>
                      </c:pt>
                      <c:pt idx="82">
                        <c:v>42528</c:v>
                      </c:pt>
                      <c:pt idx="83">
                        <c:v>42529</c:v>
                      </c:pt>
                      <c:pt idx="84">
                        <c:v>42530</c:v>
                      </c:pt>
                      <c:pt idx="85">
                        <c:v>42531</c:v>
                      </c:pt>
                      <c:pt idx="86">
                        <c:v>42532</c:v>
                      </c:pt>
                      <c:pt idx="87">
                        <c:v>42533</c:v>
                      </c:pt>
                      <c:pt idx="88">
                        <c:v>42534</c:v>
                      </c:pt>
                      <c:pt idx="89">
                        <c:v>42535</c:v>
                      </c:pt>
                      <c:pt idx="90">
                        <c:v>42536</c:v>
                      </c:pt>
                      <c:pt idx="91">
                        <c:v>42537</c:v>
                      </c:pt>
                      <c:pt idx="92">
                        <c:v>42538</c:v>
                      </c:pt>
                      <c:pt idx="93">
                        <c:v>42539</c:v>
                      </c:pt>
                      <c:pt idx="94">
                        <c:v>42540</c:v>
                      </c:pt>
                      <c:pt idx="95">
                        <c:v>42541</c:v>
                      </c:pt>
                      <c:pt idx="96">
                        <c:v>42542</c:v>
                      </c:pt>
                      <c:pt idx="97">
                        <c:v>42543</c:v>
                      </c:pt>
                      <c:pt idx="98">
                        <c:v>42544</c:v>
                      </c:pt>
                      <c:pt idx="99">
                        <c:v>42545</c:v>
                      </c:pt>
                      <c:pt idx="100">
                        <c:v>42546</c:v>
                      </c:pt>
                      <c:pt idx="101">
                        <c:v>42547</c:v>
                      </c:pt>
                      <c:pt idx="102">
                        <c:v>42548</c:v>
                      </c:pt>
                      <c:pt idx="103">
                        <c:v>42549</c:v>
                      </c:pt>
                      <c:pt idx="104">
                        <c:v>42550</c:v>
                      </c:pt>
                      <c:pt idx="105">
                        <c:v>42551</c:v>
                      </c:pt>
                      <c:pt idx="106">
                        <c:v>42552</c:v>
                      </c:pt>
                      <c:pt idx="107">
                        <c:v>42553</c:v>
                      </c:pt>
                      <c:pt idx="108">
                        <c:v>42554</c:v>
                      </c:pt>
                      <c:pt idx="109">
                        <c:v>42555</c:v>
                      </c:pt>
                      <c:pt idx="110">
                        <c:v>42556</c:v>
                      </c:pt>
                      <c:pt idx="111">
                        <c:v>42557</c:v>
                      </c:pt>
                      <c:pt idx="112">
                        <c:v>42558</c:v>
                      </c:pt>
                      <c:pt idx="113">
                        <c:v>42559</c:v>
                      </c:pt>
                      <c:pt idx="114">
                        <c:v>42560</c:v>
                      </c:pt>
                      <c:pt idx="115">
                        <c:v>42561</c:v>
                      </c:pt>
                      <c:pt idx="116">
                        <c:v>42562</c:v>
                      </c:pt>
                      <c:pt idx="117">
                        <c:v>42563</c:v>
                      </c:pt>
                      <c:pt idx="118">
                        <c:v>42564</c:v>
                      </c:pt>
                      <c:pt idx="119">
                        <c:v>42565</c:v>
                      </c:pt>
                      <c:pt idx="120">
                        <c:v>42566</c:v>
                      </c:pt>
                      <c:pt idx="121">
                        <c:v>42567</c:v>
                      </c:pt>
                      <c:pt idx="122">
                        <c:v>42568</c:v>
                      </c:pt>
                      <c:pt idx="123">
                        <c:v>42569</c:v>
                      </c:pt>
                      <c:pt idx="124">
                        <c:v>42570</c:v>
                      </c:pt>
                      <c:pt idx="125">
                        <c:v>42571</c:v>
                      </c:pt>
                      <c:pt idx="126">
                        <c:v>42572</c:v>
                      </c:pt>
                      <c:pt idx="127">
                        <c:v>42573</c:v>
                      </c:pt>
                      <c:pt idx="128">
                        <c:v>42574</c:v>
                      </c:pt>
                      <c:pt idx="129">
                        <c:v>42575</c:v>
                      </c:pt>
                      <c:pt idx="130">
                        <c:v>42576</c:v>
                      </c:pt>
                      <c:pt idx="131">
                        <c:v>42577</c:v>
                      </c:pt>
                      <c:pt idx="132">
                        <c:v>42578</c:v>
                      </c:pt>
                      <c:pt idx="133">
                        <c:v>42579</c:v>
                      </c:pt>
                      <c:pt idx="134">
                        <c:v>42580</c:v>
                      </c:pt>
                      <c:pt idx="135">
                        <c:v>42581</c:v>
                      </c:pt>
                      <c:pt idx="136">
                        <c:v>42582</c:v>
                      </c:pt>
                      <c:pt idx="137">
                        <c:v>42583</c:v>
                      </c:pt>
                      <c:pt idx="138">
                        <c:v>42584</c:v>
                      </c:pt>
                      <c:pt idx="139">
                        <c:v>42585</c:v>
                      </c:pt>
                      <c:pt idx="140">
                        <c:v>42586</c:v>
                      </c:pt>
                      <c:pt idx="141">
                        <c:v>42587</c:v>
                      </c:pt>
                      <c:pt idx="142">
                        <c:v>42588</c:v>
                      </c:pt>
                      <c:pt idx="143">
                        <c:v>42589</c:v>
                      </c:pt>
                      <c:pt idx="144">
                        <c:v>42590</c:v>
                      </c:pt>
                      <c:pt idx="145">
                        <c:v>42591</c:v>
                      </c:pt>
                      <c:pt idx="146">
                        <c:v>42592</c:v>
                      </c:pt>
                      <c:pt idx="147">
                        <c:v>42593</c:v>
                      </c:pt>
                      <c:pt idx="148">
                        <c:v>42594</c:v>
                      </c:pt>
                      <c:pt idx="149">
                        <c:v>42595</c:v>
                      </c:pt>
                      <c:pt idx="150">
                        <c:v>42596</c:v>
                      </c:pt>
                      <c:pt idx="151">
                        <c:v>42597</c:v>
                      </c:pt>
                      <c:pt idx="152">
                        <c:v>42598</c:v>
                      </c:pt>
                      <c:pt idx="153">
                        <c:v>42599</c:v>
                      </c:pt>
                      <c:pt idx="154">
                        <c:v>42600</c:v>
                      </c:pt>
                      <c:pt idx="155">
                        <c:v>42601</c:v>
                      </c:pt>
                      <c:pt idx="156">
                        <c:v>42602</c:v>
                      </c:pt>
                      <c:pt idx="157">
                        <c:v>42603</c:v>
                      </c:pt>
                      <c:pt idx="158">
                        <c:v>42604</c:v>
                      </c:pt>
                      <c:pt idx="159">
                        <c:v>42605</c:v>
                      </c:pt>
                      <c:pt idx="160">
                        <c:v>42606</c:v>
                      </c:pt>
                      <c:pt idx="161">
                        <c:v>42607</c:v>
                      </c:pt>
                      <c:pt idx="162">
                        <c:v>42608</c:v>
                      </c:pt>
                      <c:pt idx="163">
                        <c:v>42609</c:v>
                      </c:pt>
                      <c:pt idx="164">
                        <c:v>42610</c:v>
                      </c:pt>
                      <c:pt idx="165">
                        <c:v>42611</c:v>
                      </c:pt>
                      <c:pt idx="166">
                        <c:v>42612</c:v>
                      </c:pt>
                      <c:pt idx="167">
                        <c:v>42613</c:v>
                      </c:pt>
                      <c:pt idx="168">
                        <c:v>42614</c:v>
                      </c:pt>
                      <c:pt idx="169">
                        <c:v>42615</c:v>
                      </c:pt>
                      <c:pt idx="170">
                        <c:v>42616</c:v>
                      </c:pt>
                      <c:pt idx="171">
                        <c:v>42617</c:v>
                      </c:pt>
                      <c:pt idx="172">
                        <c:v>42618</c:v>
                      </c:pt>
                      <c:pt idx="173">
                        <c:v>42619</c:v>
                      </c:pt>
                      <c:pt idx="174">
                        <c:v>42620</c:v>
                      </c:pt>
                      <c:pt idx="175">
                        <c:v>42621</c:v>
                      </c:pt>
                      <c:pt idx="176">
                        <c:v>42622</c:v>
                      </c:pt>
                      <c:pt idx="177">
                        <c:v>42623</c:v>
                      </c:pt>
                      <c:pt idx="178">
                        <c:v>42624</c:v>
                      </c:pt>
                      <c:pt idx="179">
                        <c:v>42625</c:v>
                      </c:pt>
                      <c:pt idx="180">
                        <c:v>42626</c:v>
                      </c:pt>
                      <c:pt idx="181">
                        <c:v>42627</c:v>
                      </c:pt>
                      <c:pt idx="182">
                        <c:v>42628</c:v>
                      </c:pt>
                      <c:pt idx="183">
                        <c:v>42629</c:v>
                      </c:pt>
                      <c:pt idx="184">
                        <c:v>42630</c:v>
                      </c:pt>
                      <c:pt idx="185">
                        <c:v>42631</c:v>
                      </c:pt>
                      <c:pt idx="186">
                        <c:v>42632</c:v>
                      </c:pt>
                      <c:pt idx="187">
                        <c:v>42633</c:v>
                      </c:pt>
                      <c:pt idx="188">
                        <c:v>42634</c:v>
                      </c:pt>
                      <c:pt idx="189">
                        <c:v>42635</c:v>
                      </c:pt>
                      <c:pt idx="190">
                        <c:v>42636</c:v>
                      </c:pt>
                      <c:pt idx="191">
                        <c:v>42637</c:v>
                      </c:pt>
                      <c:pt idx="192">
                        <c:v>42638</c:v>
                      </c:pt>
                      <c:pt idx="193">
                        <c:v>42639</c:v>
                      </c:pt>
                      <c:pt idx="194">
                        <c:v>42640</c:v>
                      </c:pt>
                      <c:pt idx="195">
                        <c:v>42641</c:v>
                      </c:pt>
                      <c:pt idx="196">
                        <c:v>42642</c:v>
                      </c:pt>
                      <c:pt idx="197">
                        <c:v>42643</c:v>
                      </c:pt>
                      <c:pt idx="198">
                        <c:v>42644</c:v>
                      </c:pt>
                      <c:pt idx="199">
                        <c:v>42645</c:v>
                      </c:pt>
                      <c:pt idx="200">
                        <c:v>42646</c:v>
                      </c:pt>
                      <c:pt idx="201">
                        <c:v>42647</c:v>
                      </c:pt>
                      <c:pt idx="202">
                        <c:v>42648</c:v>
                      </c:pt>
                      <c:pt idx="203">
                        <c:v>42649</c:v>
                      </c:pt>
                      <c:pt idx="204">
                        <c:v>42650</c:v>
                      </c:pt>
                      <c:pt idx="205">
                        <c:v>42651</c:v>
                      </c:pt>
                      <c:pt idx="206">
                        <c:v>42652</c:v>
                      </c:pt>
                      <c:pt idx="207">
                        <c:v>42653</c:v>
                      </c:pt>
                      <c:pt idx="208">
                        <c:v>42654</c:v>
                      </c:pt>
                      <c:pt idx="209">
                        <c:v>42655</c:v>
                      </c:pt>
                      <c:pt idx="210">
                        <c:v>42656</c:v>
                      </c:pt>
                      <c:pt idx="211">
                        <c:v>42657</c:v>
                      </c:pt>
                      <c:pt idx="212">
                        <c:v>42658</c:v>
                      </c:pt>
                      <c:pt idx="213">
                        <c:v>42659</c:v>
                      </c:pt>
                      <c:pt idx="214">
                        <c:v>42660</c:v>
                      </c:pt>
                      <c:pt idx="215">
                        <c:v>42661</c:v>
                      </c:pt>
                      <c:pt idx="216">
                        <c:v>42662</c:v>
                      </c:pt>
                      <c:pt idx="217">
                        <c:v>42663</c:v>
                      </c:pt>
                      <c:pt idx="218">
                        <c:v>42664</c:v>
                      </c:pt>
                      <c:pt idx="219">
                        <c:v>42665</c:v>
                      </c:pt>
                      <c:pt idx="220">
                        <c:v>42666</c:v>
                      </c:pt>
                      <c:pt idx="221">
                        <c:v>42667</c:v>
                      </c:pt>
                      <c:pt idx="222">
                        <c:v>42668</c:v>
                      </c:pt>
                      <c:pt idx="223">
                        <c:v>42669</c:v>
                      </c:pt>
                      <c:pt idx="224">
                        <c:v>42670</c:v>
                      </c:pt>
                      <c:pt idx="225">
                        <c:v>42671</c:v>
                      </c:pt>
                      <c:pt idx="226">
                        <c:v>42672</c:v>
                      </c:pt>
                      <c:pt idx="227">
                        <c:v>42673</c:v>
                      </c:pt>
                      <c:pt idx="228">
                        <c:v>42674</c:v>
                      </c:pt>
                      <c:pt idx="229">
                        <c:v>42675</c:v>
                      </c:pt>
                      <c:pt idx="230">
                        <c:v>42676</c:v>
                      </c:pt>
                      <c:pt idx="231">
                        <c:v>42677</c:v>
                      </c:pt>
                      <c:pt idx="232">
                        <c:v>42678</c:v>
                      </c:pt>
                      <c:pt idx="233">
                        <c:v>42679</c:v>
                      </c:pt>
                      <c:pt idx="234">
                        <c:v>42680</c:v>
                      </c:pt>
                      <c:pt idx="235">
                        <c:v>42684</c:v>
                      </c:pt>
                      <c:pt idx="236">
                        <c:v>42685</c:v>
                      </c:pt>
                      <c:pt idx="237">
                        <c:v>42686</c:v>
                      </c:pt>
                      <c:pt idx="238">
                        <c:v>42687</c:v>
                      </c:pt>
                      <c:pt idx="239">
                        <c:v>42688</c:v>
                      </c:pt>
                      <c:pt idx="240">
                        <c:v>42689</c:v>
                      </c:pt>
                      <c:pt idx="241">
                        <c:v>42690</c:v>
                      </c:pt>
                      <c:pt idx="242">
                        <c:v>42691</c:v>
                      </c:pt>
                      <c:pt idx="243">
                        <c:v>42692</c:v>
                      </c:pt>
                      <c:pt idx="244">
                        <c:v>42693</c:v>
                      </c:pt>
                      <c:pt idx="245">
                        <c:v>42694</c:v>
                      </c:pt>
                      <c:pt idx="246">
                        <c:v>42695</c:v>
                      </c:pt>
                      <c:pt idx="247">
                        <c:v>42696</c:v>
                      </c:pt>
                      <c:pt idx="248">
                        <c:v>42697</c:v>
                      </c:pt>
                      <c:pt idx="249">
                        <c:v>42698</c:v>
                      </c:pt>
                      <c:pt idx="250">
                        <c:v>42699</c:v>
                      </c:pt>
                      <c:pt idx="251">
                        <c:v>42700</c:v>
                      </c:pt>
                      <c:pt idx="252">
                        <c:v>42701</c:v>
                      </c:pt>
                      <c:pt idx="253">
                        <c:v>42702</c:v>
                      </c:pt>
                      <c:pt idx="254">
                        <c:v>42703</c:v>
                      </c:pt>
                      <c:pt idx="255">
                        <c:v>42704</c:v>
                      </c:pt>
                      <c:pt idx="256">
                        <c:v>42705</c:v>
                      </c:pt>
                      <c:pt idx="257">
                        <c:v>42706</c:v>
                      </c:pt>
                      <c:pt idx="258">
                        <c:v>42707</c:v>
                      </c:pt>
                      <c:pt idx="259">
                        <c:v>42708</c:v>
                      </c:pt>
                      <c:pt idx="260">
                        <c:v>42709</c:v>
                      </c:pt>
                      <c:pt idx="261">
                        <c:v>42710</c:v>
                      </c:pt>
                      <c:pt idx="262">
                        <c:v>42711</c:v>
                      </c:pt>
                      <c:pt idx="263">
                        <c:v>42712</c:v>
                      </c:pt>
                      <c:pt idx="264">
                        <c:v>42713</c:v>
                      </c:pt>
                      <c:pt idx="265">
                        <c:v>42714</c:v>
                      </c:pt>
                      <c:pt idx="266">
                        <c:v>42715</c:v>
                      </c:pt>
                      <c:pt idx="267">
                        <c:v>42716</c:v>
                      </c:pt>
                      <c:pt idx="268">
                        <c:v>42717</c:v>
                      </c:pt>
                      <c:pt idx="269">
                        <c:v>42718</c:v>
                      </c:pt>
                      <c:pt idx="270">
                        <c:v>42719</c:v>
                      </c:pt>
                      <c:pt idx="271">
                        <c:v>42720</c:v>
                      </c:pt>
                      <c:pt idx="272">
                        <c:v>42721</c:v>
                      </c:pt>
                      <c:pt idx="273">
                        <c:v>42722</c:v>
                      </c:pt>
                      <c:pt idx="274">
                        <c:v>42723</c:v>
                      </c:pt>
                      <c:pt idx="275">
                        <c:v>42724</c:v>
                      </c:pt>
                      <c:pt idx="276">
                        <c:v>42725</c:v>
                      </c:pt>
                      <c:pt idx="277">
                        <c:v>42726</c:v>
                      </c:pt>
                      <c:pt idx="278">
                        <c:v>42727</c:v>
                      </c:pt>
                      <c:pt idx="279">
                        <c:v>42728</c:v>
                      </c:pt>
                      <c:pt idx="280">
                        <c:v>42729</c:v>
                      </c:pt>
                      <c:pt idx="281">
                        <c:v>42730</c:v>
                      </c:pt>
                      <c:pt idx="282">
                        <c:v>42731</c:v>
                      </c:pt>
                      <c:pt idx="283">
                        <c:v>42732</c:v>
                      </c:pt>
                      <c:pt idx="284">
                        <c:v>42733</c:v>
                      </c:pt>
                      <c:pt idx="285">
                        <c:v>42734</c:v>
                      </c:pt>
                      <c:pt idx="286">
                        <c:v>42735</c:v>
                      </c:pt>
                      <c:pt idx="287">
                        <c:v>42736</c:v>
                      </c:pt>
                      <c:pt idx="288">
                        <c:v>42737</c:v>
                      </c:pt>
                      <c:pt idx="289">
                        <c:v>42738</c:v>
                      </c:pt>
                      <c:pt idx="290">
                        <c:v>42739</c:v>
                      </c:pt>
                      <c:pt idx="291">
                        <c:v>42740</c:v>
                      </c:pt>
                      <c:pt idx="292">
                        <c:v>42741</c:v>
                      </c:pt>
                      <c:pt idx="293">
                        <c:v>42742</c:v>
                      </c:pt>
                      <c:pt idx="294">
                        <c:v>42743</c:v>
                      </c:pt>
                      <c:pt idx="295">
                        <c:v>42744</c:v>
                      </c:pt>
                      <c:pt idx="296">
                        <c:v>42745</c:v>
                      </c:pt>
                      <c:pt idx="297">
                        <c:v>42746</c:v>
                      </c:pt>
                      <c:pt idx="298">
                        <c:v>42747</c:v>
                      </c:pt>
                      <c:pt idx="299">
                        <c:v>42748</c:v>
                      </c:pt>
                      <c:pt idx="300">
                        <c:v>42749</c:v>
                      </c:pt>
                      <c:pt idx="301">
                        <c:v>42750</c:v>
                      </c:pt>
                      <c:pt idx="302">
                        <c:v>42751</c:v>
                      </c:pt>
                      <c:pt idx="303">
                        <c:v>42752</c:v>
                      </c:pt>
                      <c:pt idx="304">
                        <c:v>42753</c:v>
                      </c:pt>
                      <c:pt idx="305">
                        <c:v>42754</c:v>
                      </c:pt>
                      <c:pt idx="306">
                        <c:v>42755</c:v>
                      </c:pt>
                      <c:pt idx="307">
                        <c:v>42756</c:v>
                      </c:pt>
                      <c:pt idx="308">
                        <c:v>42757</c:v>
                      </c:pt>
                      <c:pt idx="309">
                        <c:v>42758</c:v>
                      </c:pt>
                      <c:pt idx="310">
                        <c:v>42759</c:v>
                      </c:pt>
                      <c:pt idx="311">
                        <c:v>42760</c:v>
                      </c:pt>
                      <c:pt idx="312">
                        <c:v>42761</c:v>
                      </c:pt>
                      <c:pt idx="313">
                        <c:v>42762</c:v>
                      </c:pt>
                      <c:pt idx="314">
                        <c:v>42763</c:v>
                      </c:pt>
                      <c:pt idx="315">
                        <c:v>42764</c:v>
                      </c:pt>
                      <c:pt idx="316">
                        <c:v>42765</c:v>
                      </c:pt>
                      <c:pt idx="317">
                        <c:v>42766</c:v>
                      </c:pt>
                      <c:pt idx="318">
                        <c:v>42767</c:v>
                      </c:pt>
                      <c:pt idx="319">
                        <c:v>42768</c:v>
                      </c:pt>
                      <c:pt idx="320">
                        <c:v>42769</c:v>
                      </c:pt>
                      <c:pt idx="321">
                        <c:v>42770</c:v>
                      </c:pt>
                      <c:pt idx="322">
                        <c:v>42771</c:v>
                      </c:pt>
                      <c:pt idx="323">
                        <c:v>42772</c:v>
                      </c:pt>
                      <c:pt idx="324">
                        <c:v>42773</c:v>
                      </c:pt>
                      <c:pt idx="325">
                        <c:v>42774</c:v>
                      </c:pt>
                      <c:pt idx="326">
                        <c:v>42775</c:v>
                      </c:pt>
                      <c:pt idx="327">
                        <c:v>42776</c:v>
                      </c:pt>
                      <c:pt idx="328">
                        <c:v>42777</c:v>
                      </c:pt>
                      <c:pt idx="329">
                        <c:v>42778</c:v>
                      </c:pt>
                      <c:pt idx="330">
                        <c:v>42779</c:v>
                      </c:pt>
                      <c:pt idx="331">
                        <c:v>42780</c:v>
                      </c:pt>
                      <c:pt idx="332">
                        <c:v>42781</c:v>
                      </c:pt>
                      <c:pt idx="333">
                        <c:v>42782</c:v>
                      </c:pt>
                      <c:pt idx="334">
                        <c:v>42783</c:v>
                      </c:pt>
                      <c:pt idx="335">
                        <c:v>42784</c:v>
                      </c:pt>
                      <c:pt idx="336">
                        <c:v>42785</c:v>
                      </c:pt>
                      <c:pt idx="337">
                        <c:v>42786</c:v>
                      </c:pt>
                      <c:pt idx="338">
                        <c:v>42787</c:v>
                      </c:pt>
                      <c:pt idx="339">
                        <c:v>42788</c:v>
                      </c:pt>
                      <c:pt idx="340">
                        <c:v>42789</c:v>
                      </c:pt>
                      <c:pt idx="341">
                        <c:v>42790</c:v>
                      </c:pt>
                      <c:pt idx="342">
                        <c:v>42791</c:v>
                      </c:pt>
                      <c:pt idx="343">
                        <c:v>42792</c:v>
                      </c:pt>
                      <c:pt idx="344">
                        <c:v>42793</c:v>
                      </c:pt>
                      <c:pt idx="345">
                        <c:v>42794</c:v>
                      </c:pt>
                      <c:pt idx="346">
                        <c:v>42795</c:v>
                      </c:pt>
                      <c:pt idx="347">
                        <c:v>42796</c:v>
                      </c:pt>
                      <c:pt idx="348">
                        <c:v>42797</c:v>
                      </c:pt>
                      <c:pt idx="349">
                        <c:v>42798</c:v>
                      </c:pt>
                      <c:pt idx="350">
                        <c:v>42799</c:v>
                      </c:pt>
                      <c:pt idx="351">
                        <c:v>42800</c:v>
                      </c:pt>
                      <c:pt idx="352">
                        <c:v>42801</c:v>
                      </c:pt>
                      <c:pt idx="353">
                        <c:v>42802</c:v>
                      </c:pt>
                      <c:pt idx="354">
                        <c:v>42803</c:v>
                      </c:pt>
                      <c:pt idx="355">
                        <c:v>42804</c:v>
                      </c:pt>
                      <c:pt idx="356">
                        <c:v>42805</c:v>
                      </c:pt>
                      <c:pt idx="357">
                        <c:v>42806</c:v>
                      </c:pt>
                      <c:pt idx="358">
                        <c:v>42807</c:v>
                      </c:pt>
                      <c:pt idx="359">
                        <c:v>42808</c:v>
                      </c:pt>
                      <c:pt idx="360">
                        <c:v>42809</c:v>
                      </c:pt>
                      <c:pt idx="361">
                        <c:v>42810</c:v>
                      </c:pt>
                      <c:pt idx="362">
                        <c:v>42811</c:v>
                      </c:pt>
                      <c:pt idx="363">
                        <c:v>42812</c:v>
                      </c:pt>
                      <c:pt idx="364">
                        <c:v>42813</c:v>
                      </c:pt>
                      <c:pt idx="365">
                        <c:v>42814</c:v>
                      </c:pt>
                      <c:pt idx="366">
                        <c:v>42815</c:v>
                      </c:pt>
                      <c:pt idx="367">
                        <c:v>42816</c:v>
                      </c:pt>
                      <c:pt idx="368">
                        <c:v>42817</c:v>
                      </c:pt>
                      <c:pt idx="369">
                        <c:v>42818</c:v>
                      </c:pt>
                      <c:pt idx="370">
                        <c:v>42819</c:v>
                      </c:pt>
                      <c:pt idx="371">
                        <c:v>42820</c:v>
                      </c:pt>
                      <c:pt idx="372">
                        <c:v>42821</c:v>
                      </c:pt>
                      <c:pt idx="373">
                        <c:v>42822</c:v>
                      </c:pt>
                      <c:pt idx="374">
                        <c:v>42823</c:v>
                      </c:pt>
                      <c:pt idx="375">
                        <c:v>42824</c:v>
                      </c:pt>
                      <c:pt idx="376">
                        <c:v>42825</c:v>
                      </c:pt>
                      <c:pt idx="377">
                        <c:v>42826</c:v>
                      </c:pt>
                      <c:pt idx="378">
                        <c:v>42827</c:v>
                      </c:pt>
                      <c:pt idx="379">
                        <c:v>42828</c:v>
                      </c:pt>
                      <c:pt idx="380">
                        <c:v>42829</c:v>
                      </c:pt>
                      <c:pt idx="381">
                        <c:v>42830</c:v>
                      </c:pt>
                      <c:pt idx="382">
                        <c:v>42831</c:v>
                      </c:pt>
                      <c:pt idx="383">
                        <c:v>42832</c:v>
                      </c:pt>
                      <c:pt idx="384">
                        <c:v>42833</c:v>
                      </c:pt>
                      <c:pt idx="385">
                        <c:v>42834</c:v>
                      </c:pt>
                      <c:pt idx="386">
                        <c:v>42835</c:v>
                      </c:pt>
                      <c:pt idx="387">
                        <c:v>42836</c:v>
                      </c:pt>
                      <c:pt idx="388">
                        <c:v>42837</c:v>
                      </c:pt>
                      <c:pt idx="389">
                        <c:v>42838</c:v>
                      </c:pt>
                      <c:pt idx="390">
                        <c:v>42839</c:v>
                      </c:pt>
                      <c:pt idx="391">
                        <c:v>42840</c:v>
                      </c:pt>
                      <c:pt idx="392">
                        <c:v>42841</c:v>
                      </c:pt>
                      <c:pt idx="393">
                        <c:v>42842</c:v>
                      </c:pt>
                      <c:pt idx="394">
                        <c:v>42843</c:v>
                      </c:pt>
                      <c:pt idx="395">
                        <c:v>42844</c:v>
                      </c:pt>
                      <c:pt idx="396">
                        <c:v>42845</c:v>
                      </c:pt>
                      <c:pt idx="397">
                        <c:v>42846</c:v>
                      </c:pt>
                      <c:pt idx="398">
                        <c:v>42847</c:v>
                      </c:pt>
                      <c:pt idx="399">
                        <c:v>42848</c:v>
                      </c:pt>
                      <c:pt idx="400">
                        <c:v>42849</c:v>
                      </c:pt>
                      <c:pt idx="401">
                        <c:v>42850</c:v>
                      </c:pt>
                      <c:pt idx="402">
                        <c:v>42851</c:v>
                      </c:pt>
                      <c:pt idx="403">
                        <c:v>42852</c:v>
                      </c:pt>
                      <c:pt idx="404">
                        <c:v>42853</c:v>
                      </c:pt>
                      <c:pt idx="405">
                        <c:v>42854</c:v>
                      </c:pt>
                      <c:pt idx="406">
                        <c:v>42855</c:v>
                      </c:pt>
                      <c:pt idx="407">
                        <c:v>42856</c:v>
                      </c:pt>
                      <c:pt idx="408">
                        <c:v>42857</c:v>
                      </c:pt>
                      <c:pt idx="409">
                        <c:v>42858</c:v>
                      </c:pt>
                      <c:pt idx="410">
                        <c:v>42859</c:v>
                      </c:pt>
                      <c:pt idx="411">
                        <c:v>42860</c:v>
                      </c:pt>
                      <c:pt idx="412">
                        <c:v>42861</c:v>
                      </c:pt>
                      <c:pt idx="413">
                        <c:v>42862</c:v>
                      </c:pt>
                      <c:pt idx="414">
                        <c:v>42863</c:v>
                      </c:pt>
                      <c:pt idx="415">
                        <c:v>42864</c:v>
                      </c:pt>
                      <c:pt idx="416">
                        <c:v>42865</c:v>
                      </c:pt>
                      <c:pt idx="417">
                        <c:v>42866</c:v>
                      </c:pt>
                      <c:pt idx="418">
                        <c:v>42868</c:v>
                      </c:pt>
                      <c:pt idx="419">
                        <c:v>42869</c:v>
                      </c:pt>
                      <c:pt idx="420">
                        <c:v>42870</c:v>
                      </c:pt>
                      <c:pt idx="421">
                        <c:v>42871</c:v>
                      </c:pt>
                      <c:pt idx="422">
                        <c:v>42872</c:v>
                      </c:pt>
                      <c:pt idx="423">
                        <c:v>42873</c:v>
                      </c:pt>
                      <c:pt idx="424">
                        <c:v>42874</c:v>
                      </c:pt>
                      <c:pt idx="425">
                        <c:v>42875</c:v>
                      </c:pt>
                      <c:pt idx="426">
                        <c:v>42878</c:v>
                      </c:pt>
                      <c:pt idx="427">
                        <c:v>42879</c:v>
                      </c:pt>
                      <c:pt idx="428">
                        <c:v>42881</c:v>
                      </c:pt>
                      <c:pt idx="429">
                        <c:v>42882</c:v>
                      </c:pt>
                      <c:pt idx="430">
                        <c:v>42883</c:v>
                      </c:pt>
                      <c:pt idx="431">
                        <c:v>42884</c:v>
                      </c:pt>
                      <c:pt idx="432">
                        <c:v>42885</c:v>
                      </c:pt>
                      <c:pt idx="433">
                        <c:v>42886</c:v>
                      </c:pt>
                      <c:pt idx="434">
                        <c:v>42887</c:v>
                      </c:pt>
                      <c:pt idx="435">
                        <c:v>42888</c:v>
                      </c:pt>
                      <c:pt idx="436">
                        <c:v>42889</c:v>
                      </c:pt>
                      <c:pt idx="437">
                        <c:v>42890</c:v>
                      </c:pt>
                      <c:pt idx="438">
                        <c:v>42891</c:v>
                      </c:pt>
                      <c:pt idx="439">
                        <c:v>42892</c:v>
                      </c:pt>
                      <c:pt idx="440">
                        <c:v>42893</c:v>
                      </c:pt>
                      <c:pt idx="441">
                        <c:v>42894</c:v>
                      </c:pt>
                      <c:pt idx="442">
                        <c:v>42895</c:v>
                      </c:pt>
                      <c:pt idx="443">
                        <c:v>42896</c:v>
                      </c:pt>
                      <c:pt idx="444">
                        <c:v>42897</c:v>
                      </c:pt>
                      <c:pt idx="445">
                        <c:v>42898</c:v>
                      </c:pt>
                      <c:pt idx="446">
                        <c:v>42899</c:v>
                      </c:pt>
                      <c:pt idx="447">
                        <c:v>42901</c:v>
                      </c:pt>
                      <c:pt idx="448">
                        <c:v>42902</c:v>
                      </c:pt>
                      <c:pt idx="449">
                        <c:v>42903</c:v>
                      </c:pt>
                      <c:pt idx="450">
                        <c:v>42904</c:v>
                      </c:pt>
                      <c:pt idx="451">
                        <c:v>42905</c:v>
                      </c:pt>
                      <c:pt idx="452">
                        <c:v>42906</c:v>
                      </c:pt>
                      <c:pt idx="453">
                        <c:v>42907</c:v>
                      </c:pt>
                      <c:pt idx="454">
                        <c:v>42908</c:v>
                      </c:pt>
                      <c:pt idx="455">
                        <c:v>42909</c:v>
                      </c:pt>
                      <c:pt idx="456">
                        <c:v>42910</c:v>
                      </c:pt>
                      <c:pt idx="457">
                        <c:v>42911</c:v>
                      </c:pt>
                      <c:pt idx="458">
                        <c:v>42912</c:v>
                      </c:pt>
                      <c:pt idx="459">
                        <c:v>42913</c:v>
                      </c:pt>
                      <c:pt idx="460">
                        <c:v>42914</c:v>
                      </c:pt>
                      <c:pt idx="461">
                        <c:v>42915</c:v>
                      </c:pt>
                      <c:pt idx="462">
                        <c:v>42916</c:v>
                      </c:pt>
                      <c:pt idx="463">
                        <c:v>42917</c:v>
                      </c:pt>
                      <c:pt idx="464">
                        <c:v>42918</c:v>
                      </c:pt>
                      <c:pt idx="465">
                        <c:v>42919</c:v>
                      </c:pt>
                      <c:pt idx="466">
                        <c:v>42920</c:v>
                      </c:pt>
                      <c:pt idx="467">
                        <c:v>42921</c:v>
                      </c:pt>
                      <c:pt idx="468">
                        <c:v>42922</c:v>
                      </c:pt>
                      <c:pt idx="469">
                        <c:v>42923</c:v>
                      </c:pt>
                      <c:pt idx="470">
                        <c:v>42924</c:v>
                      </c:pt>
                      <c:pt idx="471">
                        <c:v>42925</c:v>
                      </c:pt>
                      <c:pt idx="472">
                        <c:v>42927</c:v>
                      </c:pt>
                      <c:pt idx="473">
                        <c:v>42928</c:v>
                      </c:pt>
                      <c:pt idx="474">
                        <c:v>42929</c:v>
                      </c:pt>
                      <c:pt idx="475">
                        <c:v>42930</c:v>
                      </c:pt>
                      <c:pt idx="476">
                        <c:v>42931</c:v>
                      </c:pt>
                      <c:pt idx="477">
                        <c:v>42932</c:v>
                      </c:pt>
                      <c:pt idx="478">
                        <c:v>42933</c:v>
                      </c:pt>
                      <c:pt idx="479">
                        <c:v>42934</c:v>
                      </c:pt>
                      <c:pt idx="480">
                        <c:v>42935</c:v>
                      </c:pt>
                      <c:pt idx="481">
                        <c:v>42936</c:v>
                      </c:pt>
                      <c:pt idx="482">
                        <c:v>42937</c:v>
                      </c:pt>
                      <c:pt idx="483">
                        <c:v>42938</c:v>
                      </c:pt>
                      <c:pt idx="484">
                        <c:v>42939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Playtime!$F$2:$F$463</c15:sqref>
                        </c15:formulaRef>
                      </c:ext>
                    </c:extLst>
                    <c:numCache>
                      <c:formatCode>General</c:formatCode>
                      <c:ptCount val="462"/>
                      <c:pt idx="0">
                        <c:v>2121.0338983050801</c:v>
                      </c:pt>
                      <c:pt idx="1">
                        <c:v>4191.7452830188604</c:v>
                      </c:pt>
                      <c:pt idx="2">
                        <c:v>4114.9585326953702</c:v>
                      </c:pt>
                      <c:pt idx="3">
                        <c:v>4081.4059405940502</c:v>
                      </c:pt>
                      <c:pt idx="4">
                        <c:v>3947.8507525083601</c:v>
                      </c:pt>
                      <c:pt idx="5">
                        <c:v>3481.3475655430698</c:v>
                      </c:pt>
                      <c:pt idx="6">
                        <c:v>3094.4476093591002</c:v>
                      </c:pt>
                      <c:pt idx="7">
                        <c:v>2985.78814352574</c:v>
                      </c:pt>
                      <c:pt idx="8">
                        <c:v>2862.6009403467501</c:v>
                      </c:pt>
                      <c:pt idx="9">
                        <c:v>2720.31889876684</c:v>
                      </c:pt>
                      <c:pt idx="10">
                        <c:v>2689.9847137298498</c:v>
                      </c:pt>
                      <c:pt idx="11">
                        <c:v>2541.9288017194999</c:v>
                      </c:pt>
                      <c:pt idx="12">
                        <c:v>2434.3764248704601</c:v>
                      </c:pt>
                      <c:pt idx="13">
                        <c:v>2480.6096434983301</c:v>
                      </c:pt>
                      <c:pt idx="14">
                        <c:v>2351.7230730605002</c:v>
                      </c:pt>
                      <c:pt idx="15">
                        <c:v>2222.88178438661</c:v>
                      </c:pt>
                      <c:pt idx="16">
                        <c:v>2361.67194735559</c:v>
                      </c:pt>
                      <c:pt idx="17">
                        <c:v>2722.8212106992</c:v>
                      </c:pt>
                      <c:pt idx="18">
                        <c:v>2605.9453924914601</c:v>
                      </c:pt>
                      <c:pt idx="19">
                        <c:v>2489.0151989271299</c:v>
                      </c:pt>
                      <c:pt idx="20">
                        <c:v>2463.1394691035598</c:v>
                      </c:pt>
                      <c:pt idx="21">
                        <c:v>2488.25798791019</c:v>
                      </c:pt>
                      <c:pt idx="22">
                        <c:v>2461.7006396588399</c:v>
                      </c:pt>
                      <c:pt idx="23">
                        <c:v>2471.7546891464699</c:v>
                      </c:pt>
                      <c:pt idx="24">
                        <c:v>2400.0908903544901</c:v>
                      </c:pt>
                      <c:pt idx="25">
                        <c:v>2433.0946083418098</c:v>
                      </c:pt>
                      <c:pt idx="26">
                        <c:v>2303.1444759206702</c:v>
                      </c:pt>
                      <c:pt idx="27">
                        <c:v>2056.4472361808998</c:v>
                      </c:pt>
                      <c:pt idx="28">
                        <c:v>2059.4761714855399</c:v>
                      </c:pt>
                      <c:pt idx="29">
                        <c:v>1995.4319089456801</c:v>
                      </c:pt>
                      <c:pt idx="30">
                        <c:v>2178.2194151581398</c:v>
                      </c:pt>
                      <c:pt idx="31">
                        <c:v>2417.5900398406302</c:v>
                      </c:pt>
                      <c:pt idx="32">
                        <c:v>2429.8598863413599</c:v>
                      </c:pt>
                      <c:pt idx="33">
                        <c:v>2348.6692652504298</c:v>
                      </c:pt>
                      <c:pt idx="34">
                        <c:v>2298.99227351748</c:v>
                      </c:pt>
                      <c:pt idx="35">
                        <c:v>2223.82765260928</c:v>
                      </c:pt>
                      <c:pt idx="36">
                        <c:v>2221.1156436405599</c:v>
                      </c:pt>
                      <c:pt idx="37">
                        <c:v>2239.0494369154399</c:v>
                      </c:pt>
                      <c:pt idx="38">
                        <c:v>2182.8149213655502</c:v>
                      </c:pt>
                      <c:pt idx="39">
                        <c:v>2224.6665407854898</c:v>
                      </c:pt>
                      <c:pt idx="40">
                        <c:v>2103.4677540307398</c:v>
                      </c:pt>
                      <c:pt idx="41">
                        <c:v>1890.2435300688801</c:v>
                      </c:pt>
                      <c:pt idx="42">
                        <c:v>1895.1288946587499</c:v>
                      </c:pt>
                      <c:pt idx="43">
                        <c:v>1808.7103321033201</c:v>
                      </c:pt>
                      <c:pt idx="44">
                        <c:v>1887.48716528162</c:v>
                      </c:pt>
                      <c:pt idx="45">
                        <c:v>2170.4444649787401</c:v>
                      </c:pt>
                      <c:pt idx="46">
                        <c:v>2114.8459719949001</c:v>
                      </c:pt>
                      <c:pt idx="47">
                        <c:v>2021.12759055685</c:v>
                      </c:pt>
                      <c:pt idx="48">
                        <c:v>2088.2593386952599</c:v>
                      </c:pt>
                      <c:pt idx="49">
                        <c:v>2057.1470219996399</c:v>
                      </c:pt>
                      <c:pt idx="50">
                        <c:v>2505.6332980225902</c:v>
                      </c:pt>
                      <c:pt idx="51">
                        <c:v>2255.1787857394902</c:v>
                      </c:pt>
                      <c:pt idx="52">
                        <c:v>2222.7315864022598</c:v>
                      </c:pt>
                      <c:pt idx="53">
                        <c:v>2185.0385964912198</c:v>
                      </c:pt>
                      <c:pt idx="54">
                        <c:v>2106.3166637826598</c:v>
                      </c:pt>
                      <c:pt idx="55">
                        <c:v>1824.0693069306899</c:v>
                      </c:pt>
                      <c:pt idx="56">
                        <c:v>1764.65209697398</c:v>
                      </c:pt>
                      <c:pt idx="57">
                        <c:v>1752.8629778320801</c:v>
                      </c:pt>
                      <c:pt idx="58">
                        <c:v>2056.3364224514698</c:v>
                      </c:pt>
                      <c:pt idx="59">
                        <c:v>2308.8200034849201</c:v>
                      </c:pt>
                      <c:pt idx="60">
                        <c:v>2279.2391980642901</c:v>
                      </c:pt>
                      <c:pt idx="61">
                        <c:v>2331.8990105765902</c:v>
                      </c:pt>
                      <c:pt idx="62">
                        <c:v>2500.83531813542</c:v>
                      </c:pt>
                      <c:pt idx="63">
                        <c:v>2297.2962962962902</c:v>
                      </c:pt>
                      <c:pt idx="64">
                        <c:v>2233.57179054054</c:v>
                      </c:pt>
                      <c:pt idx="65">
                        <c:v>2121.7119565217299</c:v>
                      </c:pt>
                      <c:pt idx="66">
                        <c:v>2174.3405368900799</c:v>
                      </c:pt>
                      <c:pt idx="67">
                        <c:v>2107.2334957164398</c:v>
                      </c:pt>
                      <c:pt idx="68">
                        <c:v>1996.8721905400801</c:v>
                      </c:pt>
                      <c:pt idx="69">
                        <c:v>2113.65177376171</c:v>
                      </c:pt>
                      <c:pt idx="70">
                        <c:v>1889.40602129075</c:v>
                      </c:pt>
                      <c:pt idx="71">
                        <c:v>1974.24382097528</c:v>
                      </c:pt>
                      <c:pt idx="72">
                        <c:v>1972.5195979899399</c:v>
                      </c:pt>
                      <c:pt idx="73">
                        <c:v>2012.31925988225</c:v>
                      </c:pt>
                      <c:pt idx="74">
                        <c:v>1987.5337815677201</c:v>
                      </c:pt>
                      <c:pt idx="75">
                        <c:v>1913.1647866601199</c:v>
                      </c:pt>
                      <c:pt idx="76">
                        <c:v>1948.1264067851901</c:v>
                      </c:pt>
                      <c:pt idx="77">
                        <c:v>1873.7257644762501</c:v>
                      </c:pt>
                      <c:pt idx="78">
                        <c:v>1836.2786885245901</c:v>
                      </c:pt>
                      <c:pt idx="79">
                        <c:v>1860.2754716981101</c:v>
                      </c:pt>
                      <c:pt idx="80">
                        <c:v>1937.62932988022</c:v>
                      </c:pt>
                      <c:pt idx="81">
                        <c:v>1920.2839763086199</c:v>
                      </c:pt>
                      <c:pt idx="82">
                        <c:v>1778.73652887244</c:v>
                      </c:pt>
                      <c:pt idx="83">
                        <c:v>1834.70251642891</c:v>
                      </c:pt>
                      <c:pt idx="84">
                        <c:v>1862.01636713735</c:v>
                      </c:pt>
                      <c:pt idx="85">
                        <c:v>1456.9635248547399</c:v>
                      </c:pt>
                      <c:pt idx="86">
                        <c:v>1889.86703601108</c:v>
                      </c:pt>
                      <c:pt idx="87">
                        <c:v>1827.2539605560901</c:v>
                      </c:pt>
                      <c:pt idx="88">
                        <c:v>1907.7079532725199</c:v>
                      </c:pt>
                      <c:pt idx="89">
                        <c:v>1736.02575175943</c:v>
                      </c:pt>
                      <c:pt idx="90">
                        <c:v>1964.6926475228699</c:v>
                      </c:pt>
                      <c:pt idx="91">
                        <c:v>3093.3661429451599</c:v>
                      </c:pt>
                      <c:pt idx="92">
                        <c:v>3845.1878898524201</c:v>
                      </c:pt>
                      <c:pt idx="93">
                        <c:v>2945.5609458428598</c:v>
                      </c:pt>
                      <c:pt idx="94">
                        <c:v>2866.3797735848998</c:v>
                      </c:pt>
                      <c:pt idx="95">
                        <c:v>2957.6695445072901</c:v>
                      </c:pt>
                      <c:pt idx="96">
                        <c:v>3126.7836746897801</c:v>
                      </c:pt>
                      <c:pt idx="97">
                        <c:v>3141.5550601872401</c:v>
                      </c:pt>
                      <c:pt idx="98">
                        <c:v>2785.6451132300299</c:v>
                      </c:pt>
                      <c:pt idx="99">
                        <c:v>2808.4719535783302</c:v>
                      </c:pt>
                      <c:pt idx="100">
                        <c:v>2646.32949618777</c:v>
                      </c:pt>
                      <c:pt idx="101">
                        <c:v>2755.72958879618</c:v>
                      </c:pt>
                      <c:pt idx="102">
                        <c:v>3054.3333333333298</c:v>
                      </c:pt>
                      <c:pt idx="103">
                        <c:v>3466.6215104319699</c:v>
                      </c:pt>
                      <c:pt idx="104">
                        <c:v>3368.02926470588</c:v>
                      </c:pt>
                      <c:pt idx="105">
                        <c:v>3177.3417070662499</c:v>
                      </c:pt>
                      <c:pt idx="106">
                        <c:v>2958.6111843068302</c:v>
                      </c:pt>
                      <c:pt idx="107">
                        <c:v>2795.6223931371101</c:v>
                      </c:pt>
                      <c:pt idx="108">
                        <c:v>2705.7182386194499</c:v>
                      </c:pt>
                      <c:pt idx="109">
                        <c:v>3176.86441172182</c:v>
                      </c:pt>
                      <c:pt idx="110">
                        <c:v>3112.4233545034599</c:v>
                      </c:pt>
                      <c:pt idx="111">
                        <c:v>3237.1451659038898</c:v>
                      </c:pt>
                      <c:pt idx="112">
                        <c:v>3237.7103606182</c:v>
                      </c:pt>
                      <c:pt idx="113">
                        <c:v>2945.30510656558</c:v>
                      </c:pt>
                      <c:pt idx="114">
                        <c:v>3121.4853640951601</c:v>
                      </c:pt>
                      <c:pt idx="115">
                        <c:v>3274.7072925638799</c:v>
                      </c:pt>
                      <c:pt idx="116">
                        <c:v>2814.65144162146</c:v>
                      </c:pt>
                      <c:pt idx="117">
                        <c:v>3090.11172707889</c:v>
                      </c:pt>
                      <c:pt idx="118">
                        <c:v>2864.78593794477</c:v>
                      </c:pt>
                      <c:pt idx="119">
                        <c:v>3199.83790737564</c:v>
                      </c:pt>
                      <c:pt idx="120">
                        <c:v>2157.5578113750898</c:v>
                      </c:pt>
                      <c:pt idx="121">
                        <c:v>1922.7942368302499</c:v>
                      </c:pt>
                      <c:pt idx="122">
                        <c:v>1978.0797133900501</c:v>
                      </c:pt>
                      <c:pt idx="123">
                        <c:v>1823.2333087693401</c:v>
                      </c:pt>
                      <c:pt idx="124">
                        <c:v>1602.53245795219</c:v>
                      </c:pt>
                      <c:pt idx="125">
                        <c:v>1734.8719738600901</c:v>
                      </c:pt>
                      <c:pt idx="126">
                        <c:v>1745.9294464944601</c:v>
                      </c:pt>
                      <c:pt idx="127">
                        <c:v>1926.68973747016</c:v>
                      </c:pt>
                      <c:pt idx="128">
                        <c:v>2109.1906339406701</c:v>
                      </c:pt>
                      <c:pt idx="129">
                        <c:v>1784.44073130526</c:v>
                      </c:pt>
                      <c:pt idx="130">
                        <c:v>2102.4532640949501</c:v>
                      </c:pt>
                      <c:pt idx="131">
                        <c:v>2124.1432368576402</c:v>
                      </c:pt>
                      <c:pt idx="132">
                        <c:v>1667.0035613592499</c:v>
                      </c:pt>
                      <c:pt idx="133">
                        <c:v>1918.96186060424</c:v>
                      </c:pt>
                      <c:pt idx="134">
                        <c:v>2621.1244293918398</c:v>
                      </c:pt>
                      <c:pt idx="135">
                        <c:v>2708.0227009832201</c:v>
                      </c:pt>
                      <c:pt idx="136">
                        <c:v>2843.2628049650398</c:v>
                      </c:pt>
                      <c:pt idx="137">
                        <c:v>2823.26861664547</c:v>
                      </c:pt>
                      <c:pt idx="138">
                        <c:v>2671.04435087719</c:v>
                      </c:pt>
                      <c:pt idx="139">
                        <c:v>2691.1847704367301</c:v>
                      </c:pt>
                      <c:pt idx="140">
                        <c:v>2321.0782402895702</c:v>
                      </c:pt>
                      <c:pt idx="141">
                        <c:v>2352.2141150007001</c:v>
                      </c:pt>
                      <c:pt idx="142">
                        <c:v>1934.37496451887</c:v>
                      </c:pt>
                      <c:pt idx="143">
                        <c:v>2317.5074772886001</c:v>
                      </c:pt>
                      <c:pt idx="144">
                        <c:v>2120.0287451630702</c:v>
                      </c:pt>
                      <c:pt idx="145">
                        <c:v>2207.50529355149</c:v>
                      </c:pt>
                      <c:pt idx="146">
                        <c:v>2201.5655286343599</c:v>
                      </c:pt>
                      <c:pt idx="147">
                        <c:v>2295.3182630204701</c:v>
                      </c:pt>
                      <c:pt idx="148">
                        <c:v>2245.5834598923002</c:v>
                      </c:pt>
                      <c:pt idx="149">
                        <c:v>2152.1268957840498</c:v>
                      </c:pt>
                      <c:pt idx="150">
                        <c:v>2139.1454320308198</c:v>
                      </c:pt>
                      <c:pt idx="151">
                        <c:v>2083.7532308529399</c:v>
                      </c:pt>
                      <c:pt idx="152">
                        <c:v>1966.57787164463</c:v>
                      </c:pt>
                      <c:pt idx="153">
                        <c:v>1932.84123739438</c:v>
                      </c:pt>
                      <c:pt idx="154">
                        <c:v>2130.4661941112299</c:v>
                      </c:pt>
                      <c:pt idx="155">
                        <c:v>2059.2266063844299</c:v>
                      </c:pt>
                      <c:pt idx="156">
                        <c:v>2547.3409710856499</c:v>
                      </c:pt>
                      <c:pt idx="157">
                        <c:v>2566.4183342347201</c:v>
                      </c:pt>
                      <c:pt idx="158">
                        <c:v>2349.54957621418</c:v>
                      </c:pt>
                      <c:pt idx="159">
                        <c:v>2065.7275533485399</c:v>
                      </c:pt>
                      <c:pt idx="160">
                        <c:v>2089.6142083897098</c:v>
                      </c:pt>
                      <c:pt idx="161">
                        <c:v>1563.39356334378</c:v>
                      </c:pt>
                      <c:pt idx="162">
                        <c:v>1735.9193154034199</c:v>
                      </c:pt>
                      <c:pt idx="163">
                        <c:v>2305.0087827638199</c:v>
                      </c:pt>
                      <c:pt idx="164">
                        <c:v>2333.6743012951601</c:v>
                      </c:pt>
                      <c:pt idx="165">
                        <c:v>2199.9828679347002</c:v>
                      </c:pt>
                      <c:pt idx="166">
                        <c:v>2340.9005800620498</c:v>
                      </c:pt>
                      <c:pt idx="167">
                        <c:v>2084.0735095764699</c:v>
                      </c:pt>
                      <c:pt idx="168">
                        <c:v>2037.66734307359</c:v>
                      </c:pt>
                      <c:pt idx="169">
                        <c:v>2269.2104338424101</c:v>
                      </c:pt>
                      <c:pt idx="170">
                        <c:v>2153.3841077811298</c:v>
                      </c:pt>
                      <c:pt idx="171">
                        <c:v>1894.94821428571</c:v>
                      </c:pt>
                      <c:pt idx="172">
                        <c:v>1893.3686691810301</c:v>
                      </c:pt>
                      <c:pt idx="173">
                        <c:v>1669.1937424789401</c:v>
                      </c:pt>
                      <c:pt idx="174">
                        <c:v>2002.3515572784299</c:v>
                      </c:pt>
                      <c:pt idx="175">
                        <c:v>1855.5767110393899</c:v>
                      </c:pt>
                      <c:pt idx="176">
                        <c:v>1775.79641364433</c:v>
                      </c:pt>
                      <c:pt idx="177">
                        <c:v>2153.5406211854001</c:v>
                      </c:pt>
                      <c:pt idx="178">
                        <c:v>1921.2953444564</c:v>
                      </c:pt>
                      <c:pt idx="179">
                        <c:v>1583.02588046958</c:v>
                      </c:pt>
                      <c:pt idx="180">
                        <c:v>1998.76256499133</c:v>
                      </c:pt>
                      <c:pt idx="181">
                        <c:v>2097.1321151570901</c:v>
                      </c:pt>
                      <c:pt idx="182">
                        <c:v>2406.22588732022</c:v>
                      </c:pt>
                      <c:pt idx="183">
                        <c:v>2098.3930125247198</c:v>
                      </c:pt>
                      <c:pt idx="184">
                        <c:v>2199.4727011494201</c:v>
                      </c:pt>
                      <c:pt idx="185">
                        <c:v>2258.6028801245402</c:v>
                      </c:pt>
                      <c:pt idx="186">
                        <c:v>2037.85614579294</c:v>
                      </c:pt>
                      <c:pt idx="187">
                        <c:v>2177.0588467095699</c:v>
                      </c:pt>
                      <c:pt idx="188">
                        <c:v>2096.10922836287</c:v>
                      </c:pt>
                      <c:pt idx="189">
                        <c:v>2164.4491447969699</c:v>
                      </c:pt>
                      <c:pt idx="190">
                        <c:v>2079.1040334160002</c:v>
                      </c:pt>
                      <c:pt idx="191">
                        <c:v>2073.88722594197</c:v>
                      </c:pt>
                      <c:pt idx="192">
                        <c:v>2197.29403372243</c:v>
                      </c:pt>
                      <c:pt idx="193">
                        <c:v>1971.414879876</c:v>
                      </c:pt>
                      <c:pt idx="194">
                        <c:v>1825.5490019317399</c:v>
                      </c:pt>
                      <c:pt idx="195">
                        <c:v>1940.5461369224699</c:v>
                      </c:pt>
                      <c:pt idx="196">
                        <c:v>1853.31225706141</c:v>
                      </c:pt>
                      <c:pt idx="197">
                        <c:v>1745.1785807122401</c:v>
                      </c:pt>
                      <c:pt idx="198">
                        <c:v>2018.8536298234101</c:v>
                      </c:pt>
                      <c:pt idx="199">
                        <c:v>2066.8904570762602</c:v>
                      </c:pt>
                      <c:pt idx="200">
                        <c:v>1970.44697361614</c:v>
                      </c:pt>
                      <c:pt idx="201">
                        <c:v>2032.74628984385</c:v>
                      </c:pt>
                      <c:pt idx="202">
                        <c:v>1921.0211468604</c:v>
                      </c:pt>
                      <c:pt idx="203">
                        <c:v>1656.4463166144201</c:v>
                      </c:pt>
                      <c:pt idx="204">
                        <c:v>1836.9341915145101</c:v>
                      </c:pt>
                      <c:pt idx="205">
                        <c:v>1972.6396203715999</c:v>
                      </c:pt>
                      <c:pt idx="206">
                        <c:v>1787.2972365463399</c:v>
                      </c:pt>
                      <c:pt idx="207">
                        <c:v>1762.88147463002</c:v>
                      </c:pt>
                      <c:pt idx="208">
                        <c:v>1874.47969077568</c:v>
                      </c:pt>
                      <c:pt idx="209">
                        <c:v>1841.35857805255</c:v>
                      </c:pt>
                      <c:pt idx="210">
                        <c:v>2517.0181840371001</c:v>
                      </c:pt>
                      <c:pt idx="211">
                        <c:v>3271.8097254142899</c:v>
                      </c:pt>
                      <c:pt idx="212">
                        <c:v>3166.5568209062499</c:v>
                      </c:pt>
                      <c:pt idx="213">
                        <c:v>3165.0785079928901</c:v>
                      </c:pt>
                      <c:pt idx="214">
                        <c:v>3038.0445358401798</c:v>
                      </c:pt>
                      <c:pt idx="215">
                        <c:v>2746.24259454396</c:v>
                      </c:pt>
                      <c:pt idx="216">
                        <c:v>3245.27861393069</c:v>
                      </c:pt>
                      <c:pt idx="217">
                        <c:v>3171.55975354568</c:v>
                      </c:pt>
                      <c:pt idx="218">
                        <c:v>2790.9227699530502</c:v>
                      </c:pt>
                      <c:pt idx="219">
                        <c:v>2619.4866933584499</c:v>
                      </c:pt>
                      <c:pt idx="220">
                        <c:v>2949.5195524146002</c:v>
                      </c:pt>
                      <c:pt idx="221">
                        <c:v>2767.0723714682699</c:v>
                      </c:pt>
                      <c:pt idx="222">
                        <c:v>2976.2238892765699</c:v>
                      </c:pt>
                      <c:pt idx="223">
                        <c:v>2875.7748398369199</c:v>
                      </c:pt>
                      <c:pt idx="224">
                        <c:v>2661.5447239692498</c:v>
                      </c:pt>
                      <c:pt idx="225">
                        <c:v>2797.9711638679701</c:v>
                      </c:pt>
                      <c:pt idx="226">
                        <c:v>2855.4451982688001</c:v>
                      </c:pt>
                      <c:pt idx="227">
                        <c:v>2858.5347326916299</c:v>
                      </c:pt>
                      <c:pt idx="228">
                        <c:v>2518.7441968972298</c:v>
                      </c:pt>
                      <c:pt idx="229">
                        <c:v>2522.2944742364102</c:v>
                      </c:pt>
                      <c:pt idx="230">
                        <c:v>2689.7751630941202</c:v>
                      </c:pt>
                      <c:pt idx="231">
                        <c:v>2594.2999059487402</c:v>
                      </c:pt>
                      <c:pt idx="232">
                        <c:v>2091.39869517941</c:v>
                      </c:pt>
                      <c:pt idx="233">
                        <c:v>1793.6059083108601</c:v>
                      </c:pt>
                      <c:pt idx="234">
                        <c:v>1862.43468688845</c:v>
                      </c:pt>
                      <c:pt idx="235">
                        <c:v>1378.0632895240501</c:v>
                      </c:pt>
                      <c:pt idx="236">
                        <c:v>2076.2601112234502</c:v>
                      </c:pt>
                      <c:pt idx="237">
                        <c:v>2205.52700804494</c:v>
                      </c:pt>
                      <c:pt idx="238">
                        <c:v>2106.6199974750598</c:v>
                      </c:pt>
                      <c:pt idx="239">
                        <c:v>1931.3664697750401</c:v>
                      </c:pt>
                      <c:pt idx="240">
                        <c:v>1927.85306327839</c:v>
                      </c:pt>
                      <c:pt idx="241">
                        <c:v>2043.27454180266</c:v>
                      </c:pt>
                      <c:pt idx="242">
                        <c:v>2168.62854621107</c:v>
                      </c:pt>
                      <c:pt idx="243">
                        <c:v>2123.4463628284798</c:v>
                      </c:pt>
                      <c:pt idx="244">
                        <c:v>2171.69954011241</c:v>
                      </c:pt>
                      <c:pt idx="245">
                        <c:v>2093.30753485992</c:v>
                      </c:pt>
                      <c:pt idx="246">
                        <c:v>1779.5909207161101</c:v>
                      </c:pt>
                      <c:pt idx="247">
                        <c:v>1952.7005340793401</c:v>
                      </c:pt>
                      <c:pt idx="248">
                        <c:v>1672.80673236912</c:v>
                      </c:pt>
                      <c:pt idx="249">
                        <c:v>1791.1739358218699</c:v>
                      </c:pt>
                      <c:pt idx="250">
                        <c:v>1765.5802337938301</c:v>
                      </c:pt>
                      <c:pt idx="251">
                        <c:v>1954.71967299578</c:v>
                      </c:pt>
                      <c:pt idx="252">
                        <c:v>2045.34835534835</c:v>
                      </c:pt>
                      <c:pt idx="253">
                        <c:v>1990.68132436627</c:v>
                      </c:pt>
                      <c:pt idx="254">
                        <c:v>1747.3259604190901</c:v>
                      </c:pt>
                      <c:pt idx="255">
                        <c:v>1719.0394634019201</c:v>
                      </c:pt>
                      <c:pt idx="256">
                        <c:v>1809.5325113562601</c:v>
                      </c:pt>
                      <c:pt idx="257">
                        <c:v>1619.07223387519</c:v>
                      </c:pt>
                      <c:pt idx="258">
                        <c:v>1695.2226806868</c:v>
                      </c:pt>
                      <c:pt idx="259">
                        <c:v>1636.3581475583801</c:v>
                      </c:pt>
                      <c:pt idx="260">
                        <c:v>1568.80139786364</c:v>
                      </c:pt>
                      <c:pt idx="261">
                        <c:v>1703.39913203577</c:v>
                      </c:pt>
                      <c:pt idx="262">
                        <c:v>1533.43937250867</c:v>
                      </c:pt>
                      <c:pt idx="263">
                        <c:v>2782.4278716629901</c:v>
                      </c:pt>
                      <c:pt idx="264">
                        <c:v>2239.0690878977798</c:v>
                      </c:pt>
                      <c:pt idx="265">
                        <c:v>2527.0790337711001</c:v>
                      </c:pt>
                      <c:pt idx="266">
                        <c:v>2383.9760576476001</c:v>
                      </c:pt>
                      <c:pt idx="267">
                        <c:v>3006.5802826691302</c:v>
                      </c:pt>
                      <c:pt idx="268">
                        <c:v>3353.2966639732099</c:v>
                      </c:pt>
                      <c:pt idx="269">
                        <c:v>2513.0339513325598</c:v>
                      </c:pt>
                      <c:pt idx="270">
                        <c:v>3120.7170551580798</c:v>
                      </c:pt>
                      <c:pt idx="271">
                        <c:v>2544.5859076709398</c:v>
                      </c:pt>
                      <c:pt idx="272">
                        <c:v>2806.4713405417901</c:v>
                      </c:pt>
                      <c:pt idx="273">
                        <c:v>2824.1101675197701</c:v>
                      </c:pt>
                      <c:pt idx="274">
                        <c:v>2937.7946666666599</c:v>
                      </c:pt>
                      <c:pt idx="275">
                        <c:v>2805.5843583197902</c:v>
                      </c:pt>
                      <c:pt idx="276">
                        <c:v>2608.6111690418202</c:v>
                      </c:pt>
                      <c:pt idx="277">
                        <c:v>2276.4431054461102</c:v>
                      </c:pt>
                      <c:pt idx="278">
                        <c:v>2313.1402021140598</c:v>
                      </c:pt>
                      <c:pt idx="279">
                        <c:v>2562.5643759415898</c:v>
                      </c:pt>
                      <c:pt idx="280">
                        <c:v>2498.6153298528702</c:v>
                      </c:pt>
                      <c:pt idx="281">
                        <c:v>2624.8887600046301</c:v>
                      </c:pt>
                      <c:pt idx="282">
                        <c:v>3240.6294761082299</c:v>
                      </c:pt>
                      <c:pt idx="283">
                        <c:v>2911.3356547551002</c:v>
                      </c:pt>
                      <c:pt idx="284">
                        <c:v>3283.26229508196</c:v>
                      </c:pt>
                      <c:pt idx="285">
                        <c:v>3062.5553013839599</c:v>
                      </c:pt>
                      <c:pt idx="286">
                        <c:v>3369.5131081854602</c:v>
                      </c:pt>
                      <c:pt idx="287">
                        <c:v>3374.2783564814799</c:v>
                      </c:pt>
                      <c:pt idx="288">
                        <c:v>3160.94130951034</c:v>
                      </c:pt>
                      <c:pt idx="289">
                        <c:v>2701.8858708057501</c:v>
                      </c:pt>
                      <c:pt idx="290">
                        <c:v>1985.37085001177</c:v>
                      </c:pt>
                      <c:pt idx="291">
                        <c:v>1632.3186878256699</c:v>
                      </c:pt>
                      <c:pt idx="292">
                        <c:v>1894.4832432432399</c:v>
                      </c:pt>
                      <c:pt idx="293">
                        <c:v>1930.0655952380901</c:v>
                      </c:pt>
                      <c:pt idx="294">
                        <c:v>1847.6334928229601</c:v>
                      </c:pt>
                      <c:pt idx="295">
                        <c:v>1585.75042158516</c:v>
                      </c:pt>
                      <c:pt idx="296">
                        <c:v>1956.80892878806</c:v>
                      </c:pt>
                      <c:pt idx="297">
                        <c:v>2156.5684147076499</c:v>
                      </c:pt>
                      <c:pt idx="298">
                        <c:v>1664.83927051671</c:v>
                      </c:pt>
                      <c:pt idx="299">
                        <c:v>1659.53974484789</c:v>
                      </c:pt>
                      <c:pt idx="300">
                        <c:v>1856.15534337128</c:v>
                      </c:pt>
                      <c:pt idx="301">
                        <c:v>2126.6451216515102</c:v>
                      </c:pt>
                      <c:pt idx="302">
                        <c:v>1956.5096635647801</c:v>
                      </c:pt>
                      <c:pt idx="303">
                        <c:v>1534.69304179753</c:v>
                      </c:pt>
                      <c:pt idx="304">
                        <c:v>1849.62722538452</c:v>
                      </c:pt>
                      <c:pt idx="305">
                        <c:v>1671.4175408636199</c:v>
                      </c:pt>
                      <c:pt idx="306">
                        <c:v>1903.8819138521701</c:v>
                      </c:pt>
                      <c:pt idx="307">
                        <c:v>1921.16763434218</c:v>
                      </c:pt>
                      <c:pt idx="308">
                        <c:v>2296.79271743141</c:v>
                      </c:pt>
                      <c:pt idx="309">
                        <c:v>2021.4224053123401</c:v>
                      </c:pt>
                      <c:pt idx="310">
                        <c:v>1461.73889160156</c:v>
                      </c:pt>
                      <c:pt idx="311">
                        <c:v>1291.0980415290201</c:v>
                      </c:pt>
                      <c:pt idx="312">
                        <c:v>2227.4454402868</c:v>
                      </c:pt>
                      <c:pt idx="313">
                        <c:v>2433.1949267192699</c:v>
                      </c:pt>
                      <c:pt idx="314">
                        <c:v>2877.0161108607399</c:v>
                      </c:pt>
                      <c:pt idx="315">
                        <c:v>2741.5686385188501</c:v>
                      </c:pt>
                      <c:pt idx="316">
                        <c:v>2767.3889827644398</c:v>
                      </c:pt>
                      <c:pt idx="317">
                        <c:v>2716.5925068870501</c:v>
                      </c:pt>
                      <c:pt idx="318">
                        <c:v>2634.5524861878398</c:v>
                      </c:pt>
                      <c:pt idx="319">
                        <c:v>2632.1300884955699</c:v>
                      </c:pt>
                      <c:pt idx="320">
                        <c:v>2286.9585469132999</c:v>
                      </c:pt>
                      <c:pt idx="321">
                        <c:v>2500.55214173581</c:v>
                      </c:pt>
                      <c:pt idx="322">
                        <c:v>2350.6659538548101</c:v>
                      </c:pt>
                      <c:pt idx="323">
                        <c:v>2428.1916911266599</c:v>
                      </c:pt>
                      <c:pt idx="324">
                        <c:v>1892.1577897700599</c:v>
                      </c:pt>
                      <c:pt idx="325">
                        <c:v>1650.30550239234</c:v>
                      </c:pt>
                      <c:pt idx="326">
                        <c:v>1595.9083913521399</c:v>
                      </c:pt>
                      <c:pt idx="327">
                        <c:v>1981.8731707316999</c:v>
                      </c:pt>
                      <c:pt idx="328">
                        <c:v>2095.4309377853101</c:v>
                      </c:pt>
                      <c:pt idx="329">
                        <c:v>1804.12527027027</c:v>
                      </c:pt>
                      <c:pt idx="330">
                        <c:v>2087.1938577167198</c:v>
                      </c:pt>
                      <c:pt idx="331">
                        <c:v>1579.6176320489899</c:v>
                      </c:pt>
                      <c:pt idx="332">
                        <c:v>2062.6763057324802</c:v>
                      </c:pt>
                      <c:pt idx="333">
                        <c:v>1778.06579453636</c:v>
                      </c:pt>
                      <c:pt idx="334">
                        <c:v>1988.8663699936401</c:v>
                      </c:pt>
                      <c:pt idx="335">
                        <c:v>1840.8104993597899</c:v>
                      </c:pt>
                      <c:pt idx="336">
                        <c:v>1723.0431432973801</c:v>
                      </c:pt>
                      <c:pt idx="337">
                        <c:v>1884.92733958914</c:v>
                      </c:pt>
                      <c:pt idx="338">
                        <c:v>1762.3197644649199</c:v>
                      </c:pt>
                      <c:pt idx="339">
                        <c:v>1717.64271047227</c:v>
                      </c:pt>
                      <c:pt idx="340">
                        <c:v>1378.9005750798699</c:v>
                      </c:pt>
                      <c:pt idx="341">
                        <c:v>1655.9624951669</c:v>
                      </c:pt>
                      <c:pt idx="342">
                        <c:v>1685.3399948427</c:v>
                      </c:pt>
                      <c:pt idx="343">
                        <c:v>1990.73542944785</c:v>
                      </c:pt>
                      <c:pt idx="344">
                        <c:v>1834.68199770671</c:v>
                      </c:pt>
                      <c:pt idx="345">
                        <c:v>1625.9604778243699</c:v>
                      </c:pt>
                      <c:pt idx="346">
                        <c:v>1707.19403939626</c:v>
                      </c:pt>
                      <c:pt idx="347">
                        <c:v>1673.87114989733</c:v>
                      </c:pt>
                      <c:pt idx="348">
                        <c:v>1288.2197534035399</c:v>
                      </c:pt>
                      <c:pt idx="349">
                        <c:v>1513.0557553956801</c:v>
                      </c:pt>
                      <c:pt idx="350">
                        <c:v>1036.20694515633</c:v>
                      </c:pt>
                      <c:pt idx="351">
                        <c:v>1344.8828046324199</c:v>
                      </c:pt>
                      <c:pt idx="352">
                        <c:v>1618.6095787362001</c:v>
                      </c:pt>
                      <c:pt idx="353">
                        <c:v>1861.4321048120401</c:v>
                      </c:pt>
                      <c:pt idx="354">
                        <c:v>2682.6657003710502</c:v>
                      </c:pt>
                      <c:pt idx="355">
                        <c:v>3431.6959519572902</c:v>
                      </c:pt>
                      <c:pt idx="356">
                        <c:v>3315.6193393130602</c:v>
                      </c:pt>
                      <c:pt idx="357">
                        <c:v>3432.5812371801699</c:v>
                      </c:pt>
                      <c:pt idx="358">
                        <c:v>2803.37375132837</c:v>
                      </c:pt>
                      <c:pt idx="359">
                        <c:v>3086.50652769004</c:v>
                      </c:pt>
                      <c:pt idx="360">
                        <c:v>2860.9901436510399</c:v>
                      </c:pt>
                      <c:pt idx="361">
                        <c:v>2935.3978674472</c:v>
                      </c:pt>
                      <c:pt idx="362">
                        <c:v>2639.1606807266598</c:v>
                      </c:pt>
                      <c:pt idx="363">
                        <c:v>2486.2207643444699</c:v>
                      </c:pt>
                      <c:pt idx="364">
                        <c:v>2526.92506966663</c:v>
                      </c:pt>
                      <c:pt idx="365">
                        <c:v>2487.6965169002401</c:v>
                      </c:pt>
                      <c:pt idx="366">
                        <c:v>2674.63060740435</c:v>
                      </c:pt>
                      <c:pt idx="367">
                        <c:v>2896.1817249512801</c:v>
                      </c:pt>
                      <c:pt idx="368">
                        <c:v>2643.79008417162</c:v>
                      </c:pt>
                      <c:pt idx="369">
                        <c:v>2331.9733758223601</c:v>
                      </c:pt>
                      <c:pt idx="370">
                        <c:v>2461.8358953053498</c:v>
                      </c:pt>
                      <c:pt idx="371">
                        <c:v>2330.8059932035799</c:v>
                      </c:pt>
                      <c:pt idx="372">
                        <c:v>2588.0304022929599</c:v>
                      </c:pt>
                      <c:pt idx="373">
                        <c:v>2611.6692591076499</c:v>
                      </c:pt>
                      <c:pt idx="374">
                        <c:v>2455.0558790479099</c:v>
                      </c:pt>
                      <c:pt idx="375">
                        <c:v>2384.9261276071002</c:v>
                      </c:pt>
                      <c:pt idx="376">
                        <c:v>2450.8085873146601</c:v>
                      </c:pt>
                      <c:pt idx="377">
                        <c:v>2322.6848958333298</c:v>
                      </c:pt>
                      <c:pt idx="378">
                        <c:v>2476.0961878051298</c:v>
                      </c:pt>
                      <c:pt idx="379">
                        <c:v>1996.10934744268</c:v>
                      </c:pt>
                      <c:pt idx="380">
                        <c:v>1688.16053114541</c:v>
                      </c:pt>
                      <c:pt idx="381">
                        <c:v>1770.9160515588801</c:v>
                      </c:pt>
                      <c:pt idx="382">
                        <c:v>1717.9863228699501</c:v>
                      </c:pt>
                      <c:pt idx="383">
                        <c:v>1422.88937292215</c:v>
                      </c:pt>
                      <c:pt idx="384">
                        <c:v>1590.9685438265701</c:v>
                      </c:pt>
                      <c:pt idx="385">
                        <c:v>1587.2982107355799</c:v>
                      </c:pt>
                      <c:pt idx="386">
                        <c:v>1156.2541564934299</c:v>
                      </c:pt>
                      <c:pt idx="387">
                        <c:v>1601.14608981123</c:v>
                      </c:pt>
                      <c:pt idx="388">
                        <c:v>1841.24349744542</c:v>
                      </c:pt>
                      <c:pt idx="389">
                        <c:v>2410.6711370930698</c:v>
                      </c:pt>
                      <c:pt idx="390">
                        <c:v>1979.81121387283</c:v>
                      </c:pt>
                      <c:pt idx="391">
                        <c:v>1722.9728043324601</c:v>
                      </c:pt>
                      <c:pt idx="392">
                        <c:v>1759.7113049628599</c:v>
                      </c:pt>
                      <c:pt idx="393">
                        <c:v>1411.9000465983199</c:v>
                      </c:pt>
                      <c:pt idx="394">
                        <c:v>1818.9896762083499</c:v>
                      </c:pt>
                      <c:pt idx="395">
                        <c:v>1965.2451658267901</c:v>
                      </c:pt>
                      <c:pt idx="396">
                        <c:v>1891.06559886939</c:v>
                      </c:pt>
                      <c:pt idx="397">
                        <c:v>1923.76999762639</c:v>
                      </c:pt>
                      <c:pt idx="398">
                        <c:v>2056.3951184146899</c:v>
                      </c:pt>
                      <c:pt idx="399">
                        <c:v>1873.42615421803</c:v>
                      </c:pt>
                      <c:pt idx="400">
                        <c:v>1749.2955937087199</c:v>
                      </c:pt>
                      <c:pt idx="401">
                        <c:v>1954.4336336336301</c:v>
                      </c:pt>
                      <c:pt idx="402">
                        <c:v>1533.91927245546</c:v>
                      </c:pt>
                      <c:pt idx="403">
                        <c:v>1542.5172244094399</c:v>
                      </c:pt>
                      <c:pt idx="404">
                        <c:v>1467.09428571428</c:v>
                      </c:pt>
                      <c:pt idx="405">
                        <c:v>1632.46434029546</c:v>
                      </c:pt>
                      <c:pt idx="406">
                        <c:v>1409.9101796407101</c:v>
                      </c:pt>
                      <c:pt idx="407">
                        <c:v>1411.2606929813401</c:v>
                      </c:pt>
                      <c:pt idx="408">
                        <c:v>1377.79510780481</c:v>
                      </c:pt>
                      <c:pt idx="409">
                        <c:v>1489.94801067751</c:v>
                      </c:pt>
                      <c:pt idx="410">
                        <c:v>1521.1971739694</c:v>
                      </c:pt>
                      <c:pt idx="411">
                        <c:v>1798.2949744128</c:v>
                      </c:pt>
                      <c:pt idx="412">
                        <c:v>1787.4864682913601</c:v>
                      </c:pt>
                      <c:pt idx="413">
                        <c:v>1806.6339416544499</c:v>
                      </c:pt>
                      <c:pt idx="414">
                        <c:v>1785.16198303287</c:v>
                      </c:pt>
                      <c:pt idx="415">
                        <c:v>1510.9137977048299</c:v>
                      </c:pt>
                      <c:pt idx="416">
                        <c:v>1553.64102219233</c:v>
                      </c:pt>
                      <c:pt idx="417">
                        <c:v>1414.6702688099399</c:v>
                      </c:pt>
                      <c:pt idx="418">
                        <c:v>1500.0183797539901</c:v>
                      </c:pt>
                      <c:pt idx="419">
                        <c:v>1553.1789986091701</c:v>
                      </c:pt>
                      <c:pt idx="420">
                        <c:v>1352.4823221901199</c:v>
                      </c:pt>
                      <c:pt idx="421">
                        <c:v>1298.96233208696</c:v>
                      </c:pt>
                      <c:pt idx="422">
                        <c:v>1491.9953155139101</c:v>
                      </c:pt>
                      <c:pt idx="423">
                        <c:v>1515.8896434634901</c:v>
                      </c:pt>
                      <c:pt idx="424">
                        <c:v>1676.75393047742</c:v>
                      </c:pt>
                      <c:pt idx="425">
                        <c:v>1549.77738876732</c:v>
                      </c:pt>
                      <c:pt idx="426">
                        <c:v>1408.8302970852001</c:v>
                      </c:pt>
                      <c:pt idx="427">
                        <c:v>1034.5511725633701</c:v>
                      </c:pt>
                      <c:pt idx="428">
                        <c:v>1476.92315748134</c:v>
                      </c:pt>
                      <c:pt idx="429">
                        <c:v>2027.93693327919</c:v>
                      </c:pt>
                      <c:pt idx="430">
                        <c:v>1676.9199616910601</c:v>
                      </c:pt>
                      <c:pt idx="431">
                        <c:v>1957.00851926977</c:v>
                      </c:pt>
                      <c:pt idx="432">
                        <c:v>1791.20725388601</c:v>
                      </c:pt>
                      <c:pt idx="433">
                        <c:v>1815.0895621996699</c:v>
                      </c:pt>
                      <c:pt idx="434">
                        <c:v>1738.04693576505</c:v>
                      </c:pt>
                      <c:pt idx="435">
                        <c:v>1699.2624452954001</c:v>
                      </c:pt>
                      <c:pt idx="436">
                        <c:v>1826.60873180873</c:v>
                      </c:pt>
                      <c:pt idx="437">
                        <c:v>1899.60159472092</c:v>
                      </c:pt>
                      <c:pt idx="438">
                        <c:v>1680.59186726506</c:v>
                      </c:pt>
                      <c:pt idx="439">
                        <c:v>1967.96825613079</c:v>
                      </c:pt>
                      <c:pt idx="440">
                        <c:v>1833.39020710464</c:v>
                      </c:pt>
                      <c:pt idx="441">
                        <c:v>1730.6105569409799</c:v>
                      </c:pt>
                      <c:pt idx="442">
                        <c:v>1449.4738003309401</c:v>
                      </c:pt>
                      <c:pt idx="443">
                        <c:v>1672.2172305942499</c:v>
                      </c:pt>
                      <c:pt idx="444">
                        <c:v>1426.3287592910201</c:v>
                      </c:pt>
                      <c:pt idx="445">
                        <c:v>1680.4707536557901</c:v>
                      </c:pt>
                      <c:pt idx="446">
                        <c:v>1586.4196656276499</c:v>
                      </c:pt>
                      <c:pt idx="447">
                        <c:v>1379.70568849405</c:v>
                      </c:pt>
                      <c:pt idx="448">
                        <c:v>1628.6538795599299</c:v>
                      </c:pt>
                      <c:pt idx="449">
                        <c:v>1526.46595460614</c:v>
                      </c:pt>
                      <c:pt idx="450">
                        <c:v>1738.9591448235401</c:v>
                      </c:pt>
                      <c:pt idx="451">
                        <c:v>1684.80026338893</c:v>
                      </c:pt>
                      <c:pt idx="452">
                        <c:v>1771.25072801397</c:v>
                      </c:pt>
                      <c:pt idx="453">
                        <c:v>1274.47999420121</c:v>
                      </c:pt>
                      <c:pt idx="454">
                        <c:v>877.43759177679794</c:v>
                      </c:pt>
                      <c:pt idx="455">
                        <c:v>1401.6284233900799</c:v>
                      </c:pt>
                      <c:pt idx="456">
                        <c:v>1416.1</c:v>
                      </c:pt>
                      <c:pt idx="457">
                        <c:v>1318.9205256570699</c:v>
                      </c:pt>
                      <c:pt idx="458">
                        <c:v>1735.3258974737701</c:v>
                      </c:pt>
                      <c:pt idx="459">
                        <c:v>1744.05781615925</c:v>
                      </c:pt>
                      <c:pt idx="460">
                        <c:v>1879.59288130607</c:v>
                      </c:pt>
                      <c:pt idx="461">
                        <c:v>1409.66417363249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Playtime!$G$1</c15:sqref>
                        </c15:formulaRef>
                      </c:ext>
                    </c:extLst>
                    <c:strCache>
                      <c:ptCount val="1"/>
                      <c:pt idx="0">
                        <c:v>Dolphin 2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Playtime!$A$2:$A$486</c15:sqref>
                        </c15:formulaRef>
                      </c:ext>
                    </c:extLst>
                    <c:numCache>
                      <c:formatCode>m/d/yyyy</c:formatCode>
                      <c:ptCount val="485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42509</c:v>
                      </c:pt>
                      <c:pt idx="64">
                        <c:v>42510</c:v>
                      </c:pt>
                      <c:pt idx="65">
                        <c:v>42511</c:v>
                      </c:pt>
                      <c:pt idx="66">
                        <c:v>42512</c:v>
                      </c:pt>
                      <c:pt idx="67">
                        <c:v>42513</c:v>
                      </c:pt>
                      <c:pt idx="68">
                        <c:v>42514</c:v>
                      </c:pt>
                      <c:pt idx="69">
                        <c:v>42515</c:v>
                      </c:pt>
                      <c:pt idx="70">
                        <c:v>42516</c:v>
                      </c:pt>
                      <c:pt idx="71">
                        <c:v>42517</c:v>
                      </c:pt>
                      <c:pt idx="72">
                        <c:v>42518</c:v>
                      </c:pt>
                      <c:pt idx="73">
                        <c:v>42519</c:v>
                      </c:pt>
                      <c:pt idx="74">
                        <c:v>42520</c:v>
                      </c:pt>
                      <c:pt idx="75">
                        <c:v>42521</c:v>
                      </c:pt>
                      <c:pt idx="76">
                        <c:v>42522</c:v>
                      </c:pt>
                      <c:pt idx="77">
                        <c:v>42523</c:v>
                      </c:pt>
                      <c:pt idx="78">
                        <c:v>42524</c:v>
                      </c:pt>
                      <c:pt idx="79">
                        <c:v>42525</c:v>
                      </c:pt>
                      <c:pt idx="80">
                        <c:v>42526</c:v>
                      </c:pt>
                      <c:pt idx="81">
                        <c:v>42527</c:v>
                      </c:pt>
                      <c:pt idx="82">
                        <c:v>42528</c:v>
                      </c:pt>
                      <c:pt idx="83">
                        <c:v>42529</c:v>
                      </c:pt>
                      <c:pt idx="84">
                        <c:v>42530</c:v>
                      </c:pt>
                      <c:pt idx="85">
                        <c:v>42531</c:v>
                      </c:pt>
                      <c:pt idx="86">
                        <c:v>42532</c:v>
                      </c:pt>
                      <c:pt idx="87">
                        <c:v>42533</c:v>
                      </c:pt>
                      <c:pt idx="88">
                        <c:v>42534</c:v>
                      </c:pt>
                      <c:pt idx="89">
                        <c:v>42535</c:v>
                      </c:pt>
                      <c:pt idx="90">
                        <c:v>42536</c:v>
                      </c:pt>
                      <c:pt idx="91">
                        <c:v>42537</c:v>
                      </c:pt>
                      <c:pt idx="92">
                        <c:v>42538</c:v>
                      </c:pt>
                      <c:pt idx="93">
                        <c:v>42539</c:v>
                      </c:pt>
                      <c:pt idx="94">
                        <c:v>42540</c:v>
                      </c:pt>
                      <c:pt idx="95">
                        <c:v>42541</c:v>
                      </c:pt>
                      <c:pt idx="96">
                        <c:v>42542</c:v>
                      </c:pt>
                      <c:pt idx="97">
                        <c:v>42543</c:v>
                      </c:pt>
                      <c:pt idx="98">
                        <c:v>42544</c:v>
                      </c:pt>
                      <c:pt idx="99">
                        <c:v>42545</c:v>
                      </c:pt>
                      <c:pt idx="100">
                        <c:v>42546</c:v>
                      </c:pt>
                      <c:pt idx="101">
                        <c:v>42547</c:v>
                      </c:pt>
                      <c:pt idx="102">
                        <c:v>42548</c:v>
                      </c:pt>
                      <c:pt idx="103">
                        <c:v>42549</c:v>
                      </c:pt>
                      <c:pt idx="104">
                        <c:v>42550</c:v>
                      </c:pt>
                      <c:pt idx="105">
                        <c:v>42551</c:v>
                      </c:pt>
                      <c:pt idx="106">
                        <c:v>42552</c:v>
                      </c:pt>
                      <c:pt idx="107">
                        <c:v>42553</c:v>
                      </c:pt>
                      <c:pt idx="108">
                        <c:v>42554</c:v>
                      </c:pt>
                      <c:pt idx="109">
                        <c:v>42555</c:v>
                      </c:pt>
                      <c:pt idx="110">
                        <c:v>42556</c:v>
                      </c:pt>
                      <c:pt idx="111">
                        <c:v>42557</c:v>
                      </c:pt>
                      <c:pt idx="112">
                        <c:v>42558</c:v>
                      </c:pt>
                      <c:pt idx="113">
                        <c:v>42559</c:v>
                      </c:pt>
                      <c:pt idx="114">
                        <c:v>42560</c:v>
                      </c:pt>
                      <c:pt idx="115">
                        <c:v>42561</c:v>
                      </c:pt>
                      <c:pt idx="116">
                        <c:v>42562</c:v>
                      </c:pt>
                      <c:pt idx="117">
                        <c:v>42563</c:v>
                      </c:pt>
                      <c:pt idx="118">
                        <c:v>42564</c:v>
                      </c:pt>
                      <c:pt idx="119">
                        <c:v>42565</c:v>
                      </c:pt>
                      <c:pt idx="120">
                        <c:v>42566</c:v>
                      </c:pt>
                      <c:pt idx="121">
                        <c:v>42567</c:v>
                      </c:pt>
                      <c:pt idx="122">
                        <c:v>42568</c:v>
                      </c:pt>
                      <c:pt idx="123">
                        <c:v>42569</c:v>
                      </c:pt>
                      <c:pt idx="124">
                        <c:v>42570</c:v>
                      </c:pt>
                      <c:pt idx="125">
                        <c:v>42571</c:v>
                      </c:pt>
                      <c:pt idx="126">
                        <c:v>42572</c:v>
                      </c:pt>
                      <c:pt idx="127">
                        <c:v>42573</c:v>
                      </c:pt>
                      <c:pt idx="128">
                        <c:v>42574</c:v>
                      </c:pt>
                      <c:pt idx="129">
                        <c:v>42575</c:v>
                      </c:pt>
                      <c:pt idx="130">
                        <c:v>42576</c:v>
                      </c:pt>
                      <c:pt idx="131">
                        <c:v>42577</c:v>
                      </c:pt>
                      <c:pt idx="132">
                        <c:v>42578</c:v>
                      </c:pt>
                      <c:pt idx="133">
                        <c:v>42579</c:v>
                      </c:pt>
                      <c:pt idx="134">
                        <c:v>42580</c:v>
                      </c:pt>
                      <c:pt idx="135">
                        <c:v>42581</c:v>
                      </c:pt>
                      <c:pt idx="136">
                        <c:v>42582</c:v>
                      </c:pt>
                      <c:pt idx="137">
                        <c:v>42583</c:v>
                      </c:pt>
                      <c:pt idx="138">
                        <c:v>42584</c:v>
                      </c:pt>
                      <c:pt idx="139">
                        <c:v>42585</c:v>
                      </c:pt>
                      <c:pt idx="140">
                        <c:v>42586</c:v>
                      </c:pt>
                      <c:pt idx="141">
                        <c:v>42587</c:v>
                      </c:pt>
                      <c:pt idx="142">
                        <c:v>42588</c:v>
                      </c:pt>
                      <c:pt idx="143">
                        <c:v>42589</c:v>
                      </c:pt>
                      <c:pt idx="144">
                        <c:v>42590</c:v>
                      </c:pt>
                      <c:pt idx="145">
                        <c:v>42591</c:v>
                      </c:pt>
                      <c:pt idx="146">
                        <c:v>42592</c:v>
                      </c:pt>
                      <c:pt idx="147">
                        <c:v>42593</c:v>
                      </c:pt>
                      <c:pt idx="148">
                        <c:v>42594</c:v>
                      </c:pt>
                      <c:pt idx="149">
                        <c:v>42595</c:v>
                      </c:pt>
                      <c:pt idx="150">
                        <c:v>42596</c:v>
                      </c:pt>
                      <c:pt idx="151">
                        <c:v>42597</c:v>
                      </c:pt>
                      <c:pt idx="152">
                        <c:v>42598</c:v>
                      </c:pt>
                      <c:pt idx="153">
                        <c:v>42599</c:v>
                      </c:pt>
                      <c:pt idx="154">
                        <c:v>42600</c:v>
                      </c:pt>
                      <c:pt idx="155">
                        <c:v>42601</c:v>
                      </c:pt>
                      <c:pt idx="156">
                        <c:v>42602</c:v>
                      </c:pt>
                      <c:pt idx="157">
                        <c:v>42603</c:v>
                      </c:pt>
                      <c:pt idx="158">
                        <c:v>42604</c:v>
                      </c:pt>
                      <c:pt idx="159">
                        <c:v>42605</c:v>
                      </c:pt>
                      <c:pt idx="160">
                        <c:v>42606</c:v>
                      </c:pt>
                      <c:pt idx="161">
                        <c:v>42607</c:v>
                      </c:pt>
                      <c:pt idx="162">
                        <c:v>42608</c:v>
                      </c:pt>
                      <c:pt idx="163">
                        <c:v>42609</c:v>
                      </c:pt>
                      <c:pt idx="164">
                        <c:v>42610</c:v>
                      </c:pt>
                      <c:pt idx="165">
                        <c:v>42611</c:v>
                      </c:pt>
                      <c:pt idx="166">
                        <c:v>42612</c:v>
                      </c:pt>
                      <c:pt idx="167">
                        <c:v>42613</c:v>
                      </c:pt>
                      <c:pt idx="168">
                        <c:v>42614</c:v>
                      </c:pt>
                      <c:pt idx="169">
                        <c:v>42615</c:v>
                      </c:pt>
                      <c:pt idx="170">
                        <c:v>42616</c:v>
                      </c:pt>
                      <c:pt idx="171">
                        <c:v>42617</c:v>
                      </c:pt>
                      <c:pt idx="172">
                        <c:v>42618</c:v>
                      </c:pt>
                      <c:pt idx="173">
                        <c:v>42619</c:v>
                      </c:pt>
                      <c:pt idx="174">
                        <c:v>42620</c:v>
                      </c:pt>
                      <c:pt idx="175">
                        <c:v>42621</c:v>
                      </c:pt>
                      <c:pt idx="176">
                        <c:v>42622</c:v>
                      </c:pt>
                      <c:pt idx="177">
                        <c:v>42623</c:v>
                      </c:pt>
                      <c:pt idx="178">
                        <c:v>42624</c:v>
                      </c:pt>
                      <c:pt idx="179">
                        <c:v>42625</c:v>
                      </c:pt>
                      <c:pt idx="180">
                        <c:v>42626</c:v>
                      </c:pt>
                      <c:pt idx="181">
                        <c:v>42627</c:v>
                      </c:pt>
                      <c:pt idx="182">
                        <c:v>42628</c:v>
                      </c:pt>
                      <c:pt idx="183">
                        <c:v>42629</c:v>
                      </c:pt>
                      <c:pt idx="184">
                        <c:v>42630</c:v>
                      </c:pt>
                      <c:pt idx="185">
                        <c:v>42631</c:v>
                      </c:pt>
                      <c:pt idx="186">
                        <c:v>42632</c:v>
                      </c:pt>
                      <c:pt idx="187">
                        <c:v>42633</c:v>
                      </c:pt>
                      <c:pt idx="188">
                        <c:v>42634</c:v>
                      </c:pt>
                      <c:pt idx="189">
                        <c:v>42635</c:v>
                      </c:pt>
                      <c:pt idx="190">
                        <c:v>42636</c:v>
                      </c:pt>
                      <c:pt idx="191">
                        <c:v>42637</c:v>
                      </c:pt>
                      <c:pt idx="192">
                        <c:v>42638</c:v>
                      </c:pt>
                      <c:pt idx="193">
                        <c:v>42639</c:v>
                      </c:pt>
                      <c:pt idx="194">
                        <c:v>42640</c:v>
                      </c:pt>
                      <c:pt idx="195">
                        <c:v>42641</c:v>
                      </c:pt>
                      <c:pt idx="196">
                        <c:v>42642</c:v>
                      </c:pt>
                      <c:pt idx="197">
                        <c:v>42643</c:v>
                      </c:pt>
                      <c:pt idx="198">
                        <c:v>42644</c:v>
                      </c:pt>
                      <c:pt idx="199">
                        <c:v>42645</c:v>
                      </c:pt>
                      <c:pt idx="200">
                        <c:v>42646</c:v>
                      </c:pt>
                      <c:pt idx="201">
                        <c:v>42647</c:v>
                      </c:pt>
                      <c:pt idx="202">
                        <c:v>42648</c:v>
                      </c:pt>
                      <c:pt idx="203">
                        <c:v>42649</c:v>
                      </c:pt>
                      <c:pt idx="204">
                        <c:v>42650</c:v>
                      </c:pt>
                      <c:pt idx="205">
                        <c:v>42651</c:v>
                      </c:pt>
                      <c:pt idx="206">
                        <c:v>42652</c:v>
                      </c:pt>
                      <c:pt idx="207">
                        <c:v>42653</c:v>
                      </c:pt>
                      <c:pt idx="208">
                        <c:v>42654</c:v>
                      </c:pt>
                      <c:pt idx="209">
                        <c:v>42655</c:v>
                      </c:pt>
                      <c:pt idx="210">
                        <c:v>42656</c:v>
                      </c:pt>
                      <c:pt idx="211">
                        <c:v>42657</c:v>
                      </c:pt>
                      <c:pt idx="212">
                        <c:v>42658</c:v>
                      </c:pt>
                      <c:pt idx="213">
                        <c:v>42659</c:v>
                      </c:pt>
                      <c:pt idx="214">
                        <c:v>42660</c:v>
                      </c:pt>
                      <c:pt idx="215">
                        <c:v>42661</c:v>
                      </c:pt>
                      <c:pt idx="216">
                        <c:v>42662</c:v>
                      </c:pt>
                      <c:pt idx="217">
                        <c:v>42663</c:v>
                      </c:pt>
                      <c:pt idx="218">
                        <c:v>42664</c:v>
                      </c:pt>
                      <c:pt idx="219">
                        <c:v>42665</c:v>
                      </c:pt>
                      <c:pt idx="220">
                        <c:v>42666</c:v>
                      </c:pt>
                      <c:pt idx="221">
                        <c:v>42667</c:v>
                      </c:pt>
                      <c:pt idx="222">
                        <c:v>42668</c:v>
                      </c:pt>
                      <c:pt idx="223">
                        <c:v>42669</c:v>
                      </c:pt>
                      <c:pt idx="224">
                        <c:v>42670</c:v>
                      </c:pt>
                      <c:pt idx="225">
                        <c:v>42671</c:v>
                      </c:pt>
                      <c:pt idx="226">
                        <c:v>42672</c:v>
                      </c:pt>
                      <c:pt idx="227">
                        <c:v>42673</c:v>
                      </c:pt>
                      <c:pt idx="228">
                        <c:v>42674</c:v>
                      </c:pt>
                      <c:pt idx="229">
                        <c:v>42675</c:v>
                      </c:pt>
                      <c:pt idx="230">
                        <c:v>42676</c:v>
                      </c:pt>
                      <c:pt idx="231">
                        <c:v>42677</c:v>
                      </c:pt>
                      <c:pt idx="232">
                        <c:v>42678</c:v>
                      </c:pt>
                      <c:pt idx="233">
                        <c:v>42679</c:v>
                      </c:pt>
                      <c:pt idx="234">
                        <c:v>42680</c:v>
                      </c:pt>
                      <c:pt idx="235">
                        <c:v>42684</c:v>
                      </c:pt>
                      <c:pt idx="236">
                        <c:v>42685</c:v>
                      </c:pt>
                      <c:pt idx="237">
                        <c:v>42686</c:v>
                      </c:pt>
                      <c:pt idx="238">
                        <c:v>42687</c:v>
                      </c:pt>
                      <c:pt idx="239">
                        <c:v>42688</c:v>
                      </c:pt>
                      <c:pt idx="240">
                        <c:v>42689</c:v>
                      </c:pt>
                      <c:pt idx="241">
                        <c:v>42690</c:v>
                      </c:pt>
                      <c:pt idx="242">
                        <c:v>42691</c:v>
                      </c:pt>
                      <c:pt idx="243">
                        <c:v>42692</c:v>
                      </c:pt>
                      <c:pt idx="244">
                        <c:v>42693</c:v>
                      </c:pt>
                      <c:pt idx="245">
                        <c:v>42694</c:v>
                      </c:pt>
                      <c:pt idx="246">
                        <c:v>42695</c:v>
                      </c:pt>
                      <c:pt idx="247">
                        <c:v>42696</c:v>
                      </c:pt>
                      <c:pt idx="248">
                        <c:v>42697</c:v>
                      </c:pt>
                      <c:pt idx="249">
                        <c:v>42698</c:v>
                      </c:pt>
                      <c:pt idx="250">
                        <c:v>42699</c:v>
                      </c:pt>
                      <c:pt idx="251">
                        <c:v>42700</c:v>
                      </c:pt>
                      <c:pt idx="252">
                        <c:v>42701</c:v>
                      </c:pt>
                      <c:pt idx="253">
                        <c:v>42702</c:v>
                      </c:pt>
                      <c:pt idx="254">
                        <c:v>42703</c:v>
                      </c:pt>
                      <c:pt idx="255">
                        <c:v>42704</c:v>
                      </c:pt>
                      <c:pt idx="256">
                        <c:v>42705</c:v>
                      </c:pt>
                      <c:pt idx="257">
                        <c:v>42706</c:v>
                      </c:pt>
                      <c:pt idx="258">
                        <c:v>42707</c:v>
                      </c:pt>
                      <c:pt idx="259">
                        <c:v>42708</c:v>
                      </c:pt>
                      <c:pt idx="260">
                        <c:v>42709</c:v>
                      </c:pt>
                      <c:pt idx="261">
                        <c:v>42710</c:v>
                      </c:pt>
                      <c:pt idx="262">
                        <c:v>42711</c:v>
                      </c:pt>
                      <c:pt idx="263">
                        <c:v>42712</c:v>
                      </c:pt>
                      <c:pt idx="264">
                        <c:v>42713</c:v>
                      </c:pt>
                      <c:pt idx="265">
                        <c:v>42714</c:v>
                      </c:pt>
                      <c:pt idx="266">
                        <c:v>42715</c:v>
                      </c:pt>
                      <c:pt idx="267">
                        <c:v>42716</c:v>
                      </c:pt>
                      <c:pt idx="268">
                        <c:v>42717</c:v>
                      </c:pt>
                      <c:pt idx="269">
                        <c:v>42718</c:v>
                      </c:pt>
                      <c:pt idx="270">
                        <c:v>42719</c:v>
                      </c:pt>
                      <c:pt idx="271">
                        <c:v>42720</c:v>
                      </c:pt>
                      <c:pt idx="272">
                        <c:v>42721</c:v>
                      </c:pt>
                      <c:pt idx="273">
                        <c:v>42722</c:v>
                      </c:pt>
                      <c:pt idx="274">
                        <c:v>42723</c:v>
                      </c:pt>
                      <c:pt idx="275">
                        <c:v>42724</c:v>
                      </c:pt>
                      <c:pt idx="276">
                        <c:v>42725</c:v>
                      </c:pt>
                      <c:pt idx="277">
                        <c:v>42726</c:v>
                      </c:pt>
                      <c:pt idx="278">
                        <c:v>42727</c:v>
                      </c:pt>
                      <c:pt idx="279">
                        <c:v>42728</c:v>
                      </c:pt>
                      <c:pt idx="280">
                        <c:v>42729</c:v>
                      </c:pt>
                      <c:pt idx="281">
                        <c:v>42730</c:v>
                      </c:pt>
                      <c:pt idx="282">
                        <c:v>42731</c:v>
                      </c:pt>
                      <c:pt idx="283">
                        <c:v>42732</c:v>
                      </c:pt>
                      <c:pt idx="284">
                        <c:v>42733</c:v>
                      </c:pt>
                      <c:pt idx="285">
                        <c:v>42734</c:v>
                      </c:pt>
                      <c:pt idx="286">
                        <c:v>42735</c:v>
                      </c:pt>
                      <c:pt idx="287">
                        <c:v>42736</c:v>
                      </c:pt>
                      <c:pt idx="288">
                        <c:v>42737</c:v>
                      </c:pt>
                      <c:pt idx="289">
                        <c:v>42738</c:v>
                      </c:pt>
                      <c:pt idx="290">
                        <c:v>42739</c:v>
                      </c:pt>
                      <c:pt idx="291">
                        <c:v>42740</c:v>
                      </c:pt>
                      <c:pt idx="292">
                        <c:v>42741</c:v>
                      </c:pt>
                      <c:pt idx="293">
                        <c:v>42742</c:v>
                      </c:pt>
                      <c:pt idx="294">
                        <c:v>42743</c:v>
                      </c:pt>
                      <c:pt idx="295">
                        <c:v>42744</c:v>
                      </c:pt>
                      <c:pt idx="296">
                        <c:v>42745</c:v>
                      </c:pt>
                      <c:pt idx="297">
                        <c:v>42746</c:v>
                      </c:pt>
                      <c:pt idx="298">
                        <c:v>42747</c:v>
                      </c:pt>
                      <c:pt idx="299">
                        <c:v>42748</c:v>
                      </c:pt>
                      <c:pt idx="300">
                        <c:v>42749</c:v>
                      </c:pt>
                      <c:pt idx="301">
                        <c:v>42750</c:v>
                      </c:pt>
                      <c:pt idx="302">
                        <c:v>42751</c:v>
                      </c:pt>
                      <c:pt idx="303">
                        <c:v>42752</c:v>
                      </c:pt>
                      <c:pt idx="304">
                        <c:v>42753</c:v>
                      </c:pt>
                      <c:pt idx="305">
                        <c:v>42754</c:v>
                      </c:pt>
                      <c:pt idx="306">
                        <c:v>42755</c:v>
                      </c:pt>
                      <c:pt idx="307">
                        <c:v>42756</c:v>
                      </c:pt>
                      <c:pt idx="308">
                        <c:v>42757</c:v>
                      </c:pt>
                      <c:pt idx="309">
                        <c:v>42758</c:v>
                      </c:pt>
                      <c:pt idx="310">
                        <c:v>42759</c:v>
                      </c:pt>
                      <c:pt idx="311">
                        <c:v>42760</c:v>
                      </c:pt>
                      <c:pt idx="312">
                        <c:v>42761</c:v>
                      </c:pt>
                      <c:pt idx="313">
                        <c:v>42762</c:v>
                      </c:pt>
                      <c:pt idx="314">
                        <c:v>42763</c:v>
                      </c:pt>
                      <c:pt idx="315">
                        <c:v>42764</c:v>
                      </c:pt>
                      <c:pt idx="316">
                        <c:v>42765</c:v>
                      </c:pt>
                      <c:pt idx="317">
                        <c:v>42766</c:v>
                      </c:pt>
                      <c:pt idx="318">
                        <c:v>42767</c:v>
                      </c:pt>
                      <c:pt idx="319">
                        <c:v>42768</c:v>
                      </c:pt>
                      <c:pt idx="320">
                        <c:v>42769</c:v>
                      </c:pt>
                      <c:pt idx="321">
                        <c:v>42770</c:v>
                      </c:pt>
                      <c:pt idx="322">
                        <c:v>42771</c:v>
                      </c:pt>
                      <c:pt idx="323">
                        <c:v>42772</c:v>
                      </c:pt>
                      <c:pt idx="324">
                        <c:v>42773</c:v>
                      </c:pt>
                      <c:pt idx="325">
                        <c:v>42774</c:v>
                      </c:pt>
                      <c:pt idx="326">
                        <c:v>42775</c:v>
                      </c:pt>
                      <c:pt idx="327">
                        <c:v>42776</c:v>
                      </c:pt>
                      <c:pt idx="328">
                        <c:v>42777</c:v>
                      </c:pt>
                      <c:pt idx="329">
                        <c:v>42778</c:v>
                      </c:pt>
                      <c:pt idx="330">
                        <c:v>42779</c:v>
                      </c:pt>
                      <c:pt idx="331">
                        <c:v>42780</c:v>
                      </c:pt>
                      <c:pt idx="332">
                        <c:v>42781</c:v>
                      </c:pt>
                      <c:pt idx="333">
                        <c:v>42782</c:v>
                      </c:pt>
                      <c:pt idx="334">
                        <c:v>42783</c:v>
                      </c:pt>
                      <c:pt idx="335">
                        <c:v>42784</c:v>
                      </c:pt>
                      <c:pt idx="336">
                        <c:v>42785</c:v>
                      </c:pt>
                      <c:pt idx="337">
                        <c:v>42786</c:v>
                      </c:pt>
                      <c:pt idx="338">
                        <c:v>42787</c:v>
                      </c:pt>
                      <c:pt idx="339">
                        <c:v>42788</c:v>
                      </c:pt>
                      <c:pt idx="340">
                        <c:v>42789</c:v>
                      </c:pt>
                      <c:pt idx="341">
                        <c:v>42790</c:v>
                      </c:pt>
                      <c:pt idx="342">
                        <c:v>42791</c:v>
                      </c:pt>
                      <c:pt idx="343">
                        <c:v>42792</c:v>
                      </c:pt>
                      <c:pt idx="344">
                        <c:v>42793</c:v>
                      </c:pt>
                      <c:pt idx="345">
                        <c:v>42794</c:v>
                      </c:pt>
                      <c:pt idx="346">
                        <c:v>42795</c:v>
                      </c:pt>
                      <c:pt idx="347">
                        <c:v>42796</c:v>
                      </c:pt>
                      <c:pt idx="348">
                        <c:v>42797</c:v>
                      </c:pt>
                      <c:pt idx="349">
                        <c:v>42798</c:v>
                      </c:pt>
                      <c:pt idx="350">
                        <c:v>42799</c:v>
                      </c:pt>
                      <c:pt idx="351">
                        <c:v>42800</c:v>
                      </c:pt>
                      <c:pt idx="352">
                        <c:v>42801</c:v>
                      </c:pt>
                      <c:pt idx="353">
                        <c:v>42802</c:v>
                      </c:pt>
                      <c:pt idx="354">
                        <c:v>42803</c:v>
                      </c:pt>
                      <c:pt idx="355">
                        <c:v>42804</c:v>
                      </c:pt>
                      <c:pt idx="356">
                        <c:v>42805</c:v>
                      </c:pt>
                      <c:pt idx="357">
                        <c:v>42806</c:v>
                      </c:pt>
                      <c:pt idx="358">
                        <c:v>42807</c:v>
                      </c:pt>
                      <c:pt idx="359">
                        <c:v>42808</c:v>
                      </c:pt>
                      <c:pt idx="360">
                        <c:v>42809</c:v>
                      </c:pt>
                      <c:pt idx="361">
                        <c:v>42810</c:v>
                      </c:pt>
                      <c:pt idx="362">
                        <c:v>42811</c:v>
                      </c:pt>
                      <c:pt idx="363">
                        <c:v>42812</c:v>
                      </c:pt>
                      <c:pt idx="364">
                        <c:v>42813</c:v>
                      </c:pt>
                      <c:pt idx="365">
                        <c:v>42814</c:v>
                      </c:pt>
                      <c:pt idx="366">
                        <c:v>42815</c:v>
                      </c:pt>
                      <c:pt idx="367">
                        <c:v>42816</c:v>
                      </c:pt>
                      <c:pt idx="368">
                        <c:v>42817</c:v>
                      </c:pt>
                      <c:pt idx="369">
                        <c:v>42818</c:v>
                      </c:pt>
                      <c:pt idx="370">
                        <c:v>42819</c:v>
                      </c:pt>
                      <c:pt idx="371">
                        <c:v>42820</c:v>
                      </c:pt>
                      <c:pt idx="372">
                        <c:v>42821</c:v>
                      </c:pt>
                      <c:pt idx="373">
                        <c:v>42822</c:v>
                      </c:pt>
                      <c:pt idx="374">
                        <c:v>42823</c:v>
                      </c:pt>
                      <c:pt idx="375">
                        <c:v>42824</c:v>
                      </c:pt>
                      <c:pt idx="376">
                        <c:v>42825</c:v>
                      </c:pt>
                      <c:pt idx="377">
                        <c:v>42826</c:v>
                      </c:pt>
                      <c:pt idx="378">
                        <c:v>42827</c:v>
                      </c:pt>
                      <c:pt idx="379">
                        <c:v>42828</c:v>
                      </c:pt>
                      <c:pt idx="380">
                        <c:v>42829</c:v>
                      </c:pt>
                      <c:pt idx="381">
                        <c:v>42830</c:v>
                      </c:pt>
                      <c:pt idx="382">
                        <c:v>42831</c:v>
                      </c:pt>
                      <c:pt idx="383">
                        <c:v>42832</c:v>
                      </c:pt>
                      <c:pt idx="384">
                        <c:v>42833</c:v>
                      </c:pt>
                      <c:pt idx="385">
                        <c:v>42834</c:v>
                      </c:pt>
                      <c:pt idx="386">
                        <c:v>42835</c:v>
                      </c:pt>
                      <c:pt idx="387">
                        <c:v>42836</c:v>
                      </c:pt>
                      <c:pt idx="388">
                        <c:v>42837</c:v>
                      </c:pt>
                      <c:pt idx="389">
                        <c:v>42838</c:v>
                      </c:pt>
                      <c:pt idx="390">
                        <c:v>42839</c:v>
                      </c:pt>
                      <c:pt idx="391">
                        <c:v>42840</c:v>
                      </c:pt>
                      <c:pt idx="392">
                        <c:v>42841</c:v>
                      </c:pt>
                      <c:pt idx="393">
                        <c:v>42842</c:v>
                      </c:pt>
                      <c:pt idx="394">
                        <c:v>42843</c:v>
                      </c:pt>
                      <c:pt idx="395">
                        <c:v>42844</c:v>
                      </c:pt>
                      <c:pt idx="396">
                        <c:v>42845</c:v>
                      </c:pt>
                      <c:pt idx="397">
                        <c:v>42846</c:v>
                      </c:pt>
                      <c:pt idx="398">
                        <c:v>42847</c:v>
                      </c:pt>
                      <c:pt idx="399">
                        <c:v>42848</c:v>
                      </c:pt>
                      <c:pt idx="400">
                        <c:v>42849</c:v>
                      </c:pt>
                      <c:pt idx="401">
                        <c:v>42850</c:v>
                      </c:pt>
                      <c:pt idx="402">
                        <c:v>42851</c:v>
                      </c:pt>
                      <c:pt idx="403">
                        <c:v>42852</c:v>
                      </c:pt>
                      <c:pt idx="404">
                        <c:v>42853</c:v>
                      </c:pt>
                      <c:pt idx="405">
                        <c:v>42854</c:v>
                      </c:pt>
                      <c:pt idx="406">
                        <c:v>42855</c:v>
                      </c:pt>
                      <c:pt idx="407">
                        <c:v>42856</c:v>
                      </c:pt>
                      <c:pt idx="408">
                        <c:v>42857</c:v>
                      </c:pt>
                      <c:pt idx="409">
                        <c:v>42858</c:v>
                      </c:pt>
                      <c:pt idx="410">
                        <c:v>42859</c:v>
                      </c:pt>
                      <c:pt idx="411">
                        <c:v>42860</c:v>
                      </c:pt>
                      <c:pt idx="412">
                        <c:v>42861</c:v>
                      </c:pt>
                      <c:pt idx="413">
                        <c:v>42862</c:v>
                      </c:pt>
                      <c:pt idx="414">
                        <c:v>42863</c:v>
                      </c:pt>
                      <c:pt idx="415">
                        <c:v>42864</c:v>
                      </c:pt>
                      <c:pt idx="416">
                        <c:v>42865</c:v>
                      </c:pt>
                      <c:pt idx="417">
                        <c:v>42866</c:v>
                      </c:pt>
                      <c:pt idx="418">
                        <c:v>42868</c:v>
                      </c:pt>
                      <c:pt idx="419">
                        <c:v>42869</c:v>
                      </c:pt>
                      <c:pt idx="420">
                        <c:v>42870</c:v>
                      </c:pt>
                      <c:pt idx="421">
                        <c:v>42871</c:v>
                      </c:pt>
                      <c:pt idx="422">
                        <c:v>42872</c:v>
                      </c:pt>
                      <c:pt idx="423">
                        <c:v>42873</c:v>
                      </c:pt>
                      <c:pt idx="424">
                        <c:v>42874</c:v>
                      </c:pt>
                      <c:pt idx="425">
                        <c:v>42875</c:v>
                      </c:pt>
                      <c:pt idx="426">
                        <c:v>42878</c:v>
                      </c:pt>
                      <c:pt idx="427">
                        <c:v>42879</c:v>
                      </c:pt>
                      <c:pt idx="428">
                        <c:v>42881</c:v>
                      </c:pt>
                      <c:pt idx="429">
                        <c:v>42882</c:v>
                      </c:pt>
                      <c:pt idx="430">
                        <c:v>42883</c:v>
                      </c:pt>
                      <c:pt idx="431">
                        <c:v>42884</c:v>
                      </c:pt>
                      <c:pt idx="432">
                        <c:v>42885</c:v>
                      </c:pt>
                      <c:pt idx="433">
                        <c:v>42886</c:v>
                      </c:pt>
                      <c:pt idx="434">
                        <c:v>42887</c:v>
                      </c:pt>
                      <c:pt idx="435">
                        <c:v>42888</c:v>
                      </c:pt>
                      <c:pt idx="436">
                        <c:v>42889</c:v>
                      </c:pt>
                      <c:pt idx="437">
                        <c:v>42890</c:v>
                      </c:pt>
                      <c:pt idx="438">
                        <c:v>42891</c:v>
                      </c:pt>
                      <c:pt idx="439">
                        <c:v>42892</c:v>
                      </c:pt>
                      <c:pt idx="440">
                        <c:v>42893</c:v>
                      </c:pt>
                      <c:pt idx="441">
                        <c:v>42894</c:v>
                      </c:pt>
                      <c:pt idx="442">
                        <c:v>42895</c:v>
                      </c:pt>
                      <c:pt idx="443">
                        <c:v>42896</c:v>
                      </c:pt>
                      <c:pt idx="444">
                        <c:v>42897</c:v>
                      </c:pt>
                      <c:pt idx="445">
                        <c:v>42898</c:v>
                      </c:pt>
                      <c:pt idx="446">
                        <c:v>42899</c:v>
                      </c:pt>
                      <c:pt idx="447">
                        <c:v>42901</c:v>
                      </c:pt>
                      <c:pt idx="448">
                        <c:v>42902</c:v>
                      </c:pt>
                      <c:pt idx="449">
                        <c:v>42903</c:v>
                      </c:pt>
                      <c:pt idx="450">
                        <c:v>42904</c:v>
                      </c:pt>
                      <c:pt idx="451">
                        <c:v>42905</c:v>
                      </c:pt>
                      <c:pt idx="452">
                        <c:v>42906</c:v>
                      </c:pt>
                      <c:pt idx="453">
                        <c:v>42907</c:v>
                      </c:pt>
                      <c:pt idx="454">
                        <c:v>42908</c:v>
                      </c:pt>
                      <c:pt idx="455">
                        <c:v>42909</c:v>
                      </c:pt>
                      <c:pt idx="456">
                        <c:v>42910</c:v>
                      </c:pt>
                      <c:pt idx="457">
                        <c:v>42911</c:v>
                      </c:pt>
                      <c:pt idx="458">
                        <c:v>42912</c:v>
                      </c:pt>
                      <c:pt idx="459">
                        <c:v>42913</c:v>
                      </c:pt>
                      <c:pt idx="460">
                        <c:v>42914</c:v>
                      </c:pt>
                      <c:pt idx="461">
                        <c:v>42915</c:v>
                      </c:pt>
                      <c:pt idx="462">
                        <c:v>42916</c:v>
                      </c:pt>
                      <c:pt idx="463">
                        <c:v>42917</c:v>
                      </c:pt>
                      <c:pt idx="464">
                        <c:v>42918</c:v>
                      </c:pt>
                      <c:pt idx="465">
                        <c:v>42919</c:v>
                      </c:pt>
                      <c:pt idx="466">
                        <c:v>42920</c:v>
                      </c:pt>
                      <c:pt idx="467">
                        <c:v>42921</c:v>
                      </c:pt>
                      <c:pt idx="468">
                        <c:v>42922</c:v>
                      </c:pt>
                      <c:pt idx="469">
                        <c:v>42923</c:v>
                      </c:pt>
                      <c:pt idx="470">
                        <c:v>42924</c:v>
                      </c:pt>
                      <c:pt idx="471">
                        <c:v>42925</c:v>
                      </c:pt>
                      <c:pt idx="472">
                        <c:v>42927</c:v>
                      </c:pt>
                      <c:pt idx="473">
                        <c:v>42928</c:v>
                      </c:pt>
                      <c:pt idx="474">
                        <c:v>42929</c:v>
                      </c:pt>
                      <c:pt idx="475">
                        <c:v>42930</c:v>
                      </c:pt>
                      <c:pt idx="476">
                        <c:v>42931</c:v>
                      </c:pt>
                      <c:pt idx="477">
                        <c:v>42932</c:v>
                      </c:pt>
                      <c:pt idx="478">
                        <c:v>42933</c:v>
                      </c:pt>
                      <c:pt idx="479">
                        <c:v>42934</c:v>
                      </c:pt>
                      <c:pt idx="480">
                        <c:v>42935</c:v>
                      </c:pt>
                      <c:pt idx="481">
                        <c:v>42936</c:v>
                      </c:pt>
                      <c:pt idx="482">
                        <c:v>42937</c:v>
                      </c:pt>
                      <c:pt idx="483">
                        <c:v>42938</c:v>
                      </c:pt>
                      <c:pt idx="484">
                        <c:v>42939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Playtime!$G$2:$G$463</c15:sqref>
                        </c15:formulaRef>
                      </c:ext>
                    </c:extLst>
                    <c:numCache>
                      <c:formatCode>General</c:formatCode>
                      <c:ptCount val="462"/>
                      <c:pt idx="0">
                        <c:v>2126.92682926829</c:v>
                      </c:pt>
                      <c:pt idx="1">
                        <c:v>3697.9669421487602</c:v>
                      </c:pt>
                      <c:pt idx="2">
                        <c:v>3848.3299874529398</c:v>
                      </c:pt>
                      <c:pt idx="3">
                        <c:v>3881.59428571428</c:v>
                      </c:pt>
                      <c:pt idx="4">
                        <c:v>4060.1874578556899</c:v>
                      </c:pt>
                      <c:pt idx="5">
                        <c:v>3421.4444444444398</c:v>
                      </c:pt>
                      <c:pt idx="6">
                        <c:v>3208.2881628280602</c:v>
                      </c:pt>
                      <c:pt idx="7">
                        <c:v>2920.20614469772</c:v>
                      </c:pt>
                      <c:pt idx="8">
                        <c:v>2853.25714285714</c:v>
                      </c:pt>
                      <c:pt idx="9">
                        <c:v>2820.8033303330299</c:v>
                      </c:pt>
                      <c:pt idx="10">
                        <c:v>2816.75218531468</c:v>
                      </c:pt>
                      <c:pt idx="11">
                        <c:v>2641.0284399832699</c:v>
                      </c:pt>
                      <c:pt idx="12">
                        <c:v>2625.1328728159201</c:v>
                      </c:pt>
                      <c:pt idx="13">
                        <c:v>2514.5914876690499</c:v>
                      </c:pt>
                      <c:pt idx="14">
                        <c:v>2389.44980392156</c:v>
                      </c:pt>
                      <c:pt idx="15">
                        <c:v>2433.57908950617</c:v>
                      </c:pt>
                      <c:pt idx="16">
                        <c:v>2561.5237003058101</c:v>
                      </c:pt>
                      <c:pt idx="17">
                        <c:v>2761.2030848329</c:v>
                      </c:pt>
                      <c:pt idx="18">
                        <c:v>2725.2358124779698</c:v>
                      </c:pt>
                      <c:pt idx="19">
                        <c:v>2382.52438602559</c:v>
                      </c:pt>
                      <c:pt idx="20">
                        <c:v>2447.1498305084701</c:v>
                      </c:pt>
                      <c:pt idx="21">
                        <c:v>2472.6326050420098</c:v>
                      </c:pt>
                      <c:pt idx="22">
                        <c:v>2497.8889983579602</c:v>
                      </c:pt>
                      <c:pt idx="23">
                        <c:v>2395.47053108808</c:v>
                      </c:pt>
                      <c:pt idx="24">
                        <c:v>2528.69389701207</c:v>
                      </c:pt>
                      <c:pt idx="25">
                        <c:v>2560.4684095860498</c:v>
                      </c:pt>
                      <c:pt idx="26">
                        <c:v>2355.3775637041599</c:v>
                      </c:pt>
                      <c:pt idx="27">
                        <c:v>2228.79770043505</c:v>
                      </c:pt>
                      <c:pt idx="28">
                        <c:v>1969.299171525</c:v>
                      </c:pt>
                      <c:pt idx="29">
                        <c:v>2065.0811629315499</c:v>
                      </c:pt>
                      <c:pt idx="30">
                        <c:v>2248.94481912936</c:v>
                      </c:pt>
                      <c:pt idx="31">
                        <c:v>2506.2756723716302</c:v>
                      </c:pt>
                      <c:pt idx="32">
                        <c:v>2477.1821493624702</c:v>
                      </c:pt>
                      <c:pt idx="33">
                        <c:v>2352.8358164481501</c:v>
                      </c:pt>
                      <c:pt idx="34">
                        <c:v>2134.0005931198102</c:v>
                      </c:pt>
                      <c:pt idx="35">
                        <c:v>2401.8690758293801</c:v>
                      </c:pt>
                      <c:pt idx="36">
                        <c:v>2277.7628927089499</c:v>
                      </c:pt>
                      <c:pt idx="37">
                        <c:v>2085.0497205060301</c:v>
                      </c:pt>
                      <c:pt idx="38">
                        <c:v>2305.2087392973099</c:v>
                      </c:pt>
                      <c:pt idx="39">
                        <c:v>2302.41836141778</c:v>
                      </c:pt>
                      <c:pt idx="40">
                        <c:v>2121.9476560253001</c:v>
                      </c:pt>
                      <c:pt idx="41">
                        <c:v>1957.4942329873099</c:v>
                      </c:pt>
                      <c:pt idx="42">
                        <c:v>1979.0287852619399</c:v>
                      </c:pt>
                      <c:pt idx="43">
                        <c:v>1942.54869020501</c:v>
                      </c:pt>
                      <c:pt idx="44">
                        <c:v>2031.7701739378299</c:v>
                      </c:pt>
                      <c:pt idx="45">
                        <c:v>2209.67352773013</c:v>
                      </c:pt>
                      <c:pt idx="46">
                        <c:v>2271.6035353535299</c:v>
                      </c:pt>
                      <c:pt idx="47">
                        <c:v>2191.9939142461899</c:v>
                      </c:pt>
                      <c:pt idx="48">
                        <c:v>2070.8545756151502</c:v>
                      </c:pt>
                      <c:pt idx="49">
                        <c:v>2183.6784345922201</c:v>
                      </c:pt>
                      <c:pt idx="50">
                        <c:v>2525.1406926406898</c:v>
                      </c:pt>
                      <c:pt idx="51">
                        <c:v>2421.1353970390301</c:v>
                      </c:pt>
                      <c:pt idx="52">
                        <c:v>2283.6792299349199</c:v>
                      </c:pt>
                      <c:pt idx="53">
                        <c:v>1735.19983862291</c:v>
                      </c:pt>
                      <c:pt idx="54">
                        <c:v>2162.3232377378699</c:v>
                      </c:pt>
                      <c:pt idx="55">
                        <c:v>1950.5985030740401</c:v>
                      </c:pt>
                      <c:pt idx="56">
                        <c:v>1742.49759358288</c:v>
                      </c:pt>
                      <c:pt idx="57">
                        <c:v>1819.0991159924899</c:v>
                      </c:pt>
                      <c:pt idx="58">
                        <c:v>2026.8878755364799</c:v>
                      </c:pt>
                      <c:pt idx="59">
                        <c:v>2337.1842528119901</c:v>
                      </c:pt>
                      <c:pt idx="60">
                        <c:v>1871.2623080995199</c:v>
                      </c:pt>
                      <c:pt idx="61">
                        <c:v>2321.6483172449698</c:v>
                      </c:pt>
                      <c:pt idx="62">
                        <c:v>2257.1957028216402</c:v>
                      </c:pt>
                      <c:pt idx="63">
                        <c:v>2182.3522288069998</c:v>
                      </c:pt>
                      <c:pt idx="64">
                        <c:v>2259.7541870651798</c:v>
                      </c:pt>
                      <c:pt idx="65">
                        <c:v>2147.5486310299798</c:v>
                      </c:pt>
                      <c:pt idx="66">
                        <c:v>2086.36541935483</c:v>
                      </c:pt>
                      <c:pt idx="67">
                        <c:v>2120.8769466428298</c:v>
                      </c:pt>
                      <c:pt idx="68">
                        <c:v>1966.8723458038401</c:v>
                      </c:pt>
                      <c:pt idx="69">
                        <c:v>2040.53124209461</c:v>
                      </c:pt>
                      <c:pt idx="70">
                        <c:v>2092.96221221221</c:v>
                      </c:pt>
                      <c:pt idx="71">
                        <c:v>2089.4428248303502</c:v>
                      </c:pt>
                      <c:pt idx="72">
                        <c:v>2017.5946288320199</c:v>
                      </c:pt>
                      <c:pt idx="73">
                        <c:v>2033.1699313151801</c:v>
                      </c:pt>
                      <c:pt idx="74">
                        <c:v>2176.0387941685199</c:v>
                      </c:pt>
                      <c:pt idx="75">
                        <c:v>1909.94359605911</c:v>
                      </c:pt>
                      <c:pt idx="76">
                        <c:v>2078.6244808209099</c:v>
                      </c:pt>
                      <c:pt idx="77">
                        <c:v>1832.8671226184599</c:v>
                      </c:pt>
                      <c:pt idx="78">
                        <c:v>2043.8208846990501</c:v>
                      </c:pt>
                      <c:pt idx="79">
                        <c:v>1894.94624447717</c:v>
                      </c:pt>
                      <c:pt idx="80">
                        <c:v>1988.6676420385199</c:v>
                      </c:pt>
                      <c:pt idx="81">
                        <c:v>2043.73534378769</c:v>
                      </c:pt>
                      <c:pt idx="82">
                        <c:v>1915.0357399856</c:v>
                      </c:pt>
                      <c:pt idx="83">
                        <c:v>1926.5464781983701</c:v>
                      </c:pt>
                      <c:pt idx="84">
                        <c:v>1673.0404112864601</c:v>
                      </c:pt>
                      <c:pt idx="85">
                        <c:v>1878.84895708463</c:v>
                      </c:pt>
                      <c:pt idx="86">
                        <c:v>1825.8496131528</c:v>
                      </c:pt>
                      <c:pt idx="87">
                        <c:v>1878.91887976822</c:v>
                      </c:pt>
                      <c:pt idx="88">
                        <c:v>1806.69348293148</c:v>
                      </c:pt>
                      <c:pt idx="89">
                        <c:v>1960.7545866094799</c:v>
                      </c:pt>
                      <c:pt idx="90">
                        <c:v>1743.20774976657</c:v>
                      </c:pt>
                      <c:pt idx="91">
                        <c:v>3438.8614223645</c:v>
                      </c:pt>
                      <c:pt idx="92">
                        <c:v>3885.49715585893</c:v>
                      </c:pt>
                      <c:pt idx="93">
                        <c:v>3205.8867403314898</c:v>
                      </c:pt>
                      <c:pt idx="94">
                        <c:v>2816.8303429479902</c:v>
                      </c:pt>
                      <c:pt idx="95">
                        <c:v>2843.3216192170798</c:v>
                      </c:pt>
                      <c:pt idx="96">
                        <c:v>3338.0196472426801</c:v>
                      </c:pt>
                      <c:pt idx="97">
                        <c:v>3347.3052959501501</c:v>
                      </c:pt>
                      <c:pt idx="98">
                        <c:v>2960.6322147650999</c:v>
                      </c:pt>
                      <c:pt idx="99">
                        <c:v>2586.3834919229898</c:v>
                      </c:pt>
                      <c:pt idx="100">
                        <c:v>2512.23056240197</c:v>
                      </c:pt>
                      <c:pt idx="101">
                        <c:v>2705.6093611357501</c:v>
                      </c:pt>
                      <c:pt idx="102">
                        <c:v>3101.33268059181</c:v>
                      </c:pt>
                      <c:pt idx="103">
                        <c:v>3589.67352240744</c:v>
                      </c:pt>
                      <c:pt idx="104">
                        <c:v>3572.4373916811001</c:v>
                      </c:pt>
                      <c:pt idx="105">
                        <c:v>3236.3339104090001</c:v>
                      </c:pt>
                      <c:pt idx="106">
                        <c:v>3047.2016407599299</c:v>
                      </c:pt>
                      <c:pt idx="107">
                        <c:v>2967.53671706263</c:v>
                      </c:pt>
                      <c:pt idx="108">
                        <c:v>2859.4549207038799</c:v>
                      </c:pt>
                      <c:pt idx="109">
                        <c:v>3052.3922863839698</c:v>
                      </c:pt>
                      <c:pt idx="110">
                        <c:v>2816.0390346274899</c:v>
                      </c:pt>
                      <c:pt idx="111">
                        <c:v>3329.29232056915</c:v>
                      </c:pt>
                      <c:pt idx="112">
                        <c:v>3126.4866388308901</c:v>
                      </c:pt>
                      <c:pt idx="113">
                        <c:v>3153.2337445118101</c:v>
                      </c:pt>
                      <c:pt idx="114">
                        <c:v>3165.2139093782898</c:v>
                      </c:pt>
                      <c:pt idx="115">
                        <c:v>3109.1175105485199</c:v>
                      </c:pt>
                      <c:pt idx="116">
                        <c:v>3205.72827672431</c:v>
                      </c:pt>
                      <c:pt idx="117">
                        <c:v>3220.3804776739298</c:v>
                      </c:pt>
                      <c:pt idx="118">
                        <c:v>3140.7396719950102</c:v>
                      </c:pt>
                      <c:pt idx="119">
                        <c:v>3281.1416424720001</c:v>
                      </c:pt>
                      <c:pt idx="120">
                        <c:v>2339.8707525536702</c:v>
                      </c:pt>
                      <c:pt idx="121">
                        <c:v>1752.50370855148</c:v>
                      </c:pt>
                      <c:pt idx="122">
                        <c:v>1839.8909011564399</c:v>
                      </c:pt>
                      <c:pt idx="123">
                        <c:v>1972.875569044</c:v>
                      </c:pt>
                      <c:pt idx="124">
                        <c:v>1888.79511562567</c:v>
                      </c:pt>
                      <c:pt idx="125">
                        <c:v>1921.6111589831901</c:v>
                      </c:pt>
                      <c:pt idx="126">
                        <c:v>1897.9158798283199</c:v>
                      </c:pt>
                      <c:pt idx="127">
                        <c:v>1978.5155105557899</c:v>
                      </c:pt>
                      <c:pt idx="128">
                        <c:v>2196.6328918322201</c:v>
                      </c:pt>
                      <c:pt idx="129">
                        <c:v>2214.3910772578802</c:v>
                      </c:pt>
                      <c:pt idx="130">
                        <c:v>1983.4793370641401</c:v>
                      </c:pt>
                      <c:pt idx="131">
                        <c:v>2142.2531754574802</c:v>
                      </c:pt>
                      <c:pt idx="132">
                        <c:v>2163.0971712373098</c:v>
                      </c:pt>
                      <c:pt idx="133">
                        <c:v>1971.3619378666001</c:v>
                      </c:pt>
                      <c:pt idx="134">
                        <c:v>2474.2042709232001</c:v>
                      </c:pt>
                      <c:pt idx="135">
                        <c:v>3338.55424973767</c:v>
                      </c:pt>
                      <c:pt idx="136">
                        <c:v>3093.6731727574702</c:v>
                      </c:pt>
                      <c:pt idx="137">
                        <c:v>2805.2959787711702</c:v>
                      </c:pt>
                      <c:pt idx="138">
                        <c:v>2596.4364191251202</c:v>
                      </c:pt>
                      <c:pt idx="139">
                        <c:v>2417.0461663616002</c:v>
                      </c:pt>
                      <c:pt idx="140">
                        <c:v>2456.04921020656</c:v>
                      </c:pt>
                      <c:pt idx="141">
                        <c:v>2415.6869158878499</c:v>
                      </c:pt>
                      <c:pt idx="142">
                        <c:v>2190.19688269073</c:v>
                      </c:pt>
                      <c:pt idx="143">
                        <c:v>2437.1947656725501</c:v>
                      </c:pt>
                      <c:pt idx="144">
                        <c:v>1888.8168446504101</c:v>
                      </c:pt>
                      <c:pt idx="145">
                        <c:v>2402.9261409127298</c:v>
                      </c:pt>
                      <c:pt idx="146">
                        <c:v>2431.3152304609198</c:v>
                      </c:pt>
                      <c:pt idx="147">
                        <c:v>2414.6930158094801</c:v>
                      </c:pt>
                      <c:pt idx="148">
                        <c:v>2263.7599840255498</c:v>
                      </c:pt>
                      <c:pt idx="149">
                        <c:v>2107.2280169799801</c:v>
                      </c:pt>
                      <c:pt idx="150">
                        <c:v>2239.8018470186698</c:v>
                      </c:pt>
                      <c:pt idx="151">
                        <c:v>2264.3886799920801</c:v>
                      </c:pt>
                      <c:pt idx="152">
                        <c:v>2007.5359322701299</c:v>
                      </c:pt>
                      <c:pt idx="153">
                        <c:v>2066.1291403785399</c:v>
                      </c:pt>
                      <c:pt idx="154">
                        <c:v>2077.72994283461</c:v>
                      </c:pt>
                      <c:pt idx="155">
                        <c:v>2123.5391372242798</c:v>
                      </c:pt>
                      <c:pt idx="156">
                        <c:v>2675.9299820466699</c:v>
                      </c:pt>
                      <c:pt idx="157">
                        <c:v>2597.7106598984701</c:v>
                      </c:pt>
                      <c:pt idx="158">
                        <c:v>2262.8685546874999</c:v>
                      </c:pt>
                      <c:pt idx="159">
                        <c:v>1863.83155236059</c:v>
                      </c:pt>
                      <c:pt idx="160">
                        <c:v>2024.8228338825299</c:v>
                      </c:pt>
                      <c:pt idx="161">
                        <c:v>1977.5510563380201</c:v>
                      </c:pt>
                      <c:pt idx="162">
                        <c:v>2110.2474936111598</c:v>
                      </c:pt>
                      <c:pt idx="163">
                        <c:v>2114.2295727505398</c:v>
                      </c:pt>
                      <c:pt idx="164">
                        <c:v>2633.7754461659101</c:v>
                      </c:pt>
                      <c:pt idx="165">
                        <c:v>2249.1740148263698</c:v>
                      </c:pt>
                      <c:pt idx="166">
                        <c:v>1126.7148680124201</c:v>
                      </c:pt>
                      <c:pt idx="167">
                        <c:v>2432.74835843955</c:v>
                      </c:pt>
                      <c:pt idx="168">
                        <c:v>2343.2234063166002</c:v>
                      </c:pt>
                      <c:pt idx="169">
                        <c:v>2393.55781129157</c:v>
                      </c:pt>
                      <c:pt idx="170">
                        <c:v>2016.42803775068</c:v>
                      </c:pt>
                      <c:pt idx="171">
                        <c:v>1979.1301786766101</c:v>
                      </c:pt>
                      <c:pt idx="172">
                        <c:v>2211.6556811649698</c:v>
                      </c:pt>
                      <c:pt idx="173">
                        <c:v>2045.0356870229</c:v>
                      </c:pt>
                      <c:pt idx="174">
                        <c:v>1638.2639816758899</c:v>
                      </c:pt>
                      <c:pt idx="175">
                        <c:v>2029.65730122324</c:v>
                      </c:pt>
                      <c:pt idx="176">
                        <c:v>1953.6255064634299</c:v>
                      </c:pt>
                      <c:pt idx="177">
                        <c:v>2037.6235998454999</c:v>
                      </c:pt>
                      <c:pt idx="178">
                        <c:v>2273.03818844751</c:v>
                      </c:pt>
                      <c:pt idx="179">
                        <c:v>1680.6640151515101</c:v>
                      </c:pt>
                      <c:pt idx="180">
                        <c:v>2129.2258248009098</c:v>
                      </c:pt>
                      <c:pt idx="181">
                        <c:v>2050.4906762102</c:v>
                      </c:pt>
                      <c:pt idx="182">
                        <c:v>2341.5114189442102</c:v>
                      </c:pt>
                      <c:pt idx="183">
                        <c:v>2437.4291869613999</c:v>
                      </c:pt>
                      <c:pt idx="184">
                        <c:v>2001.9076208178401</c:v>
                      </c:pt>
                      <c:pt idx="185">
                        <c:v>2254.7682167704102</c:v>
                      </c:pt>
                      <c:pt idx="186">
                        <c:v>2208.1462117042702</c:v>
                      </c:pt>
                      <c:pt idx="187">
                        <c:v>2073.0954773869298</c:v>
                      </c:pt>
                      <c:pt idx="188">
                        <c:v>2044.4821558630699</c:v>
                      </c:pt>
                      <c:pt idx="189">
                        <c:v>2159.2917350848302</c:v>
                      </c:pt>
                      <c:pt idx="190">
                        <c:v>2170.2170955882302</c:v>
                      </c:pt>
                      <c:pt idx="191">
                        <c:v>1970.3023813919101</c:v>
                      </c:pt>
                      <c:pt idx="192">
                        <c:v>2275.9606946983499</c:v>
                      </c:pt>
                      <c:pt idx="193">
                        <c:v>2049.7304758445298</c:v>
                      </c:pt>
                      <c:pt idx="194">
                        <c:v>2139.9330902461202</c:v>
                      </c:pt>
                      <c:pt idx="195">
                        <c:v>1878.7236985802599</c:v>
                      </c:pt>
                      <c:pt idx="196">
                        <c:v>2012.1987272727199</c:v>
                      </c:pt>
                      <c:pt idx="197">
                        <c:v>2070.4560570071199</c:v>
                      </c:pt>
                      <c:pt idx="198">
                        <c:v>2202.8152153987098</c:v>
                      </c:pt>
                      <c:pt idx="199">
                        <c:v>2236.1854838709601</c:v>
                      </c:pt>
                      <c:pt idx="200">
                        <c:v>2199.3699474352002</c:v>
                      </c:pt>
                      <c:pt idx="201">
                        <c:v>2066.9651813097598</c:v>
                      </c:pt>
                      <c:pt idx="202">
                        <c:v>2071.0882406233</c:v>
                      </c:pt>
                      <c:pt idx="203">
                        <c:v>1841.41678805535</c:v>
                      </c:pt>
                      <c:pt idx="204">
                        <c:v>1653.70781134856</c:v>
                      </c:pt>
                      <c:pt idx="205">
                        <c:v>2118.9070548712202</c:v>
                      </c:pt>
                      <c:pt idx="206">
                        <c:v>2035.92062026952</c:v>
                      </c:pt>
                      <c:pt idx="207">
                        <c:v>2039.75077540594</c:v>
                      </c:pt>
                      <c:pt idx="208">
                        <c:v>1986.78593494457</c:v>
                      </c:pt>
                      <c:pt idx="209">
                        <c:v>1914.1499290276699</c:v>
                      </c:pt>
                      <c:pt idx="210">
                        <c:v>2336.2118143459902</c:v>
                      </c:pt>
                      <c:pt idx="211">
                        <c:v>3139.32909060458</c:v>
                      </c:pt>
                      <c:pt idx="212">
                        <c:v>3489.9153756455098</c:v>
                      </c:pt>
                      <c:pt idx="213">
                        <c:v>3321.1951098628701</c:v>
                      </c:pt>
                      <c:pt idx="214">
                        <c:v>3504.0671447196801</c:v>
                      </c:pt>
                      <c:pt idx="215">
                        <c:v>3141.1369153584701</c:v>
                      </c:pt>
                      <c:pt idx="216">
                        <c:v>3450.1950072945301</c:v>
                      </c:pt>
                      <c:pt idx="217">
                        <c:v>3358.3500241506999</c:v>
                      </c:pt>
                      <c:pt idx="218">
                        <c:v>2919.6452713682102</c:v>
                      </c:pt>
                      <c:pt idx="219">
                        <c:v>3079.9228515625</c:v>
                      </c:pt>
                      <c:pt idx="220">
                        <c:v>3063.3366883116801</c:v>
                      </c:pt>
                      <c:pt idx="221">
                        <c:v>3129.1906969309398</c:v>
                      </c:pt>
                      <c:pt idx="222">
                        <c:v>3305.5301262585899</c:v>
                      </c:pt>
                      <c:pt idx="223">
                        <c:v>3260.18586887332</c:v>
                      </c:pt>
                      <c:pt idx="224">
                        <c:v>2826.6069086838302</c:v>
                      </c:pt>
                      <c:pt idx="225">
                        <c:v>2538.51386468071</c:v>
                      </c:pt>
                      <c:pt idx="226">
                        <c:v>3053.2411244979899</c:v>
                      </c:pt>
                      <c:pt idx="227">
                        <c:v>3185.2285851012898</c:v>
                      </c:pt>
                      <c:pt idx="228">
                        <c:v>2898.2305740564502</c:v>
                      </c:pt>
                      <c:pt idx="229">
                        <c:v>2972.5707697201001</c:v>
                      </c:pt>
                      <c:pt idx="230">
                        <c:v>2494.9786223277902</c:v>
                      </c:pt>
                      <c:pt idx="231">
                        <c:v>2795.2142971630001</c:v>
                      </c:pt>
                      <c:pt idx="232">
                        <c:v>2079.4973796265899</c:v>
                      </c:pt>
                      <c:pt idx="233">
                        <c:v>2297.3622970031802</c:v>
                      </c:pt>
                      <c:pt idx="234">
                        <c:v>2235.27165025863</c:v>
                      </c:pt>
                      <c:pt idx="235">
                        <c:v>1299.6473738769801</c:v>
                      </c:pt>
                      <c:pt idx="236">
                        <c:v>2278.3012566706798</c:v>
                      </c:pt>
                      <c:pt idx="237">
                        <c:v>2288.79409734207</c:v>
                      </c:pt>
                      <c:pt idx="238">
                        <c:v>2027.2767735334201</c:v>
                      </c:pt>
                      <c:pt idx="239">
                        <c:v>2014.39127459366</c:v>
                      </c:pt>
                      <c:pt idx="240">
                        <c:v>2215.7459670572198</c:v>
                      </c:pt>
                      <c:pt idx="241">
                        <c:v>2281.26919787925</c:v>
                      </c:pt>
                      <c:pt idx="242">
                        <c:v>2235.60866610025</c:v>
                      </c:pt>
                      <c:pt idx="243">
                        <c:v>2057.9222488038199</c:v>
                      </c:pt>
                      <c:pt idx="244">
                        <c:v>2224.9774098982498</c:v>
                      </c:pt>
                      <c:pt idx="245">
                        <c:v>2198.2431406384799</c:v>
                      </c:pt>
                      <c:pt idx="246">
                        <c:v>1752.28245583947</c:v>
                      </c:pt>
                      <c:pt idx="247">
                        <c:v>2100.92297087713</c:v>
                      </c:pt>
                      <c:pt idx="248">
                        <c:v>2129.07784327323</c:v>
                      </c:pt>
                      <c:pt idx="249">
                        <c:v>1876.47060906515</c:v>
                      </c:pt>
                      <c:pt idx="250">
                        <c:v>2027.52355170546</c:v>
                      </c:pt>
                      <c:pt idx="251">
                        <c:v>1731.78514588859</c:v>
                      </c:pt>
                      <c:pt idx="252">
                        <c:v>2010.50912635123</c:v>
                      </c:pt>
                      <c:pt idx="253">
                        <c:v>2037.8440972222199</c:v>
                      </c:pt>
                      <c:pt idx="254">
                        <c:v>2017.1014163315201</c:v>
                      </c:pt>
                      <c:pt idx="255">
                        <c:v>1902.6461700632401</c:v>
                      </c:pt>
                      <c:pt idx="256">
                        <c:v>1655.7586753567</c:v>
                      </c:pt>
                      <c:pt idx="257">
                        <c:v>1602.36917372881</c:v>
                      </c:pt>
                      <c:pt idx="258">
                        <c:v>1779.0979281034099</c:v>
                      </c:pt>
                      <c:pt idx="259">
                        <c:v>1524.9052480745099</c:v>
                      </c:pt>
                      <c:pt idx="260">
                        <c:v>1620.61379800853</c:v>
                      </c:pt>
                      <c:pt idx="261">
                        <c:v>1765.76097387595</c:v>
                      </c:pt>
                      <c:pt idx="262">
                        <c:v>1600.7778160523501</c:v>
                      </c:pt>
                      <c:pt idx="263">
                        <c:v>2174.3523997370098</c:v>
                      </c:pt>
                      <c:pt idx="264">
                        <c:v>2913.1068007662798</c:v>
                      </c:pt>
                      <c:pt idx="265">
                        <c:v>2724.5379595734498</c:v>
                      </c:pt>
                      <c:pt idx="266">
                        <c:v>2947.12310126582</c:v>
                      </c:pt>
                      <c:pt idx="267">
                        <c:v>2838.7815427857499</c:v>
                      </c:pt>
                      <c:pt idx="268">
                        <c:v>3299.2727414573201</c:v>
                      </c:pt>
                      <c:pt idx="269">
                        <c:v>2042.10302176295</c:v>
                      </c:pt>
                      <c:pt idx="270">
                        <c:v>2030.30746408494</c:v>
                      </c:pt>
                      <c:pt idx="271">
                        <c:v>2586.8499764113799</c:v>
                      </c:pt>
                      <c:pt idx="272">
                        <c:v>2565.9588717302199</c:v>
                      </c:pt>
                      <c:pt idx="273">
                        <c:v>2965.3743710691801</c:v>
                      </c:pt>
                      <c:pt idx="274">
                        <c:v>2780.8581038798402</c:v>
                      </c:pt>
                      <c:pt idx="275">
                        <c:v>2954.7871473354198</c:v>
                      </c:pt>
                      <c:pt idx="276">
                        <c:v>2862.6393034825801</c:v>
                      </c:pt>
                      <c:pt idx="277">
                        <c:v>2157.6211860428698</c:v>
                      </c:pt>
                      <c:pt idx="278">
                        <c:v>2611.6619099890199</c:v>
                      </c:pt>
                      <c:pt idx="279">
                        <c:v>2714.4175927375099</c:v>
                      </c:pt>
                      <c:pt idx="280">
                        <c:v>2682.94454976303</c:v>
                      </c:pt>
                      <c:pt idx="281">
                        <c:v>2660.3677821011602</c:v>
                      </c:pt>
                      <c:pt idx="282">
                        <c:v>3394.7578077158601</c:v>
                      </c:pt>
                      <c:pt idx="283">
                        <c:v>3231.2569338616199</c:v>
                      </c:pt>
                      <c:pt idx="284">
                        <c:v>3338.50478796169</c:v>
                      </c:pt>
                      <c:pt idx="285">
                        <c:v>3282.9191903819801</c:v>
                      </c:pt>
                      <c:pt idx="286">
                        <c:v>3444.8051492991999</c:v>
                      </c:pt>
                      <c:pt idx="287">
                        <c:v>3037.5521265161901</c:v>
                      </c:pt>
                      <c:pt idx="288">
                        <c:v>1631.7552138833901</c:v>
                      </c:pt>
                      <c:pt idx="289">
                        <c:v>3004.2479087452398</c:v>
                      </c:pt>
                      <c:pt idx="290">
                        <c:v>2067.4768943519498</c:v>
                      </c:pt>
                      <c:pt idx="291">
                        <c:v>2024.10799683293</c:v>
                      </c:pt>
                      <c:pt idx="292">
                        <c:v>2043.3742857142799</c:v>
                      </c:pt>
                      <c:pt idx="293">
                        <c:v>2111.12993002544</c:v>
                      </c:pt>
                      <c:pt idx="294">
                        <c:v>2262.8902105770699</c:v>
                      </c:pt>
                      <c:pt idx="295">
                        <c:v>1958.3735465116199</c:v>
                      </c:pt>
                      <c:pt idx="296">
                        <c:v>2171.6519505538599</c:v>
                      </c:pt>
                      <c:pt idx="297">
                        <c:v>2318.8380157328602</c:v>
                      </c:pt>
                      <c:pt idx="298">
                        <c:v>1926.45345680983</c:v>
                      </c:pt>
                      <c:pt idx="299">
                        <c:v>2176.7454280627899</c:v>
                      </c:pt>
                      <c:pt idx="300">
                        <c:v>1108.73152948801</c:v>
                      </c:pt>
                      <c:pt idx="301">
                        <c:v>2368.5627755102</c:v>
                      </c:pt>
                      <c:pt idx="302">
                        <c:v>2281.5010325655198</c:v>
                      </c:pt>
                      <c:pt idx="303">
                        <c:v>1997.0265727549199</c:v>
                      </c:pt>
                      <c:pt idx="304">
                        <c:v>1889.87532133676</c:v>
                      </c:pt>
                      <c:pt idx="305">
                        <c:v>1817.69814694408</c:v>
                      </c:pt>
                      <c:pt idx="306">
                        <c:v>1930.6054700294701</c:v>
                      </c:pt>
                      <c:pt idx="307">
                        <c:v>2183.6632786885202</c:v>
                      </c:pt>
                      <c:pt idx="308">
                        <c:v>2224.4171428571399</c:v>
                      </c:pt>
                      <c:pt idx="309">
                        <c:v>2060.3916220165602</c:v>
                      </c:pt>
                      <c:pt idx="310">
                        <c:v>1649.69539762563</c:v>
                      </c:pt>
                      <c:pt idx="311">
                        <c:v>1661.72455752212</c:v>
                      </c:pt>
                      <c:pt idx="312">
                        <c:v>2149.4707379134802</c:v>
                      </c:pt>
                      <c:pt idx="313">
                        <c:v>3112.3391839183901</c:v>
                      </c:pt>
                      <c:pt idx="314">
                        <c:v>2942.9317738791401</c:v>
                      </c:pt>
                      <c:pt idx="315">
                        <c:v>3018.48839994012</c:v>
                      </c:pt>
                      <c:pt idx="316">
                        <c:v>3028.7250859106498</c:v>
                      </c:pt>
                      <c:pt idx="317">
                        <c:v>3468.60158543746</c:v>
                      </c:pt>
                      <c:pt idx="318">
                        <c:v>2662.7126134035698</c:v>
                      </c:pt>
                      <c:pt idx="319">
                        <c:v>2918.3028923799702</c:v>
                      </c:pt>
                      <c:pt idx="320">
                        <c:v>2432.0826568265602</c:v>
                      </c:pt>
                      <c:pt idx="321">
                        <c:v>2702.6548095449798</c:v>
                      </c:pt>
                      <c:pt idx="322">
                        <c:v>2695.5879546809701</c:v>
                      </c:pt>
                      <c:pt idx="323">
                        <c:v>2422.9653725078601</c:v>
                      </c:pt>
                      <c:pt idx="324">
                        <c:v>1848.4788161993699</c:v>
                      </c:pt>
                      <c:pt idx="325">
                        <c:v>1813.4934511598501</c:v>
                      </c:pt>
                      <c:pt idx="326">
                        <c:v>1477.1949138902301</c:v>
                      </c:pt>
                      <c:pt idx="327">
                        <c:v>2055.6345194546002</c:v>
                      </c:pt>
                      <c:pt idx="328">
                        <c:v>2295.67093360641</c:v>
                      </c:pt>
                      <c:pt idx="329">
                        <c:v>2360.3618980169899</c:v>
                      </c:pt>
                      <c:pt idx="330">
                        <c:v>2545.6714551292798</c:v>
                      </c:pt>
                      <c:pt idx="331">
                        <c:v>2388.5995276653098</c:v>
                      </c:pt>
                      <c:pt idx="332">
                        <c:v>1831.96117804551</c:v>
                      </c:pt>
                      <c:pt idx="333">
                        <c:v>2092.0585976627699</c:v>
                      </c:pt>
                      <c:pt idx="334">
                        <c:v>2028.1925205433499</c:v>
                      </c:pt>
                      <c:pt idx="335">
                        <c:v>2066.2477591746901</c:v>
                      </c:pt>
                      <c:pt idx="336">
                        <c:v>1830.4111186211501</c:v>
                      </c:pt>
                      <c:pt idx="337">
                        <c:v>2007.81480241125</c:v>
                      </c:pt>
                      <c:pt idx="338">
                        <c:v>1486.04514295268</c:v>
                      </c:pt>
                      <c:pt idx="339">
                        <c:v>1534.9289940828401</c:v>
                      </c:pt>
                      <c:pt idx="340">
                        <c:v>1979.7165249291299</c:v>
                      </c:pt>
                      <c:pt idx="341">
                        <c:v>2097.11191396403</c:v>
                      </c:pt>
                      <c:pt idx="342">
                        <c:v>2190.0471569628799</c:v>
                      </c:pt>
                      <c:pt idx="343">
                        <c:v>2054.07735179868</c:v>
                      </c:pt>
                      <c:pt idx="344">
                        <c:v>2062.4348260362899</c:v>
                      </c:pt>
                      <c:pt idx="345">
                        <c:v>1944.6201795212701</c:v>
                      </c:pt>
                      <c:pt idx="346">
                        <c:v>1564.3959306204099</c:v>
                      </c:pt>
                      <c:pt idx="347">
                        <c:v>1781.3302505464901</c:v>
                      </c:pt>
                      <c:pt idx="348">
                        <c:v>1412.9738095237999</c:v>
                      </c:pt>
                      <c:pt idx="349">
                        <c:v>1785.3341292853399</c:v>
                      </c:pt>
                      <c:pt idx="350">
                        <c:v>1819.7695035460899</c:v>
                      </c:pt>
                      <c:pt idx="351">
                        <c:v>1316.1341976763699</c:v>
                      </c:pt>
                      <c:pt idx="352">
                        <c:v>1832.54928878597</c:v>
                      </c:pt>
                      <c:pt idx="353">
                        <c:v>1991.0565585556701</c:v>
                      </c:pt>
                      <c:pt idx="354">
                        <c:v>2852.5734084678602</c:v>
                      </c:pt>
                      <c:pt idx="355">
                        <c:v>3660.8558745190799</c:v>
                      </c:pt>
                      <c:pt idx="356">
                        <c:v>2862.9632063074901</c:v>
                      </c:pt>
                      <c:pt idx="357">
                        <c:v>3395.4434016748401</c:v>
                      </c:pt>
                      <c:pt idx="358">
                        <c:v>3218.72171558848</c:v>
                      </c:pt>
                      <c:pt idx="359">
                        <c:v>3008.7026798307402</c:v>
                      </c:pt>
                      <c:pt idx="360">
                        <c:v>3088.1918653576399</c:v>
                      </c:pt>
                      <c:pt idx="361">
                        <c:v>2671.5017593244102</c:v>
                      </c:pt>
                      <c:pt idx="362">
                        <c:v>3012.2395453269701</c:v>
                      </c:pt>
                      <c:pt idx="363">
                        <c:v>2945.6486829130799</c:v>
                      </c:pt>
                      <c:pt idx="364">
                        <c:v>2857.3637254901901</c:v>
                      </c:pt>
                      <c:pt idx="365">
                        <c:v>3138.0769551326498</c:v>
                      </c:pt>
                      <c:pt idx="366">
                        <c:v>2906.7375328083899</c:v>
                      </c:pt>
                      <c:pt idx="367">
                        <c:v>2828.1232404084999</c:v>
                      </c:pt>
                      <c:pt idx="368">
                        <c:v>2709.78705752212</c:v>
                      </c:pt>
                      <c:pt idx="369">
                        <c:v>2295.5376374008601</c:v>
                      </c:pt>
                      <c:pt idx="370">
                        <c:v>2024.3585484996499</c:v>
                      </c:pt>
                      <c:pt idx="371">
                        <c:v>2516.5017421602702</c:v>
                      </c:pt>
                      <c:pt idx="372">
                        <c:v>2855.5886808041801</c:v>
                      </c:pt>
                      <c:pt idx="373">
                        <c:v>2714.7749621264202</c:v>
                      </c:pt>
                      <c:pt idx="374">
                        <c:v>2750.4814763806598</c:v>
                      </c:pt>
                      <c:pt idx="375">
                        <c:v>2386.3238292011001</c:v>
                      </c:pt>
                      <c:pt idx="376">
                        <c:v>2721.43575186928</c:v>
                      </c:pt>
                      <c:pt idx="377">
                        <c:v>2283.8596760681298</c:v>
                      </c:pt>
                      <c:pt idx="378">
                        <c:v>2013.5270611329199</c:v>
                      </c:pt>
                      <c:pt idx="379">
                        <c:v>2095.84829418344</c:v>
                      </c:pt>
                      <c:pt idx="380">
                        <c:v>1909.76419086531</c:v>
                      </c:pt>
                      <c:pt idx="381">
                        <c:v>1947.30423122765</c:v>
                      </c:pt>
                      <c:pt idx="382">
                        <c:v>1812.05547135495</c:v>
                      </c:pt>
                      <c:pt idx="383">
                        <c:v>1444.42542976614</c:v>
                      </c:pt>
                      <c:pt idx="384">
                        <c:v>1563.1754919212899</c:v>
                      </c:pt>
                      <c:pt idx="385">
                        <c:v>1674.60484129528</c:v>
                      </c:pt>
                      <c:pt idx="386">
                        <c:v>1580.84922148077</c:v>
                      </c:pt>
                      <c:pt idx="387">
                        <c:v>1640.51148691767</c:v>
                      </c:pt>
                      <c:pt idx="388">
                        <c:v>1834.61985018726</c:v>
                      </c:pt>
                      <c:pt idx="389">
                        <c:v>2562.4071084898301</c:v>
                      </c:pt>
                      <c:pt idx="390">
                        <c:v>1562.1051401869099</c:v>
                      </c:pt>
                      <c:pt idx="391">
                        <c:v>1831.9627516246601</c:v>
                      </c:pt>
                      <c:pt idx="392">
                        <c:v>1609.690747782</c:v>
                      </c:pt>
                      <c:pt idx="393">
                        <c:v>2040.5532283464499</c:v>
                      </c:pt>
                      <c:pt idx="394">
                        <c:v>1705.70083189452</c:v>
                      </c:pt>
                      <c:pt idx="395">
                        <c:v>1728.30050584887</c:v>
                      </c:pt>
                      <c:pt idx="396">
                        <c:v>1861.51345327177</c:v>
                      </c:pt>
                      <c:pt idx="397">
                        <c:v>2079.0908354922199</c:v>
                      </c:pt>
                      <c:pt idx="398">
                        <c:v>2036.44060796299</c:v>
                      </c:pt>
                      <c:pt idx="399">
                        <c:v>1662.8469656991999</c:v>
                      </c:pt>
                      <c:pt idx="400">
                        <c:v>1777.35202086049</c:v>
                      </c:pt>
                      <c:pt idx="401">
                        <c:v>1301.0756002595699</c:v>
                      </c:pt>
                      <c:pt idx="402">
                        <c:v>1943.45067567567</c:v>
                      </c:pt>
                      <c:pt idx="403">
                        <c:v>2068.2175145954898</c:v>
                      </c:pt>
                      <c:pt idx="404">
                        <c:v>1823.53038487508</c:v>
                      </c:pt>
                      <c:pt idx="405">
                        <c:v>1718.1709312445601</c:v>
                      </c:pt>
                      <c:pt idx="406">
                        <c:v>1393.5442928682401</c:v>
                      </c:pt>
                      <c:pt idx="407">
                        <c:v>1688.5270063043099</c:v>
                      </c:pt>
                      <c:pt idx="408">
                        <c:v>1581.9109215016999</c:v>
                      </c:pt>
                      <c:pt idx="409">
                        <c:v>1504.76107266436</c:v>
                      </c:pt>
                      <c:pt idx="410">
                        <c:v>1545.44596012591</c:v>
                      </c:pt>
                      <c:pt idx="411">
                        <c:v>1593.10684444444</c:v>
                      </c:pt>
                      <c:pt idx="412">
                        <c:v>1965.0193008011599</c:v>
                      </c:pt>
                      <c:pt idx="413">
                        <c:v>2137.25650224215</c:v>
                      </c:pt>
                      <c:pt idx="414">
                        <c:v>1802.1523724261399</c:v>
                      </c:pt>
                      <c:pt idx="415">
                        <c:v>1555.8006118409201</c:v>
                      </c:pt>
                      <c:pt idx="416">
                        <c:v>1416.37319624819</c:v>
                      </c:pt>
                      <c:pt idx="417">
                        <c:v>1745.5753324831401</c:v>
                      </c:pt>
                      <c:pt idx="418">
                        <c:v>1762.3563594381301</c:v>
                      </c:pt>
                      <c:pt idx="419">
                        <c:v>1559.42900416508</c:v>
                      </c:pt>
                      <c:pt idx="420">
                        <c:v>1645.65512748929</c:v>
                      </c:pt>
                      <c:pt idx="421">
                        <c:v>1685.83066020141</c:v>
                      </c:pt>
                      <c:pt idx="422">
                        <c:v>1802.18252643294</c:v>
                      </c:pt>
                      <c:pt idx="423">
                        <c:v>1390.2340546697001</c:v>
                      </c:pt>
                      <c:pt idx="424">
                        <c:v>1691.3362676056299</c:v>
                      </c:pt>
                      <c:pt idx="425">
                        <c:v>1613.7319952774401</c:v>
                      </c:pt>
                      <c:pt idx="426">
                        <c:v>1007.69803772147</c:v>
                      </c:pt>
                      <c:pt idx="427">
                        <c:v>520.32353484932503</c:v>
                      </c:pt>
                      <c:pt idx="428">
                        <c:v>1948.0127028934301</c:v>
                      </c:pt>
                      <c:pt idx="429">
                        <c:v>1994.6160421971599</c:v>
                      </c:pt>
                      <c:pt idx="430">
                        <c:v>1939.46317937302</c:v>
                      </c:pt>
                      <c:pt idx="431">
                        <c:v>2040.40109689213</c:v>
                      </c:pt>
                      <c:pt idx="432">
                        <c:v>1976.84788383212</c:v>
                      </c:pt>
                      <c:pt idx="433">
                        <c:v>1521.3869175627201</c:v>
                      </c:pt>
                      <c:pt idx="434">
                        <c:v>1939.66696881798</c:v>
                      </c:pt>
                      <c:pt idx="435">
                        <c:v>1315.1043653705001</c:v>
                      </c:pt>
                      <c:pt idx="436">
                        <c:v>1769.8043599776399</c:v>
                      </c:pt>
                      <c:pt idx="437">
                        <c:v>2091.9071253995098</c:v>
                      </c:pt>
                      <c:pt idx="438">
                        <c:v>2188.3023730070399</c:v>
                      </c:pt>
                      <c:pt idx="439">
                        <c:v>2121.3794306703398</c:v>
                      </c:pt>
                      <c:pt idx="440">
                        <c:v>1937.4274298457501</c:v>
                      </c:pt>
                      <c:pt idx="441">
                        <c:v>1885.0095416276799</c:v>
                      </c:pt>
                      <c:pt idx="442">
                        <c:v>1494.82121043864</c:v>
                      </c:pt>
                      <c:pt idx="443">
                        <c:v>1820.60279479326</c:v>
                      </c:pt>
                      <c:pt idx="444">
                        <c:v>1190.1298095608199</c:v>
                      </c:pt>
                      <c:pt idx="445">
                        <c:v>1391.5058462718</c:v>
                      </c:pt>
                      <c:pt idx="446">
                        <c:v>1602.6610201751</c:v>
                      </c:pt>
                      <c:pt idx="447">
                        <c:v>1747.8939894962</c:v>
                      </c:pt>
                      <c:pt idx="448">
                        <c:v>650.85449526813795</c:v>
                      </c:pt>
                      <c:pt idx="449">
                        <c:v>1880.8194916950099</c:v>
                      </c:pt>
                      <c:pt idx="450">
                        <c:v>1531.49929817525</c:v>
                      </c:pt>
                      <c:pt idx="451">
                        <c:v>915.83026341849802</c:v>
                      </c:pt>
                      <c:pt idx="452">
                        <c:v>1890.0470194766799</c:v>
                      </c:pt>
                      <c:pt idx="453">
                        <c:v>1560.1105398457501</c:v>
                      </c:pt>
                      <c:pt idx="454">
                        <c:v>1540.7522388059699</c:v>
                      </c:pt>
                      <c:pt idx="455">
                        <c:v>1437.2808260781501</c:v>
                      </c:pt>
                      <c:pt idx="456">
                        <c:v>1591.5194592380101</c:v>
                      </c:pt>
                      <c:pt idx="457">
                        <c:v>1504.72692713833</c:v>
                      </c:pt>
                      <c:pt idx="458">
                        <c:v>1978.7235610436101</c:v>
                      </c:pt>
                      <c:pt idx="459">
                        <c:v>1794.7968159203899</c:v>
                      </c:pt>
                      <c:pt idx="460">
                        <c:v>861.99819675415699</c:v>
                      </c:pt>
                      <c:pt idx="461">
                        <c:v>1659.3634542175901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Playtime!$H$1</c15:sqref>
                        </c15:formulaRef>
                      </c:ext>
                    </c:extLst>
                    <c:strCache>
                      <c:ptCount val="1"/>
                      <c:pt idx="0">
                        <c:v>Whale 1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Playtime!$A$2:$A$486</c15:sqref>
                        </c15:formulaRef>
                      </c:ext>
                    </c:extLst>
                    <c:numCache>
                      <c:formatCode>m/d/yyyy</c:formatCode>
                      <c:ptCount val="485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42509</c:v>
                      </c:pt>
                      <c:pt idx="64">
                        <c:v>42510</c:v>
                      </c:pt>
                      <c:pt idx="65">
                        <c:v>42511</c:v>
                      </c:pt>
                      <c:pt idx="66">
                        <c:v>42512</c:v>
                      </c:pt>
                      <c:pt idx="67">
                        <c:v>42513</c:v>
                      </c:pt>
                      <c:pt idx="68">
                        <c:v>42514</c:v>
                      </c:pt>
                      <c:pt idx="69">
                        <c:v>42515</c:v>
                      </c:pt>
                      <c:pt idx="70">
                        <c:v>42516</c:v>
                      </c:pt>
                      <c:pt idx="71">
                        <c:v>42517</c:v>
                      </c:pt>
                      <c:pt idx="72">
                        <c:v>42518</c:v>
                      </c:pt>
                      <c:pt idx="73">
                        <c:v>42519</c:v>
                      </c:pt>
                      <c:pt idx="74">
                        <c:v>42520</c:v>
                      </c:pt>
                      <c:pt idx="75">
                        <c:v>42521</c:v>
                      </c:pt>
                      <c:pt idx="76">
                        <c:v>42522</c:v>
                      </c:pt>
                      <c:pt idx="77">
                        <c:v>42523</c:v>
                      </c:pt>
                      <c:pt idx="78">
                        <c:v>42524</c:v>
                      </c:pt>
                      <c:pt idx="79">
                        <c:v>42525</c:v>
                      </c:pt>
                      <c:pt idx="80">
                        <c:v>42526</c:v>
                      </c:pt>
                      <c:pt idx="81">
                        <c:v>42527</c:v>
                      </c:pt>
                      <c:pt idx="82">
                        <c:v>42528</c:v>
                      </c:pt>
                      <c:pt idx="83">
                        <c:v>42529</c:v>
                      </c:pt>
                      <c:pt idx="84">
                        <c:v>42530</c:v>
                      </c:pt>
                      <c:pt idx="85">
                        <c:v>42531</c:v>
                      </c:pt>
                      <c:pt idx="86">
                        <c:v>42532</c:v>
                      </c:pt>
                      <c:pt idx="87">
                        <c:v>42533</c:v>
                      </c:pt>
                      <c:pt idx="88">
                        <c:v>42534</c:v>
                      </c:pt>
                      <c:pt idx="89">
                        <c:v>42535</c:v>
                      </c:pt>
                      <c:pt idx="90">
                        <c:v>42536</c:v>
                      </c:pt>
                      <c:pt idx="91">
                        <c:v>42537</c:v>
                      </c:pt>
                      <c:pt idx="92">
                        <c:v>42538</c:v>
                      </c:pt>
                      <c:pt idx="93">
                        <c:v>42539</c:v>
                      </c:pt>
                      <c:pt idx="94">
                        <c:v>42540</c:v>
                      </c:pt>
                      <c:pt idx="95">
                        <c:v>42541</c:v>
                      </c:pt>
                      <c:pt idx="96">
                        <c:v>42542</c:v>
                      </c:pt>
                      <c:pt idx="97">
                        <c:v>42543</c:v>
                      </c:pt>
                      <c:pt idx="98">
                        <c:v>42544</c:v>
                      </c:pt>
                      <c:pt idx="99">
                        <c:v>42545</c:v>
                      </c:pt>
                      <c:pt idx="100">
                        <c:v>42546</c:v>
                      </c:pt>
                      <c:pt idx="101">
                        <c:v>42547</c:v>
                      </c:pt>
                      <c:pt idx="102">
                        <c:v>42548</c:v>
                      </c:pt>
                      <c:pt idx="103">
                        <c:v>42549</c:v>
                      </c:pt>
                      <c:pt idx="104">
                        <c:v>42550</c:v>
                      </c:pt>
                      <c:pt idx="105">
                        <c:v>42551</c:v>
                      </c:pt>
                      <c:pt idx="106">
                        <c:v>42552</c:v>
                      </c:pt>
                      <c:pt idx="107">
                        <c:v>42553</c:v>
                      </c:pt>
                      <c:pt idx="108">
                        <c:v>42554</c:v>
                      </c:pt>
                      <c:pt idx="109">
                        <c:v>42555</c:v>
                      </c:pt>
                      <c:pt idx="110">
                        <c:v>42556</c:v>
                      </c:pt>
                      <c:pt idx="111">
                        <c:v>42557</c:v>
                      </c:pt>
                      <c:pt idx="112">
                        <c:v>42558</c:v>
                      </c:pt>
                      <c:pt idx="113">
                        <c:v>42559</c:v>
                      </c:pt>
                      <c:pt idx="114">
                        <c:v>42560</c:v>
                      </c:pt>
                      <c:pt idx="115">
                        <c:v>42561</c:v>
                      </c:pt>
                      <c:pt idx="116">
                        <c:v>42562</c:v>
                      </c:pt>
                      <c:pt idx="117">
                        <c:v>42563</c:v>
                      </c:pt>
                      <c:pt idx="118">
                        <c:v>42564</c:v>
                      </c:pt>
                      <c:pt idx="119">
                        <c:v>42565</c:v>
                      </c:pt>
                      <c:pt idx="120">
                        <c:v>42566</c:v>
                      </c:pt>
                      <c:pt idx="121">
                        <c:v>42567</c:v>
                      </c:pt>
                      <c:pt idx="122">
                        <c:v>42568</c:v>
                      </c:pt>
                      <c:pt idx="123">
                        <c:v>42569</c:v>
                      </c:pt>
                      <c:pt idx="124">
                        <c:v>42570</c:v>
                      </c:pt>
                      <c:pt idx="125">
                        <c:v>42571</c:v>
                      </c:pt>
                      <c:pt idx="126">
                        <c:v>42572</c:v>
                      </c:pt>
                      <c:pt idx="127">
                        <c:v>42573</c:v>
                      </c:pt>
                      <c:pt idx="128">
                        <c:v>42574</c:v>
                      </c:pt>
                      <c:pt idx="129">
                        <c:v>42575</c:v>
                      </c:pt>
                      <c:pt idx="130">
                        <c:v>42576</c:v>
                      </c:pt>
                      <c:pt idx="131">
                        <c:v>42577</c:v>
                      </c:pt>
                      <c:pt idx="132">
                        <c:v>42578</c:v>
                      </c:pt>
                      <c:pt idx="133">
                        <c:v>42579</c:v>
                      </c:pt>
                      <c:pt idx="134">
                        <c:v>42580</c:v>
                      </c:pt>
                      <c:pt idx="135">
                        <c:v>42581</c:v>
                      </c:pt>
                      <c:pt idx="136">
                        <c:v>42582</c:v>
                      </c:pt>
                      <c:pt idx="137">
                        <c:v>42583</c:v>
                      </c:pt>
                      <c:pt idx="138">
                        <c:v>42584</c:v>
                      </c:pt>
                      <c:pt idx="139">
                        <c:v>42585</c:v>
                      </c:pt>
                      <c:pt idx="140">
                        <c:v>42586</c:v>
                      </c:pt>
                      <c:pt idx="141">
                        <c:v>42587</c:v>
                      </c:pt>
                      <c:pt idx="142">
                        <c:v>42588</c:v>
                      </c:pt>
                      <c:pt idx="143">
                        <c:v>42589</c:v>
                      </c:pt>
                      <c:pt idx="144">
                        <c:v>42590</c:v>
                      </c:pt>
                      <c:pt idx="145">
                        <c:v>42591</c:v>
                      </c:pt>
                      <c:pt idx="146">
                        <c:v>42592</c:v>
                      </c:pt>
                      <c:pt idx="147">
                        <c:v>42593</c:v>
                      </c:pt>
                      <c:pt idx="148">
                        <c:v>42594</c:v>
                      </c:pt>
                      <c:pt idx="149">
                        <c:v>42595</c:v>
                      </c:pt>
                      <c:pt idx="150">
                        <c:v>42596</c:v>
                      </c:pt>
                      <c:pt idx="151">
                        <c:v>42597</c:v>
                      </c:pt>
                      <c:pt idx="152">
                        <c:v>42598</c:v>
                      </c:pt>
                      <c:pt idx="153">
                        <c:v>42599</c:v>
                      </c:pt>
                      <c:pt idx="154">
                        <c:v>42600</c:v>
                      </c:pt>
                      <c:pt idx="155">
                        <c:v>42601</c:v>
                      </c:pt>
                      <c:pt idx="156">
                        <c:v>42602</c:v>
                      </c:pt>
                      <c:pt idx="157">
                        <c:v>42603</c:v>
                      </c:pt>
                      <c:pt idx="158">
                        <c:v>42604</c:v>
                      </c:pt>
                      <c:pt idx="159">
                        <c:v>42605</c:v>
                      </c:pt>
                      <c:pt idx="160">
                        <c:v>42606</c:v>
                      </c:pt>
                      <c:pt idx="161">
                        <c:v>42607</c:v>
                      </c:pt>
                      <c:pt idx="162">
                        <c:v>42608</c:v>
                      </c:pt>
                      <c:pt idx="163">
                        <c:v>42609</c:v>
                      </c:pt>
                      <c:pt idx="164">
                        <c:v>42610</c:v>
                      </c:pt>
                      <c:pt idx="165">
                        <c:v>42611</c:v>
                      </c:pt>
                      <c:pt idx="166">
                        <c:v>42612</c:v>
                      </c:pt>
                      <c:pt idx="167">
                        <c:v>42613</c:v>
                      </c:pt>
                      <c:pt idx="168">
                        <c:v>42614</c:v>
                      </c:pt>
                      <c:pt idx="169">
                        <c:v>42615</c:v>
                      </c:pt>
                      <c:pt idx="170">
                        <c:v>42616</c:v>
                      </c:pt>
                      <c:pt idx="171">
                        <c:v>42617</c:v>
                      </c:pt>
                      <c:pt idx="172">
                        <c:v>42618</c:v>
                      </c:pt>
                      <c:pt idx="173">
                        <c:v>42619</c:v>
                      </c:pt>
                      <c:pt idx="174">
                        <c:v>42620</c:v>
                      </c:pt>
                      <c:pt idx="175">
                        <c:v>42621</c:v>
                      </c:pt>
                      <c:pt idx="176">
                        <c:v>42622</c:v>
                      </c:pt>
                      <c:pt idx="177">
                        <c:v>42623</c:v>
                      </c:pt>
                      <c:pt idx="178">
                        <c:v>42624</c:v>
                      </c:pt>
                      <c:pt idx="179">
                        <c:v>42625</c:v>
                      </c:pt>
                      <c:pt idx="180">
                        <c:v>42626</c:v>
                      </c:pt>
                      <c:pt idx="181">
                        <c:v>42627</c:v>
                      </c:pt>
                      <c:pt idx="182">
                        <c:v>42628</c:v>
                      </c:pt>
                      <c:pt idx="183">
                        <c:v>42629</c:v>
                      </c:pt>
                      <c:pt idx="184">
                        <c:v>42630</c:v>
                      </c:pt>
                      <c:pt idx="185">
                        <c:v>42631</c:v>
                      </c:pt>
                      <c:pt idx="186">
                        <c:v>42632</c:v>
                      </c:pt>
                      <c:pt idx="187">
                        <c:v>42633</c:v>
                      </c:pt>
                      <c:pt idx="188">
                        <c:v>42634</c:v>
                      </c:pt>
                      <c:pt idx="189">
                        <c:v>42635</c:v>
                      </c:pt>
                      <c:pt idx="190">
                        <c:v>42636</c:v>
                      </c:pt>
                      <c:pt idx="191">
                        <c:v>42637</c:v>
                      </c:pt>
                      <c:pt idx="192">
                        <c:v>42638</c:v>
                      </c:pt>
                      <c:pt idx="193">
                        <c:v>42639</c:v>
                      </c:pt>
                      <c:pt idx="194">
                        <c:v>42640</c:v>
                      </c:pt>
                      <c:pt idx="195">
                        <c:v>42641</c:v>
                      </c:pt>
                      <c:pt idx="196">
                        <c:v>42642</c:v>
                      </c:pt>
                      <c:pt idx="197">
                        <c:v>42643</c:v>
                      </c:pt>
                      <c:pt idx="198">
                        <c:v>42644</c:v>
                      </c:pt>
                      <c:pt idx="199">
                        <c:v>42645</c:v>
                      </c:pt>
                      <c:pt idx="200">
                        <c:v>42646</c:v>
                      </c:pt>
                      <c:pt idx="201">
                        <c:v>42647</c:v>
                      </c:pt>
                      <c:pt idx="202">
                        <c:v>42648</c:v>
                      </c:pt>
                      <c:pt idx="203">
                        <c:v>42649</c:v>
                      </c:pt>
                      <c:pt idx="204">
                        <c:v>42650</c:v>
                      </c:pt>
                      <c:pt idx="205">
                        <c:v>42651</c:v>
                      </c:pt>
                      <c:pt idx="206">
                        <c:v>42652</c:v>
                      </c:pt>
                      <c:pt idx="207">
                        <c:v>42653</c:v>
                      </c:pt>
                      <c:pt idx="208">
                        <c:v>42654</c:v>
                      </c:pt>
                      <c:pt idx="209">
                        <c:v>42655</c:v>
                      </c:pt>
                      <c:pt idx="210">
                        <c:v>42656</c:v>
                      </c:pt>
                      <c:pt idx="211">
                        <c:v>42657</c:v>
                      </c:pt>
                      <c:pt idx="212">
                        <c:v>42658</c:v>
                      </c:pt>
                      <c:pt idx="213">
                        <c:v>42659</c:v>
                      </c:pt>
                      <c:pt idx="214">
                        <c:v>42660</c:v>
                      </c:pt>
                      <c:pt idx="215">
                        <c:v>42661</c:v>
                      </c:pt>
                      <c:pt idx="216">
                        <c:v>42662</c:v>
                      </c:pt>
                      <c:pt idx="217">
                        <c:v>42663</c:v>
                      </c:pt>
                      <c:pt idx="218">
                        <c:v>42664</c:v>
                      </c:pt>
                      <c:pt idx="219">
                        <c:v>42665</c:v>
                      </c:pt>
                      <c:pt idx="220">
                        <c:v>42666</c:v>
                      </c:pt>
                      <c:pt idx="221">
                        <c:v>42667</c:v>
                      </c:pt>
                      <c:pt idx="222">
                        <c:v>42668</c:v>
                      </c:pt>
                      <c:pt idx="223">
                        <c:v>42669</c:v>
                      </c:pt>
                      <c:pt idx="224">
                        <c:v>42670</c:v>
                      </c:pt>
                      <c:pt idx="225">
                        <c:v>42671</c:v>
                      </c:pt>
                      <c:pt idx="226">
                        <c:v>42672</c:v>
                      </c:pt>
                      <c:pt idx="227">
                        <c:v>42673</c:v>
                      </c:pt>
                      <c:pt idx="228">
                        <c:v>42674</c:v>
                      </c:pt>
                      <c:pt idx="229">
                        <c:v>42675</c:v>
                      </c:pt>
                      <c:pt idx="230">
                        <c:v>42676</c:v>
                      </c:pt>
                      <c:pt idx="231">
                        <c:v>42677</c:v>
                      </c:pt>
                      <c:pt idx="232">
                        <c:v>42678</c:v>
                      </c:pt>
                      <c:pt idx="233">
                        <c:v>42679</c:v>
                      </c:pt>
                      <c:pt idx="234">
                        <c:v>42680</c:v>
                      </c:pt>
                      <c:pt idx="235">
                        <c:v>42684</c:v>
                      </c:pt>
                      <c:pt idx="236">
                        <c:v>42685</c:v>
                      </c:pt>
                      <c:pt idx="237">
                        <c:v>42686</c:v>
                      </c:pt>
                      <c:pt idx="238">
                        <c:v>42687</c:v>
                      </c:pt>
                      <c:pt idx="239">
                        <c:v>42688</c:v>
                      </c:pt>
                      <c:pt idx="240">
                        <c:v>42689</c:v>
                      </c:pt>
                      <c:pt idx="241">
                        <c:v>42690</c:v>
                      </c:pt>
                      <c:pt idx="242">
                        <c:v>42691</c:v>
                      </c:pt>
                      <c:pt idx="243">
                        <c:v>42692</c:v>
                      </c:pt>
                      <c:pt idx="244">
                        <c:v>42693</c:v>
                      </c:pt>
                      <c:pt idx="245">
                        <c:v>42694</c:v>
                      </c:pt>
                      <c:pt idx="246">
                        <c:v>42695</c:v>
                      </c:pt>
                      <c:pt idx="247">
                        <c:v>42696</c:v>
                      </c:pt>
                      <c:pt idx="248">
                        <c:v>42697</c:v>
                      </c:pt>
                      <c:pt idx="249">
                        <c:v>42698</c:v>
                      </c:pt>
                      <c:pt idx="250">
                        <c:v>42699</c:v>
                      </c:pt>
                      <c:pt idx="251">
                        <c:v>42700</c:v>
                      </c:pt>
                      <c:pt idx="252">
                        <c:v>42701</c:v>
                      </c:pt>
                      <c:pt idx="253">
                        <c:v>42702</c:v>
                      </c:pt>
                      <c:pt idx="254">
                        <c:v>42703</c:v>
                      </c:pt>
                      <c:pt idx="255">
                        <c:v>42704</c:v>
                      </c:pt>
                      <c:pt idx="256">
                        <c:v>42705</c:v>
                      </c:pt>
                      <c:pt idx="257">
                        <c:v>42706</c:v>
                      </c:pt>
                      <c:pt idx="258">
                        <c:v>42707</c:v>
                      </c:pt>
                      <c:pt idx="259">
                        <c:v>42708</c:v>
                      </c:pt>
                      <c:pt idx="260">
                        <c:v>42709</c:v>
                      </c:pt>
                      <c:pt idx="261">
                        <c:v>42710</c:v>
                      </c:pt>
                      <c:pt idx="262">
                        <c:v>42711</c:v>
                      </c:pt>
                      <c:pt idx="263">
                        <c:v>42712</c:v>
                      </c:pt>
                      <c:pt idx="264">
                        <c:v>42713</c:v>
                      </c:pt>
                      <c:pt idx="265">
                        <c:v>42714</c:v>
                      </c:pt>
                      <c:pt idx="266">
                        <c:v>42715</c:v>
                      </c:pt>
                      <c:pt idx="267">
                        <c:v>42716</c:v>
                      </c:pt>
                      <c:pt idx="268">
                        <c:v>42717</c:v>
                      </c:pt>
                      <c:pt idx="269">
                        <c:v>42718</c:v>
                      </c:pt>
                      <c:pt idx="270">
                        <c:v>42719</c:v>
                      </c:pt>
                      <c:pt idx="271">
                        <c:v>42720</c:v>
                      </c:pt>
                      <c:pt idx="272">
                        <c:v>42721</c:v>
                      </c:pt>
                      <c:pt idx="273">
                        <c:v>42722</c:v>
                      </c:pt>
                      <c:pt idx="274">
                        <c:v>42723</c:v>
                      </c:pt>
                      <c:pt idx="275">
                        <c:v>42724</c:v>
                      </c:pt>
                      <c:pt idx="276">
                        <c:v>42725</c:v>
                      </c:pt>
                      <c:pt idx="277">
                        <c:v>42726</c:v>
                      </c:pt>
                      <c:pt idx="278">
                        <c:v>42727</c:v>
                      </c:pt>
                      <c:pt idx="279">
                        <c:v>42728</c:v>
                      </c:pt>
                      <c:pt idx="280">
                        <c:v>42729</c:v>
                      </c:pt>
                      <c:pt idx="281">
                        <c:v>42730</c:v>
                      </c:pt>
                      <c:pt idx="282">
                        <c:v>42731</c:v>
                      </c:pt>
                      <c:pt idx="283">
                        <c:v>42732</c:v>
                      </c:pt>
                      <c:pt idx="284">
                        <c:v>42733</c:v>
                      </c:pt>
                      <c:pt idx="285">
                        <c:v>42734</c:v>
                      </c:pt>
                      <c:pt idx="286">
                        <c:v>42735</c:v>
                      </c:pt>
                      <c:pt idx="287">
                        <c:v>42736</c:v>
                      </c:pt>
                      <c:pt idx="288">
                        <c:v>42737</c:v>
                      </c:pt>
                      <c:pt idx="289">
                        <c:v>42738</c:v>
                      </c:pt>
                      <c:pt idx="290">
                        <c:v>42739</c:v>
                      </c:pt>
                      <c:pt idx="291">
                        <c:v>42740</c:v>
                      </c:pt>
                      <c:pt idx="292">
                        <c:v>42741</c:v>
                      </c:pt>
                      <c:pt idx="293">
                        <c:v>42742</c:v>
                      </c:pt>
                      <c:pt idx="294">
                        <c:v>42743</c:v>
                      </c:pt>
                      <c:pt idx="295">
                        <c:v>42744</c:v>
                      </c:pt>
                      <c:pt idx="296">
                        <c:v>42745</c:v>
                      </c:pt>
                      <c:pt idx="297">
                        <c:v>42746</c:v>
                      </c:pt>
                      <c:pt idx="298">
                        <c:v>42747</c:v>
                      </c:pt>
                      <c:pt idx="299">
                        <c:v>42748</c:v>
                      </c:pt>
                      <c:pt idx="300">
                        <c:v>42749</c:v>
                      </c:pt>
                      <c:pt idx="301">
                        <c:v>42750</c:v>
                      </c:pt>
                      <c:pt idx="302">
                        <c:v>42751</c:v>
                      </c:pt>
                      <c:pt idx="303">
                        <c:v>42752</c:v>
                      </c:pt>
                      <c:pt idx="304">
                        <c:v>42753</c:v>
                      </c:pt>
                      <c:pt idx="305">
                        <c:v>42754</c:v>
                      </c:pt>
                      <c:pt idx="306">
                        <c:v>42755</c:v>
                      </c:pt>
                      <c:pt idx="307">
                        <c:v>42756</c:v>
                      </c:pt>
                      <c:pt idx="308">
                        <c:v>42757</c:v>
                      </c:pt>
                      <c:pt idx="309">
                        <c:v>42758</c:v>
                      </c:pt>
                      <c:pt idx="310">
                        <c:v>42759</c:v>
                      </c:pt>
                      <c:pt idx="311">
                        <c:v>42760</c:v>
                      </c:pt>
                      <c:pt idx="312">
                        <c:v>42761</c:v>
                      </c:pt>
                      <c:pt idx="313">
                        <c:v>42762</c:v>
                      </c:pt>
                      <c:pt idx="314">
                        <c:v>42763</c:v>
                      </c:pt>
                      <c:pt idx="315">
                        <c:v>42764</c:v>
                      </c:pt>
                      <c:pt idx="316">
                        <c:v>42765</c:v>
                      </c:pt>
                      <c:pt idx="317">
                        <c:v>42766</c:v>
                      </c:pt>
                      <c:pt idx="318">
                        <c:v>42767</c:v>
                      </c:pt>
                      <c:pt idx="319">
                        <c:v>42768</c:v>
                      </c:pt>
                      <c:pt idx="320">
                        <c:v>42769</c:v>
                      </c:pt>
                      <c:pt idx="321">
                        <c:v>42770</c:v>
                      </c:pt>
                      <c:pt idx="322">
                        <c:v>42771</c:v>
                      </c:pt>
                      <c:pt idx="323">
                        <c:v>42772</c:v>
                      </c:pt>
                      <c:pt idx="324">
                        <c:v>42773</c:v>
                      </c:pt>
                      <c:pt idx="325">
                        <c:v>42774</c:v>
                      </c:pt>
                      <c:pt idx="326">
                        <c:v>42775</c:v>
                      </c:pt>
                      <c:pt idx="327">
                        <c:v>42776</c:v>
                      </c:pt>
                      <c:pt idx="328">
                        <c:v>42777</c:v>
                      </c:pt>
                      <c:pt idx="329">
                        <c:v>42778</c:v>
                      </c:pt>
                      <c:pt idx="330">
                        <c:v>42779</c:v>
                      </c:pt>
                      <c:pt idx="331">
                        <c:v>42780</c:v>
                      </c:pt>
                      <c:pt idx="332">
                        <c:v>42781</c:v>
                      </c:pt>
                      <c:pt idx="333">
                        <c:v>42782</c:v>
                      </c:pt>
                      <c:pt idx="334">
                        <c:v>42783</c:v>
                      </c:pt>
                      <c:pt idx="335">
                        <c:v>42784</c:v>
                      </c:pt>
                      <c:pt idx="336">
                        <c:v>42785</c:v>
                      </c:pt>
                      <c:pt idx="337">
                        <c:v>42786</c:v>
                      </c:pt>
                      <c:pt idx="338">
                        <c:v>42787</c:v>
                      </c:pt>
                      <c:pt idx="339">
                        <c:v>42788</c:v>
                      </c:pt>
                      <c:pt idx="340">
                        <c:v>42789</c:v>
                      </c:pt>
                      <c:pt idx="341">
                        <c:v>42790</c:v>
                      </c:pt>
                      <c:pt idx="342">
                        <c:v>42791</c:v>
                      </c:pt>
                      <c:pt idx="343">
                        <c:v>42792</c:v>
                      </c:pt>
                      <c:pt idx="344">
                        <c:v>42793</c:v>
                      </c:pt>
                      <c:pt idx="345">
                        <c:v>42794</c:v>
                      </c:pt>
                      <c:pt idx="346">
                        <c:v>42795</c:v>
                      </c:pt>
                      <c:pt idx="347">
                        <c:v>42796</c:v>
                      </c:pt>
                      <c:pt idx="348">
                        <c:v>42797</c:v>
                      </c:pt>
                      <c:pt idx="349">
                        <c:v>42798</c:v>
                      </c:pt>
                      <c:pt idx="350">
                        <c:v>42799</c:v>
                      </c:pt>
                      <c:pt idx="351">
                        <c:v>42800</c:v>
                      </c:pt>
                      <c:pt idx="352">
                        <c:v>42801</c:v>
                      </c:pt>
                      <c:pt idx="353">
                        <c:v>42802</c:v>
                      </c:pt>
                      <c:pt idx="354">
                        <c:v>42803</c:v>
                      </c:pt>
                      <c:pt idx="355">
                        <c:v>42804</c:v>
                      </c:pt>
                      <c:pt idx="356">
                        <c:v>42805</c:v>
                      </c:pt>
                      <c:pt idx="357">
                        <c:v>42806</c:v>
                      </c:pt>
                      <c:pt idx="358">
                        <c:v>42807</c:v>
                      </c:pt>
                      <c:pt idx="359">
                        <c:v>42808</c:v>
                      </c:pt>
                      <c:pt idx="360">
                        <c:v>42809</c:v>
                      </c:pt>
                      <c:pt idx="361">
                        <c:v>42810</c:v>
                      </c:pt>
                      <c:pt idx="362">
                        <c:v>42811</c:v>
                      </c:pt>
                      <c:pt idx="363">
                        <c:v>42812</c:v>
                      </c:pt>
                      <c:pt idx="364">
                        <c:v>42813</c:v>
                      </c:pt>
                      <c:pt idx="365">
                        <c:v>42814</c:v>
                      </c:pt>
                      <c:pt idx="366">
                        <c:v>42815</c:v>
                      </c:pt>
                      <c:pt idx="367">
                        <c:v>42816</c:v>
                      </c:pt>
                      <c:pt idx="368">
                        <c:v>42817</c:v>
                      </c:pt>
                      <c:pt idx="369">
                        <c:v>42818</c:v>
                      </c:pt>
                      <c:pt idx="370">
                        <c:v>42819</c:v>
                      </c:pt>
                      <c:pt idx="371">
                        <c:v>42820</c:v>
                      </c:pt>
                      <c:pt idx="372">
                        <c:v>42821</c:v>
                      </c:pt>
                      <c:pt idx="373">
                        <c:v>42822</c:v>
                      </c:pt>
                      <c:pt idx="374">
                        <c:v>42823</c:v>
                      </c:pt>
                      <c:pt idx="375">
                        <c:v>42824</c:v>
                      </c:pt>
                      <c:pt idx="376">
                        <c:v>42825</c:v>
                      </c:pt>
                      <c:pt idx="377">
                        <c:v>42826</c:v>
                      </c:pt>
                      <c:pt idx="378">
                        <c:v>42827</c:v>
                      </c:pt>
                      <c:pt idx="379">
                        <c:v>42828</c:v>
                      </c:pt>
                      <c:pt idx="380">
                        <c:v>42829</c:v>
                      </c:pt>
                      <c:pt idx="381">
                        <c:v>42830</c:v>
                      </c:pt>
                      <c:pt idx="382">
                        <c:v>42831</c:v>
                      </c:pt>
                      <c:pt idx="383">
                        <c:v>42832</c:v>
                      </c:pt>
                      <c:pt idx="384">
                        <c:v>42833</c:v>
                      </c:pt>
                      <c:pt idx="385">
                        <c:v>42834</c:v>
                      </c:pt>
                      <c:pt idx="386">
                        <c:v>42835</c:v>
                      </c:pt>
                      <c:pt idx="387">
                        <c:v>42836</c:v>
                      </c:pt>
                      <c:pt idx="388">
                        <c:v>42837</c:v>
                      </c:pt>
                      <c:pt idx="389">
                        <c:v>42838</c:v>
                      </c:pt>
                      <c:pt idx="390">
                        <c:v>42839</c:v>
                      </c:pt>
                      <c:pt idx="391">
                        <c:v>42840</c:v>
                      </c:pt>
                      <c:pt idx="392">
                        <c:v>42841</c:v>
                      </c:pt>
                      <c:pt idx="393">
                        <c:v>42842</c:v>
                      </c:pt>
                      <c:pt idx="394">
                        <c:v>42843</c:v>
                      </c:pt>
                      <c:pt idx="395">
                        <c:v>42844</c:v>
                      </c:pt>
                      <c:pt idx="396">
                        <c:v>42845</c:v>
                      </c:pt>
                      <c:pt idx="397">
                        <c:v>42846</c:v>
                      </c:pt>
                      <c:pt idx="398">
                        <c:v>42847</c:v>
                      </c:pt>
                      <c:pt idx="399">
                        <c:v>42848</c:v>
                      </c:pt>
                      <c:pt idx="400">
                        <c:v>42849</c:v>
                      </c:pt>
                      <c:pt idx="401">
                        <c:v>42850</c:v>
                      </c:pt>
                      <c:pt idx="402">
                        <c:v>42851</c:v>
                      </c:pt>
                      <c:pt idx="403">
                        <c:v>42852</c:v>
                      </c:pt>
                      <c:pt idx="404">
                        <c:v>42853</c:v>
                      </c:pt>
                      <c:pt idx="405">
                        <c:v>42854</c:v>
                      </c:pt>
                      <c:pt idx="406">
                        <c:v>42855</c:v>
                      </c:pt>
                      <c:pt idx="407">
                        <c:v>42856</c:v>
                      </c:pt>
                      <c:pt idx="408">
                        <c:v>42857</c:v>
                      </c:pt>
                      <c:pt idx="409">
                        <c:v>42858</c:v>
                      </c:pt>
                      <c:pt idx="410">
                        <c:v>42859</c:v>
                      </c:pt>
                      <c:pt idx="411">
                        <c:v>42860</c:v>
                      </c:pt>
                      <c:pt idx="412">
                        <c:v>42861</c:v>
                      </c:pt>
                      <c:pt idx="413">
                        <c:v>42862</c:v>
                      </c:pt>
                      <c:pt idx="414">
                        <c:v>42863</c:v>
                      </c:pt>
                      <c:pt idx="415">
                        <c:v>42864</c:v>
                      </c:pt>
                      <c:pt idx="416">
                        <c:v>42865</c:v>
                      </c:pt>
                      <c:pt idx="417">
                        <c:v>42866</c:v>
                      </c:pt>
                      <c:pt idx="418">
                        <c:v>42868</c:v>
                      </c:pt>
                      <c:pt idx="419">
                        <c:v>42869</c:v>
                      </c:pt>
                      <c:pt idx="420">
                        <c:v>42870</c:v>
                      </c:pt>
                      <c:pt idx="421">
                        <c:v>42871</c:v>
                      </c:pt>
                      <c:pt idx="422">
                        <c:v>42872</c:v>
                      </c:pt>
                      <c:pt idx="423">
                        <c:v>42873</c:v>
                      </c:pt>
                      <c:pt idx="424">
                        <c:v>42874</c:v>
                      </c:pt>
                      <c:pt idx="425">
                        <c:v>42875</c:v>
                      </c:pt>
                      <c:pt idx="426">
                        <c:v>42878</c:v>
                      </c:pt>
                      <c:pt idx="427">
                        <c:v>42879</c:v>
                      </c:pt>
                      <c:pt idx="428">
                        <c:v>42881</c:v>
                      </c:pt>
                      <c:pt idx="429">
                        <c:v>42882</c:v>
                      </c:pt>
                      <c:pt idx="430">
                        <c:v>42883</c:v>
                      </c:pt>
                      <c:pt idx="431">
                        <c:v>42884</c:v>
                      </c:pt>
                      <c:pt idx="432">
                        <c:v>42885</c:v>
                      </c:pt>
                      <c:pt idx="433">
                        <c:v>42886</c:v>
                      </c:pt>
                      <c:pt idx="434">
                        <c:v>42887</c:v>
                      </c:pt>
                      <c:pt idx="435">
                        <c:v>42888</c:v>
                      </c:pt>
                      <c:pt idx="436">
                        <c:v>42889</c:v>
                      </c:pt>
                      <c:pt idx="437">
                        <c:v>42890</c:v>
                      </c:pt>
                      <c:pt idx="438">
                        <c:v>42891</c:v>
                      </c:pt>
                      <c:pt idx="439">
                        <c:v>42892</c:v>
                      </c:pt>
                      <c:pt idx="440">
                        <c:v>42893</c:v>
                      </c:pt>
                      <c:pt idx="441">
                        <c:v>42894</c:v>
                      </c:pt>
                      <c:pt idx="442">
                        <c:v>42895</c:v>
                      </c:pt>
                      <c:pt idx="443">
                        <c:v>42896</c:v>
                      </c:pt>
                      <c:pt idx="444">
                        <c:v>42897</c:v>
                      </c:pt>
                      <c:pt idx="445">
                        <c:v>42898</c:v>
                      </c:pt>
                      <c:pt idx="446">
                        <c:v>42899</c:v>
                      </c:pt>
                      <c:pt idx="447">
                        <c:v>42901</c:v>
                      </c:pt>
                      <c:pt idx="448">
                        <c:v>42902</c:v>
                      </c:pt>
                      <c:pt idx="449">
                        <c:v>42903</c:v>
                      </c:pt>
                      <c:pt idx="450">
                        <c:v>42904</c:v>
                      </c:pt>
                      <c:pt idx="451">
                        <c:v>42905</c:v>
                      </c:pt>
                      <c:pt idx="452">
                        <c:v>42906</c:v>
                      </c:pt>
                      <c:pt idx="453">
                        <c:v>42907</c:v>
                      </c:pt>
                      <c:pt idx="454">
                        <c:v>42908</c:v>
                      </c:pt>
                      <c:pt idx="455">
                        <c:v>42909</c:v>
                      </c:pt>
                      <c:pt idx="456">
                        <c:v>42910</c:v>
                      </c:pt>
                      <c:pt idx="457">
                        <c:v>42911</c:v>
                      </c:pt>
                      <c:pt idx="458">
                        <c:v>42912</c:v>
                      </c:pt>
                      <c:pt idx="459">
                        <c:v>42913</c:v>
                      </c:pt>
                      <c:pt idx="460">
                        <c:v>42914</c:v>
                      </c:pt>
                      <c:pt idx="461">
                        <c:v>42915</c:v>
                      </c:pt>
                      <c:pt idx="462">
                        <c:v>42916</c:v>
                      </c:pt>
                      <c:pt idx="463">
                        <c:v>42917</c:v>
                      </c:pt>
                      <c:pt idx="464">
                        <c:v>42918</c:v>
                      </c:pt>
                      <c:pt idx="465">
                        <c:v>42919</c:v>
                      </c:pt>
                      <c:pt idx="466">
                        <c:v>42920</c:v>
                      </c:pt>
                      <c:pt idx="467">
                        <c:v>42921</c:v>
                      </c:pt>
                      <c:pt idx="468">
                        <c:v>42922</c:v>
                      </c:pt>
                      <c:pt idx="469">
                        <c:v>42923</c:v>
                      </c:pt>
                      <c:pt idx="470">
                        <c:v>42924</c:v>
                      </c:pt>
                      <c:pt idx="471">
                        <c:v>42925</c:v>
                      </c:pt>
                      <c:pt idx="472">
                        <c:v>42927</c:v>
                      </c:pt>
                      <c:pt idx="473">
                        <c:v>42928</c:v>
                      </c:pt>
                      <c:pt idx="474">
                        <c:v>42929</c:v>
                      </c:pt>
                      <c:pt idx="475">
                        <c:v>42930</c:v>
                      </c:pt>
                      <c:pt idx="476">
                        <c:v>42931</c:v>
                      </c:pt>
                      <c:pt idx="477">
                        <c:v>42932</c:v>
                      </c:pt>
                      <c:pt idx="478">
                        <c:v>42933</c:v>
                      </c:pt>
                      <c:pt idx="479">
                        <c:v>42934</c:v>
                      </c:pt>
                      <c:pt idx="480">
                        <c:v>42935</c:v>
                      </c:pt>
                      <c:pt idx="481">
                        <c:v>42936</c:v>
                      </c:pt>
                      <c:pt idx="482">
                        <c:v>42937</c:v>
                      </c:pt>
                      <c:pt idx="483">
                        <c:v>42938</c:v>
                      </c:pt>
                      <c:pt idx="484">
                        <c:v>42939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Playtime!$H$2:$H$463</c15:sqref>
                        </c15:formulaRef>
                      </c:ext>
                    </c:extLst>
                    <c:numCache>
                      <c:formatCode>General</c:formatCode>
                      <c:ptCount val="462"/>
                      <c:pt idx="0">
                        <c:v>2325.73529411764</c:v>
                      </c:pt>
                      <c:pt idx="1">
                        <c:v>4107.8991596638598</c:v>
                      </c:pt>
                      <c:pt idx="2">
                        <c:v>4121.3692441355297</c:v>
                      </c:pt>
                      <c:pt idx="3">
                        <c:v>4134.3068445475601</c:v>
                      </c:pt>
                      <c:pt idx="4">
                        <c:v>4125.1890331890299</c:v>
                      </c:pt>
                      <c:pt idx="5">
                        <c:v>3640.1329087048798</c:v>
                      </c:pt>
                      <c:pt idx="6">
                        <c:v>3438.8879410624199</c:v>
                      </c:pt>
                      <c:pt idx="7">
                        <c:v>3151.78979518505</c:v>
                      </c:pt>
                      <c:pt idx="8">
                        <c:v>3091.0555555555502</c:v>
                      </c:pt>
                      <c:pt idx="9">
                        <c:v>2972.19961177612</c:v>
                      </c:pt>
                      <c:pt idx="10">
                        <c:v>2891.9180533751901</c:v>
                      </c:pt>
                      <c:pt idx="11">
                        <c:v>2866.9900930651402</c:v>
                      </c:pt>
                      <c:pt idx="12">
                        <c:v>2656.0627004957701</c:v>
                      </c:pt>
                      <c:pt idx="13">
                        <c:v>2394.1738633114001</c:v>
                      </c:pt>
                      <c:pt idx="14">
                        <c:v>2509.9500561167201</c:v>
                      </c:pt>
                      <c:pt idx="15">
                        <c:v>2439.9690008303301</c:v>
                      </c:pt>
                      <c:pt idx="16">
                        <c:v>2810.72364518738</c:v>
                      </c:pt>
                      <c:pt idx="17">
                        <c:v>2859.7925311203298</c:v>
                      </c:pt>
                      <c:pt idx="18">
                        <c:v>2812.4713645418301</c:v>
                      </c:pt>
                      <c:pt idx="19">
                        <c:v>2661.0034364261101</c:v>
                      </c:pt>
                      <c:pt idx="20">
                        <c:v>2665.30341156544</c:v>
                      </c:pt>
                      <c:pt idx="21">
                        <c:v>2634.7438529481901</c:v>
                      </c:pt>
                      <c:pt idx="22">
                        <c:v>2567.6192833568998</c:v>
                      </c:pt>
                      <c:pt idx="23">
                        <c:v>2560.9139334729002</c:v>
                      </c:pt>
                      <c:pt idx="24">
                        <c:v>2667.9974718455501</c:v>
                      </c:pt>
                      <c:pt idx="25">
                        <c:v>2636.60067189249</c:v>
                      </c:pt>
                      <c:pt idx="26">
                        <c:v>2424.0817051509698</c:v>
                      </c:pt>
                      <c:pt idx="27">
                        <c:v>2186.5860846443602</c:v>
                      </c:pt>
                      <c:pt idx="28">
                        <c:v>2188.2822882288201</c:v>
                      </c:pt>
                      <c:pt idx="29">
                        <c:v>2101.7397110332699</c:v>
                      </c:pt>
                      <c:pt idx="30">
                        <c:v>2305.3957743411002</c:v>
                      </c:pt>
                      <c:pt idx="31">
                        <c:v>2453.6335430679101</c:v>
                      </c:pt>
                      <c:pt idx="32">
                        <c:v>2547.0712909441199</c:v>
                      </c:pt>
                      <c:pt idx="33">
                        <c:v>2408.9005069708401</c:v>
                      </c:pt>
                      <c:pt idx="34">
                        <c:v>2379.82994923857</c:v>
                      </c:pt>
                      <c:pt idx="35">
                        <c:v>2142.13839002746</c:v>
                      </c:pt>
                      <c:pt idx="36">
                        <c:v>2168.7542784703101</c:v>
                      </c:pt>
                      <c:pt idx="37">
                        <c:v>2258.6298701298701</c:v>
                      </c:pt>
                      <c:pt idx="38">
                        <c:v>2301.9303983228501</c:v>
                      </c:pt>
                      <c:pt idx="39">
                        <c:v>2406.8852156057401</c:v>
                      </c:pt>
                      <c:pt idx="40">
                        <c:v>2214.5735864462099</c:v>
                      </c:pt>
                      <c:pt idx="41">
                        <c:v>1959.37673469387</c:v>
                      </c:pt>
                      <c:pt idx="42">
                        <c:v>1934.11476741824</c:v>
                      </c:pt>
                      <c:pt idx="43">
                        <c:v>1969.44303286953</c:v>
                      </c:pt>
                      <c:pt idx="44">
                        <c:v>2003.85581770518</c:v>
                      </c:pt>
                      <c:pt idx="45">
                        <c:v>2205.64390146204</c:v>
                      </c:pt>
                      <c:pt idx="46">
                        <c:v>2333.5726698262201</c:v>
                      </c:pt>
                      <c:pt idx="47">
                        <c:v>2269.42887804878</c:v>
                      </c:pt>
                      <c:pt idx="48">
                        <c:v>2190.55267736323</c:v>
                      </c:pt>
                      <c:pt idx="49">
                        <c:v>1963.4795152914</c:v>
                      </c:pt>
                      <c:pt idx="50">
                        <c:v>2491.4268972142099</c:v>
                      </c:pt>
                      <c:pt idx="51">
                        <c:v>2420.88572513287</c:v>
                      </c:pt>
                      <c:pt idx="52">
                        <c:v>2383.8141306417801</c:v>
                      </c:pt>
                      <c:pt idx="53">
                        <c:v>2411.83705526116</c:v>
                      </c:pt>
                      <c:pt idx="54">
                        <c:v>2279.4226976744098</c:v>
                      </c:pt>
                      <c:pt idx="55">
                        <c:v>1918.53115615615</c:v>
                      </c:pt>
                      <c:pt idx="56">
                        <c:v>1995.9808126410801</c:v>
                      </c:pt>
                      <c:pt idx="57">
                        <c:v>1808.30334767159</c:v>
                      </c:pt>
                      <c:pt idx="58">
                        <c:v>2102.90024285447</c:v>
                      </c:pt>
                      <c:pt idx="59">
                        <c:v>2194.6677790137101</c:v>
                      </c:pt>
                      <c:pt idx="60">
                        <c:v>2050.3018972186401</c:v>
                      </c:pt>
                      <c:pt idx="61">
                        <c:v>2495.9080542986399</c:v>
                      </c:pt>
                      <c:pt idx="62">
                        <c:v>2534.8937443336299</c:v>
                      </c:pt>
                      <c:pt idx="63">
                        <c:v>2303.8670509817998</c:v>
                      </c:pt>
                      <c:pt idx="64">
                        <c:v>2363.6108711303</c:v>
                      </c:pt>
                      <c:pt idx="65">
                        <c:v>2275.6875112632902</c:v>
                      </c:pt>
                      <c:pt idx="66">
                        <c:v>2150.9165480427</c:v>
                      </c:pt>
                      <c:pt idx="67">
                        <c:v>2038.8322443934301</c:v>
                      </c:pt>
                      <c:pt idx="68">
                        <c:v>2063.5884642604301</c:v>
                      </c:pt>
                      <c:pt idx="69">
                        <c:v>2179.4657945907702</c:v>
                      </c:pt>
                      <c:pt idx="70">
                        <c:v>2171.0639789658098</c:v>
                      </c:pt>
                      <c:pt idx="71">
                        <c:v>2021.0975738396601</c:v>
                      </c:pt>
                      <c:pt idx="72">
                        <c:v>1976.1448423303</c:v>
                      </c:pt>
                      <c:pt idx="73">
                        <c:v>2111.37563989408</c:v>
                      </c:pt>
                      <c:pt idx="74">
                        <c:v>2144.10915066597</c:v>
                      </c:pt>
                      <c:pt idx="75">
                        <c:v>2135.8559176672302</c:v>
                      </c:pt>
                      <c:pt idx="76">
                        <c:v>2117.83581332431</c:v>
                      </c:pt>
                      <c:pt idx="77">
                        <c:v>2097.0184183845799</c:v>
                      </c:pt>
                      <c:pt idx="78">
                        <c:v>1809.8655676410599</c:v>
                      </c:pt>
                      <c:pt idx="79">
                        <c:v>2089.55909013169</c:v>
                      </c:pt>
                      <c:pt idx="80">
                        <c:v>2095.6177852348901</c:v>
                      </c:pt>
                      <c:pt idx="81">
                        <c:v>1932.5997331554299</c:v>
                      </c:pt>
                      <c:pt idx="82">
                        <c:v>2002.2376039933399</c:v>
                      </c:pt>
                      <c:pt idx="83">
                        <c:v>2034.32945672038</c:v>
                      </c:pt>
                      <c:pt idx="84">
                        <c:v>1959.1425249169399</c:v>
                      </c:pt>
                      <c:pt idx="85">
                        <c:v>1876.45492557283</c:v>
                      </c:pt>
                      <c:pt idx="86">
                        <c:v>1914.52548359966</c:v>
                      </c:pt>
                      <c:pt idx="87">
                        <c:v>1920.0484463748701</c:v>
                      </c:pt>
                      <c:pt idx="88">
                        <c:v>2010.28023793787</c:v>
                      </c:pt>
                      <c:pt idx="89">
                        <c:v>1927.7102310231001</c:v>
                      </c:pt>
                      <c:pt idx="90">
                        <c:v>2163.6619902120701</c:v>
                      </c:pt>
                      <c:pt idx="91">
                        <c:v>3340.5109628217301</c:v>
                      </c:pt>
                      <c:pt idx="92">
                        <c:v>3983.8447567909002</c:v>
                      </c:pt>
                      <c:pt idx="93">
                        <c:v>3231.92473791268</c:v>
                      </c:pt>
                      <c:pt idx="94">
                        <c:v>2690.1715129839799</c:v>
                      </c:pt>
                      <c:pt idx="95">
                        <c:v>3269.1299816063702</c:v>
                      </c:pt>
                      <c:pt idx="96">
                        <c:v>3421.4451405867899</c:v>
                      </c:pt>
                      <c:pt idx="97">
                        <c:v>3474.86893720541</c:v>
                      </c:pt>
                      <c:pt idx="98">
                        <c:v>3006.1317876754101</c:v>
                      </c:pt>
                      <c:pt idx="99">
                        <c:v>2969.1835645677602</c:v>
                      </c:pt>
                      <c:pt idx="100">
                        <c:v>2776.6686544342501</c:v>
                      </c:pt>
                      <c:pt idx="101">
                        <c:v>2841.0651451027802</c:v>
                      </c:pt>
                      <c:pt idx="102">
                        <c:v>3188.9995535714202</c:v>
                      </c:pt>
                      <c:pt idx="103">
                        <c:v>3799.3500815177099</c:v>
                      </c:pt>
                      <c:pt idx="104">
                        <c:v>3559.5814194695499</c:v>
                      </c:pt>
                      <c:pt idx="105">
                        <c:v>3327.39979277679</c:v>
                      </c:pt>
                      <c:pt idx="106">
                        <c:v>3217.6990405903998</c:v>
                      </c:pt>
                      <c:pt idx="107">
                        <c:v>3055.3824185631402</c:v>
                      </c:pt>
                      <c:pt idx="108">
                        <c:v>2950.1457159798301</c:v>
                      </c:pt>
                      <c:pt idx="109">
                        <c:v>3460.9754952311</c:v>
                      </c:pt>
                      <c:pt idx="110">
                        <c:v>3404.05827067669</c:v>
                      </c:pt>
                      <c:pt idx="111">
                        <c:v>3448.7375410538298</c:v>
                      </c:pt>
                      <c:pt idx="112">
                        <c:v>3375.5417260039799</c:v>
                      </c:pt>
                      <c:pt idx="113">
                        <c:v>3235.1322812051599</c:v>
                      </c:pt>
                      <c:pt idx="114">
                        <c:v>3190.6422426154199</c:v>
                      </c:pt>
                      <c:pt idx="115">
                        <c:v>2560.1765041345798</c:v>
                      </c:pt>
                      <c:pt idx="116">
                        <c:v>3331.5655123674901</c:v>
                      </c:pt>
                      <c:pt idx="117">
                        <c:v>3225.80118694362</c:v>
                      </c:pt>
                      <c:pt idx="118">
                        <c:v>3219.3001846853199</c:v>
                      </c:pt>
                      <c:pt idx="119">
                        <c:v>3455.6745047741201</c:v>
                      </c:pt>
                      <c:pt idx="120">
                        <c:v>2250.9669468585198</c:v>
                      </c:pt>
                      <c:pt idx="121">
                        <c:v>1890.88136343514</c:v>
                      </c:pt>
                      <c:pt idx="122">
                        <c:v>2086.3230814727099</c:v>
                      </c:pt>
                      <c:pt idx="123">
                        <c:v>1961.8623920363</c:v>
                      </c:pt>
                      <c:pt idx="124">
                        <c:v>1949.77829912023</c:v>
                      </c:pt>
                      <c:pt idx="125">
                        <c:v>1641.2435652301799</c:v>
                      </c:pt>
                      <c:pt idx="126">
                        <c:v>2068.9566233386799</c:v>
                      </c:pt>
                      <c:pt idx="127">
                        <c:v>2129.60927347903</c:v>
                      </c:pt>
                      <c:pt idx="128">
                        <c:v>2183.6406997607601</c:v>
                      </c:pt>
                      <c:pt idx="129">
                        <c:v>2235.4557280118202</c:v>
                      </c:pt>
                      <c:pt idx="130">
                        <c:v>2059.45114648751</c:v>
                      </c:pt>
                      <c:pt idx="131">
                        <c:v>2122.4578824217601</c:v>
                      </c:pt>
                      <c:pt idx="132">
                        <c:v>2193.3052616321202</c:v>
                      </c:pt>
                      <c:pt idx="133">
                        <c:v>1999.2042807221801</c:v>
                      </c:pt>
                      <c:pt idx="134">
                        <c:v>2742.5032641810499</c:v>
                      </c:pt>
                      <c:pt idx="135">
                        <c:v>3400.7951619748101</c:v>
                      </c:pt>
                      <c:pt idx="136">
                        <c:v>3251.7781364019002</c:v>
                      </c:pt>
                      <c:pt idx="137">
                        <c:v>3027.06840435801</c:v>
                      </c:pt>
                      <c:pt idx="138">
                        <c:v>2934.2113664510798</c:v>
                      </c:pt>
                      <c:pt idx="139">
                        <c:v>2192.5664565634402</c:v>
                      </c:pt>
                      <c:pt idx="140">
                        <c:v>2799.0788170563901</c:v>
                      </c:pt>
                      <c:pt idx="141">
                        <c:v>2403.4176381840598</c:v>
                      </c:pt>
                      <c:pt idx="142">
                        <c:v>2303.7728776185199</c:v>
                      </c:pt>
                      <c:pt idx="143">
                        <c:v>2435.0002735978101</c:v>
                      </c:pt>
                      <c:pt idx="144">
                        <c:v>2425.5055226293098</c:v>
                      </c:pt>
                      <c:pt idx="145">
                        <c:v>2535.2467445294601</c:v>
                      </c:pt>
                      <c:pt idx="146">
                        <c:v>2550.4745265404099</c:v>
                      </c:pt>
                      <c:pt idx="147">
                        <c:v>2448.8174284950501</c:v>
                      </c:pt>
                      <c:pt idx="148">
                        <c:v>2386.8200589970502</c:v>
                      </c:pt>
                      <c:pt idx="149">
                        <c:v>2384.6792300444199</c:v>
                      </c:pt>
                      <c:pt idx="150">
                        <c:v>2449.5724714626999</c:v>
                      </c:pt>
                      <c:pt idx="151">
                        <c:v>2275.2059481510701</c:v>
                      </c:pt>
                      <c:pt idx="152">
                        <c:v>2053.8835679515801</c:v>
                      </c:pt>
                      <c:pt idx="153">
                        <c:v>2199.3670520231199</c:v>
                      </c:pt>
                      <c:pt idx="154">
                        <c:v>2067.3316688567602</c:v>
                      </c:pt>
                      <c:pt idx="155">
                        <c:v>2461.5887372013599</c:v>
                      </c:pt>
                      <c:pt idx="156">
                        <c:v>2699.5854655763601</c:v>
                      </c:pt>
                      <c:pt idx="157">
                        <c:v>2666.3357292211099</c:v>
                      </c:pt>
                      <c:pt idx="158">
                        <c:v>2292.1538761706502</c:v>
                      </c:pt>
                      <c:pt idx="159">
                        <c:v>2092.6892331727599</c:v>
                      </c:pt>
                      <c:pt idx="160">
                        <c:v>2059.5304032153499</c:v>
                      </c:pt>
                      <c:pt idx="161">
                        <c:v>2084.2998699609798</c:v>
                      </c:pt>
                      <c:pt idx="162">
                        <c:v>1991.16778958279</c:v>
                      </c:pt>
                      <c:pt idx="163">
                        <c:v>2417.64020469754</c:v>
                      </c:pt>
                      <c:pt idx="164">
                        <c:v>2629.8624318004599</c:v>
                      </c:pt>
                      <c:pt idx="165">
                        <c:v>2382.9808834926298</c:v>
                      </c:pt>
                      <c:pt idx="166">
                        <c:v>2484.9316634553602</c:v>
                      </c:pt>
                      <c:pt idx="167">
                        <c:v>2298.5362037755299</c:v>
                      </c:pt>
                      <c:pt idx="168">
                        <c:v>2135.2805020054302</c:v>
                      </c:pt>
                      <c:pt idx="169">
                        <c:v>2475.21443379113</c:v>
                      </c:pt>
                      <c:pt idx="170">
                        <c:v>2392.3991107623901</c:v>
                      </c:pt>
                      <c:pt idx="171">
                        <c:v>2178.2046791269099</c:v>
                      </c:pt>
                      <c:pt idx="172">
                        <c:v>2252.9175297276502</c:v>
                      </c:pt>
                      <c:pt idx="173">
                        <c:v>1772.8155117609599</c:v>
                      </c:pt>
                      <c:pt idx="174">
                        <c:v>1896.4698871560699</c:v>
                      </c:pt>
                      <c:pt idx="175">
                        <c:v>1918.5802281368799</c:v>
                      </c:pt>
                      <c:pt idx="176">
                        <c:v>2024.55340676229</c:v>
                      </c:pt>
                      <c:pt idx="177">
                        <c:v>2121.9379953975899</c:v>
                      </c:pt>
                      <c:pt idx="178">
                        <c:v>2241.9031071654999</c:v>
                      </c:pt>
                      <c:pt idx="179">
                        <c:v>2119.6820751161899</c:v>
                      </c:pt>
                      <c:pt idx="180">
                        <c:v>2069.0896084337301</c:v>
                      </c:pt>
                      <c:pt idx="181">
                        <c:v>1895.70668825507</c:v>
                      </c:pt>
                      <c:pt idx="182">
                        <c:v>2638.5684145589098</c:v>
                      </c:pt>
                      <c:pt idx="183">
                        <c:v>2057.93775322283</c:v>
                      </c:pt>
                      <c:pt idx="184">
                        <c:v>2412.5645377945998</c:v>
                      </c:pt>
                      <c:pt idx="185">
                        <c:v>2143.4931259044802</c:v>
                      </c:pt>
                      <c:pt idx="186">
                        <c:v>2428.6574704406999</c:v>
                      </c:pt>
                      <c:pt idx="187">
                        <c:v>2059.5838721483401</c:v>
                      </c:pt>
                      <c:pt idx="188">
                        <c:v>2131.1978777282002</c:v>
                      </c:pt>
                      <c:pt idx="189">
                        <c:v>2238.0286160875298</c:v>
                      </c:pt>
                      <c:pt idx="190">
                        <c:v>2079.0765624999999</c:v>
                      </c:pt>
                      <c:pt idx="191">
                        <c:v>2159.63164280514</c:v>
                      </c:pt>
                      <c:pt idx="192">
                        <c:v>2296.9627359057499</c:v>
                      </c:pt>
                      <c:pt idx="193">
                        <c:v>2197.5160526004001</c:v>
                      </c:pt>
                      <c:pt idx="194">
                        <c:v>1937.5485402326101</c:v>
                      </c:pt>
                      <c:pt idx="195">
                        <c:v>2121.0974913803302</c:v>
                      </c:pt>
                      <c:pt idx="196">
                        <c:v>1989.4670500838699</c:v>
                      </c:pt>
                      <c:pt idx="197">
                        <c:v>1936.6637210413101</c:v>
                      </c:pt>
                      <c:pt idx="198">
                        <c:v>2167.7017120810201</c:v>
                      </c:pt>
                      <c:pt idx="199">
                        <c:v>2259.45844311377</c:v>
                      </c:pt>
                      <c:pt idx="200">
                        <c:v>2096.0725978647602</c:v>
                      </c:pt>
                      <c:pt idx="201">
                        <c:v>1937.01555136663</c:v>
                      </c:pt>
                      <c:pt idx="202">
                        <c:v>2104.6265373699098</c:v>
                      </c:pt>
                      <c:pt idx="203">
                        <c:v>2040.3182736892099</c:v>
                      </c:pt>
                      <c:pt idx="204">
                        <c:v>2000.86958608278</c:v>
                      </c:pt>
                      <c:pt idx="205">
                        <c:v>1906.52452693744</c:v>
                      </c:pt>
                      <c:pt idx="206">
                        <c:v>2068.13949880668</c:v>
                      </c:pt>
                      <c:pt idx="207">
                        <c:v>1995.79429855689</c:v>
                      </c:pt>
                      <c:pt idx="208">
                        <c:v>2001.01853382127</c:v>
                      </c:pt>
                      <c:pt idx="209">
                        <c:v>1516.5290047284</c:v>
                      </c:pt>
                      <c:pt idx="210">
                        <c:v>1827.1220580186</c:v>
                      </c:pt>
                      <c:pt idx="211">
                        <c:v>2998.9649504734898</c:v>
                      </c:pt>
                      <c:pt idx="212">
                        <c:v>3107.7839732528</c:v>
                      </c:pt>
                      <c:pt idx="213">
                        <c:v>3524.2826040554901</c:v>
                      </c:pt>
                      <c:pt idx="214">
                        <c:v>3274.9546986936298</c:v>
                      </c:pt>
                      <c:pt idx="215">
                        <c:v>3277.4436523744598</c:v>
                      </c:pt>
                      <c:pt idx="216">
                        <c:v>3252.8929912390399</c:v>
                      </c:pt>
                      <c:pt idx="217">
                        <c:v>3036.5912165678001</c:v>
                      </c:pt>
                      <c:pt idx="218">
                        <c:v>2833.7710653498598</c:v>
                      </c:pt>
                      <c:pt idx="219">
                        <c:v>3051.8299447398599</c:v>
                      </c:pt>
                      <c:pt idx="220">
                        <c:v>2803.7926638102199</c:v>
                      </c:pt>
                      <c:pt idx="221">
                        <c:v>3186.4389182468099</c:v>
                      </c:pt>
                      <c:pt idx="222">
                        <c:v>3208.7913706106401</c:v>
                      </c:pt>
                      <c:pt idx="223">
                        <c:v>3106.1464693185299</c:v>
                      </c:pt>
                      <c:pt idx="224">
                        <c:v>3115.8130802558198</c:v>
                      </c:pt>
                      <c:pt idx="225">
                        <c:v>2686.2302299206099</c:v>
                      </c:pt>
                      <c:pt idx="226">
                        <c:v>2879.7732065329701</c:v>
                      </c:pt>
                      <c:pt idx="227">
                        <c:v>3163.8858053242802</c:v>
                      </c:pt>
                      <c:pt idx="228">
                        <c:v>3027.02021756978</c:v>
                      </c:pt>
                      <c:pt idx="229">
                        <c:v>2961.2704834084302</c:v>
                      </c:pt>
                      <c:pt idx="230">
                        <c:v>2942.1440677966102</c:v>
                      </c:pt>
                      <c:pt idx="231">
                        <c:v>2812.6197444352802</c:v>
                      </c:pt>
                      <c:pt idx="232">
                        <c:v>2192.4722721030898</c:v>
                      </c:pt>
                      <c:pt idx="233">
                        <c:v>2413.3258001730101</c:v>
                      </c:pt>
                      <c:pt idx="234">
                        <c:v>2008.57062026262</c:v>
                      </c:pt>
                      <c:pt idx="235">
                        <c:v>1242.3953928332901</c:v>
                      </c:pt>
                      <c:pt idx="236">
                        <c:v>2340.4529605263101</c:v>
                      </c:pt>
                      <c:pt idx="237">
                        <c:v>2212.0014344036099</c:v>
                      </c:pt>
                      <c:pt idx="238">
                        <c:v>2108.7744639163998</c:v>
                      </c:pt>
                      <c:pt idx="239">
                        <c:v>2154.8758433079402</c:v>
                      </c:pt>
                      <c:pt idx="240">
                        <c:v>2243.4819055849598</c:v>
                      </c:pt>
                      <c:pt idx="241">
                        <c:v>2216.0246402093298</c:v>
                      </c:pt>
                      <c:pt idx="242">
                        <c:v>2337.3664047151201</c:v>
                      </c:pt>
                      <c:pt idx="243">
                        <c:v>2285.7859939103901</c:v>
                      </c:pt>
                      <c:pt idx="244">
                        <c:v>2322.53899308983</c:v>
                      </c:pt>
                      <c:pt idx="245">
                        <c:v>2199.54658453415</c:v>
                      </c:pt>
                      <c:pt idx="246">
                        <c:v>1979.77103161579</c:v>
                      </c:pt>
                      <c:pt idx="247">
                        <c:v>2020.79112129144</c:v>
                      </c:pt>
                      <c:pt idx="248">
                        <c:v>2080.5672069687898</c:v>
                      </c:pt>
                      <c:pt idx="249">
                        <c:v>2119.5816876121999</c:v>
                      </c:pt>
                      <c:pt idx="250">
                        <c:v>2012.0316628701501</c:v>
                      </c:pt>
                      <c:pt idx="251">
                        <c:v>2137.3949853834001</c:v>
                      </c:pt>
                      <c:pt idx="252">
                        <c:v>2189.2987561083901</c:v>
                      </c:pt>
                      <c:pt idx="253">
                        <c:v>2086.05004993896</c:v>
                      </c:pt>
                      <c:pt idx="254">
                        <c:v>1969.23380499668</c:v>
                      </c:pt>
                      <c:pt idx="255">
                        <c:v>1965.1547592633599</c:v>
                      </c:pt>
                      <c:pt idx="256">
                        <c:v>1782.98493807876</c:v>
                      </c:pt>
                      <c:pt idx="257">
                        <c:v>1777.9932048568501</c:v>
                      </c:pt>
                      <c:pt idx="258">
                        <c:v>1881.98230786567</c:v>
                      </c:pt>
                      <c:pt idx="259">
                        <c:v>1893.63275629496</c:v>
                      </c:pt>
                      <c:pt idx="260">
                        <c:v>1888.68775760276</c:v>
                      </c:pt>
                      <c:pt idx="261">
                        <c:v>1821.1718032051999</c:v>
                      </c:pt>
                      <c:pt idx="262">
                        <c:v>1854.4614629892001</c:v>
                      </c:pt>
                      <c:pt idx="263">
                        <c:v>2060.6289630637202</c:v>
                      </c:pt>
                      <c:pt idx="264">
                        <c:v>3225.1116833282799</c:v>
                      </c:pt>
                      <c:pt idx="265">
                        <c:v>2920.7122997884499</c:v>
                      </c:pt>
                      <c:pt idx="266">
                        <c:v>3101.18841013365</c:v>
                      </c:pt>
                      <c:pt idx="267">
                        <c:v>3230.83053027305</c:v>
                      </c:pt>
                      <c:pt idx="268">
                        <c:v>3257.1047637873098</c:v>
                      </c:pt>
                      <c:pt idx="269">
                        <c:v>3175.02818011626</c:v>
                      </c:pt>
                      <c:pt idx="270">
                        <c:v>2508.22163172916</c:v>
                      </c:pt>
                      <c:pt idx="271">
                        <c:v>2732.2057950949302</c:v>
                      </c:pt>
                      <c:pt idx="272">
                        <c:v>3026.7854322937201</c:v>
                      </c:pt>
                      <c:pt idx="273">
                        <c:v>3046.6770051363001</c:v>
                      </c:pt>
                      <c:pt idx="274">
                        <c:v>2683.2397798742099</c:v>
                      </c:pt>
                      <c:pt idx="275">
                        <c:v>2819.0837268791802</c:v>
                      </c:pt>
                      <c:pt idx="276">
                        <c:v>2840.68732172715</c:v>
                      </c:pt>
                      <c:pt idx="277">
                        <c:v>2842.1473808819101</c:v>
                      </c:pt>
                      <c:pt idx="278">
                        <c:v>2494.6637037036999</c:v>
                      </c:pt>
                      <c:pt idx="279">
                        <c:v>2608.7369973453901</c:v>
                      </c:pt>
                      <c:pt idx="280">
                        <c:v>2581.4053675145201</c:v>
                      </c:pt>
                      <c:pt idx="281">
                        <c:v>3079.4984242662899</c:v>
                      </c:pt>
                      <c:pt idx="282">
                        <c:v>3077.8440572374102</c:v>
                      </c:pt>
                      <c:pt idx="283">
                        <c:v>3164.4713622291001</c:v>
                      </c:pt>
                      <c:pt idx="284">
                        <c:v>3240.6563914844401</c:v>
                      </c:pt>
                      <c:pt idx="285">
                        <c:v>3501.7101421436801</c:v>
                      </c:pt>
                      <c:pt idx="286">
                        <c:v>3350.5448877805402</c:v>
                      </c:pt>
                      <c:pt idx="287">
                        <c:v>3301.2382381413299</c:v>
                      </c:pt>
                      <c:pt idx="288">
                        <c:v>3644.3313029408901</c:v>
                      </c:pt>
                      <c:pt idx="289">
                        <c:v>3099.29821547857</c:v>
                      </c:pt>
                      <c:pt idx="290">
                        <c:v>2263.40724694761</c:v>
                      </c:pt>
                      <c:pt idx="291">
                        <c:v>1896.2331502745801</c:v>
                      </c:pt>
                      <c:pt idx="292">
                        <c:v>1867.6631621107399</c:v>
                      </c:pt>
                      <c:pt idx="293">
                        <c:v>2124.0215978402098</c:v>
                      </c:pt>
                      <c:pt idx="294">
                        <c:v>2292.0706685404498</c:v>
                      </c:pt>
                      <c:pt idx="295">
                        <c:v>1978.1331051147799</c:v>
                      </c:pt>
                      <c:pt idx="296">
                        <c:v>1922.19548192771</c:v>
                      </c:pt>
                      <c:pt idx="297">
                        <c:v>2071.9339632123801</c:v>
                      </c:pt>
                      <c:pt idx="298">
                        <c:v>2292.0490334272999</c:v>
                      </c:pt>
                      <c:pt idx="299">
                        <c:v>2065.86125707356</c:v>
                      </c:pt>
                      <c:pt idx="300">
                        <c:v>2367.5256723716302</c:v>
                      </c:pt>
                      <c:pt idx="301">
                        <c:v>2481.2895461499202</c:v>
                      </c:pt>
                      <c:pt idx="302">
                        <c:v>2395.2419804741899</c:v>
                      </c:pt>
                      <c:pt idx="303">
                        <c:v>2037.1072743556499</c:v>
                      </c:pt>
                      <c:pt idx="304">
                        <c:v>1756.0144580715901</c:v>
                      </c:pt>
                      <c:pt idx="305">
                        <c:v>1971.0766287382901</c:v>
                      </c:pt>
                      <c:pt idx="306">
                        <c:v>2186.3129941212201</c:v>
                      </c:pt>
                      <c:pt idx="307">
                        <c:v>2361.4663143989401</c:v>
                      </c:pt>
                      <c:pt idx="308">
                        <c:v>2352.9988825680598</c:v>
                      </c:pt>
                      <c:pt idx="309">
                        <c:v>2162.3408586978398</c:v>
                      </c:pt>
                      <c:pt idx="310">
                        <c:v>1798.2094077356901</c:v>
                      </c:pt>
                      <c:pt idx="311">
                        <c:v>1854.51145782545</c:v>
                      </c:pt>
                      <c:pt idx="312">
                        <c:v>1669.0920808605299</c:v>
                      </c:pt>
                      <c:pt idx="313">
                        <c:v>2728.6530687928798</c:v>
                      </c:pt>
                      <c:pt idx="314">
                        <c:v>3181.3673696924602</c:v>
                      </c:pt>
                      <c:pt idx="315">
                        <c:v>2879.4101946246501</c:v>
                      </c:pt>
                      <c:pt idx="316">
                        <c:v>2989.75074349442</c:v>
                      </c:pt>
                      <c:pt idx="317">
                        <c:v>3609.7867139222099</c:v>
                      </c:pt>
                      <c:pt idx="318">
                        <c:v>2961.8851021515002</c:v>
                      </c:pt>
                      <c:pt idx="319">
                        <c:v>3021.7169709018599</c:v>
                      </c:pt>
                      <c:pt idx="320">
                        <c:v>3023.6252388317698</c:v>
                      </c:pt>
                      <c:pt idx="321">
                        <c:v>2964.5329805674601</c:v>
                      </c:pt>
                      <c:pt idx="322">
                        <c:v>2828.6529077233499</c:v>
                      </c:pt>
                      <c:pt idx="323">
                        <c:v>2442.3643531676898</c:v>
                      </c:pt>
                      <c:pt idx="324">
                        <c:v>2021.9659316740699</c:v>
                      </c:pt>
                      <c:pt idx="325">
                        <c:v>2002.7496380658199</c:v>
                      </c:pt>
                      <c:pt idx="326">
                        <c:v>1808.9442026117899</c:v>
                      </c:pt>
                      <c:pt idx="327">
                        <c:v>2248.5942354865001</c:v>
                      </c:pt>
                      <c:pt idx="328">
                        <c:v>2265.6056025369899</c:v>
                      </c:pt>
                      <c:pt idx="329">
                        <c:v>2550.6919588541</c:v>
                      </c:pt>
                      <c:pt idx="330">
                        <c:v>2830.3463424814699</c:v>
                      </c:pt>
                      <c:pt idx="331">
                        <c:v>2474.9557467095001</c:v>
                      </c:pt>
                      <c:pt idx="332">
                        <c:v>2358.41705668226</c:v>
                      </c:pt>
                      <c:pt idx="333">
                        <c:v>2099.61667186363</c:v>
                      </c:pt>
                      <c:pt idx="334">
                        <c:v>2202.6568345323699</c:v>
                      </c:pt>
                      <c:pt idx="335">
                        <c:v>2135.6009575353801</c:v>
                      </c:pt>
                      <c:pt idx="336">
                        <c:v>1718.1998127730301</c:v>
                      </c:pt>
                      <c:pt idx="337">
                        <c:v>1879.2937551355701</c:v>
                      </c:pt>
                      <c:pt idx="338">
                        <c:v>1949.5419401148399</c:v>
                      </c:pt>
                      <c:pt idx="339">
                        <c:v>1973.50407510574</c:v>
                      </c:pt>
                      <c:pt idx="340">
                        <c:v>2102.4685135964</c:v>
                      </c:pt>
                      <c:pt idx="341">
                        <c:v>2299.0115838031702</c:v>
                      </c:pt>
                      <c:pt idx="342">
                        <c:v>2064.1253505036798</c:v>
                      </c:pt>
                      <c:pt idx="343">
                        <c:v>2426.1038489469802</c:v>
                      </c:pt>
                      <c:pt idx="344">
                        <c:v>2117.15295326142</c:v>
                      </c:pt>
                      <c:pt idx="345">
                        <c:v>2001.44665368453</c:v>
                      </c:pt>
                      <c:pt idx="346">
                        <c:v>1260.7684824902699</c:v>
                      </c:pt>
                      <c:pt idx="347">
                        <c:v>1547.0572932796499</c:v>
                      </c:pt>
                      <c:pt idx="348">
                        <c:v>1776.2614291597999</c:v>
                      </c:pt>
                      <c:pt idx="349">
                        <c:v>1893.0589213343001</c:v>
                      </c:pt>
                      <c:pt idx="350">
                        <c:v>1933.55116566948</c:v>
                      </c:pt>
                      <c:pt idx="351">
                        <c:v>1965.65134722928</c:v>
                      </c:pt>
                      <c:pt idx="352">
                        <c:v>1765.28021422797</c:v>
                      </c:pt>
                      <c:pt idx="353">
                        <c:v>1749.04478051654</c:v>
                      </c:pt>
                      <c:pt idx="354">
                        <c:v>2919.11370481927</c:v>
                      </c:pt>
                      <c:pt idx="355">
                        <c:v>3550.7335580251402</c:v>
                      </c:pt>
                      <c:pt idx="356">
                        <c:v>3529.2850475677601</c:v>
                      </c:pt>
                      <c:pt idx="357">
                        <c:v>3454.91437362637</c:v>
                      </c:pt>
                      <c:pt idx="358">
                        <c:v>3310.6100392841499</c:v>
                      </c:pt>
                      <c:pt idx="359">
                        <c:v>3400.3299369657102</c:v>
                      </c:pt>
                      <c:pt idx="360">
                        <c:v>3226.3832629492299</c:v>
                      </c:pt>
                      <c:pt idx="361">
                        <c:v>3120.7792252609702</c:v>
                      </c:pt>
                      <c:pt idx="362">
                        <c:v>3464.9839153621101</c:v>
                      </c:pt>
                      <c:pt idx="363">
                        <c:v>3181.5335337054498</c:v>
                      </c:pt>
                      <c:pt idx="364">
                        <c:v>3344.2102572840299</c:v>
                      </c:pt>
                      <c:pt idx="365">
                        <c:v>3263.10854483925</c:v>
                      </c:pt>
                      <c:pt idx="366">
                        <c:v>2807.1873835732399</c:v>
                      </c:pt>
                      <c:pt idx="367">
                        <c:v>2972.8326544467</c:v>
                      </c:pt>
                      <c:pt idx="368">
                        <c:v>2719.48375604376</c:v>
                      </c:pt>
                      <c:pt idx="369">
                        <c:v>2944.9765605095499</c:v>
                      </c:pt>
                      <c:pt idx="370">
                        <c:v>2930.16621113768</c:v>
                      </c:pt>
                      <c:pt idx="371">
                        <c:v>2978.9901293396802</c:v>
                      </c:pt>
                      <c:pt idx="372">
                        <c:v>2539.4559094719102</c:v>
                      </c:pt>
                      <c:pt idx="373">
                        <c:v>2796.8233711643502</c:v>
                      </c:pt>
                      <c:pt idx="374">
                        <c:v>2863.7734671501998</c:v>
                      </c:pt>
                      <c:pt idx="375">
                        <c:v>2647.1211917185601</c:v>
                      </c:pt>
                      <c:pt idx="376">
                        <c:v>2631.8129551227698</c:v>
                      </c:pt>
                      <c:pt idx="377">
                        <c:v>2359.46742866964</c:v>
                      </c:pt>
                      <c:pt idx="378">
                        <c:v>2709.0876306321702</c:v>
                      </c:pt>
                      <c:pt idx="379">
                        <c:v>2226.21063902689</c:v>
                      </c:pt>
                      <c:pt idx="380">
                        <c:v>2160.2924687305899</c:v>
                      </c:pt>
                      <c:pt idx="381">
                        <c:v>1887.23109282121</c:v>
                      </c:pt>
                      <c:pt idx="382">
                        <c:v>1920.2305766734601</c:v>
                      </c:pt>
                      <c:pt idx="383">
                        <c:v>1999.2205494919001</c:v>
                      </c:pt>
                      <c:pt idx="384">
                        <c:v>2013.1564488143399</c:v>
                      </c:pt>
                      <c:pt idx="385">
                        <c:v>1920.73776190016</c:v>
                      </c:pt>
                      <c:pt idx="386">
                        <c:v>1660.0339292579699</c:v>
                      </c:pt>
                      <c:pt idx="387">
                        <c:v>1589.1918486171701</c:v>
                      </c:pt>
                      <c:pt idx="388">
                        <c:v>1829.1521676989</c:v>
                      </c:pt>
                      <c:pt idx="389">
                        <c:v>2428.5384105960202</c:v>
                      </c:pt>
                      <c:pt idx="390">
                        <c:v>2276.86490053738</c:v>
                      </c:pt>
                      <c:pt idx="391">
                        <c:v>1084.30706312548</c:v>
                      </c:pt>
                      <c:pt idx="392">
                        <c:v>1904.5957018132899</c:v>
                      </c:pt>
                      <c:pt idx="393">
                        <c:v>2102.3390924625</c:v>
                      </c:pt>
                      <c:pt idx="394">
                        <c:v>1804.4254106922399</c:v>
                      </c:pt>
                      <c:pt idx="395">
                        <c:v>2177.9479592807502</c:v>
                      </c:pt>
                      <c:pt idx="396">
                        <c:v>2324.6346061363802</c:v>
                      </c:pt>
                      <c:pt idx="397">
                        <c:v>1750.81825280624</c:v>
                      </c:pt>
                      <c:pt idx="398">
                        <c:v>2411.6653719749002</c:v>
                      </c:pt>
                      <c:pt idx="399">
                        <c:v>2072.1709367889998</c:v>
                      </c:pt>
                      <c:pt idx="400">
                        <c:v>2094.69397400551</c:v>
                      </c:pt>
                      <c:pt idx="401">
                        <c:v>1252.9689337514701</c:v>
                      </c:pt>
                      <c:pt idx="402">
                        <c:v>1767.5468241042299</c:v>
                      </c:pt>
                      <c:pt idx="403">
                        <c:v>1292.2588904694101</c:v>
                      </c:pt>
                      <c:pt idx="404">
                        <c:v>1802.7692229454799</c:v>
                      </c:pt>
                      <c:pt idx="405">
                        <c:v>2046.70919695865</c:v>
                      </c:pt>
                      <c:pt idx="406">
                        <c:v>2049.6559999999999</c:v>
                      </c:pt>
                      <c:pt idx="407">
                        <c:v>1871.75120847475</c:v>
                      </c:pt>
                      <c:pt idx="408">
                        <c:v>1771.0243624300199</c:v>
                      </c:pt>
                      <c:pt idx="409">
                        <c:v>1805.85435482196</c:v>
                      </c:pt>
                      <c:pt idx="410">
                        <c:v>1607.6987394957901</c:v>
                      </c:pt>
                      <c:pt idx="411">
                        <c:v>1543.29237333333</c:v>
                      </c:pt>
                      <c:pt idx="412">
                        <c:v>2008.3221285448301</c:v>
                      </c:pt>
                      <c:pt idx="413">
                        <c:v>1952.02542187157</c:v>
                      </c:pt>
                      <c:pt idx="414">
                        <c:v>1691.3280876926401</c:v>
                      </c:pt>
                      <c:pt idx="415">
                        <c:v>1719.88388906873</c:v>
                      </c:pt>
                      <c:pt idx="416">
                        <c:v>1719.22952785955</c:v>
                      </c:pt>
                      <c:pt idx="417">
                        <c:v>1654.0652913420299</c:v>
                      </c:pt>
                      <c:pt idx="418">
                        <c:v>1370.7165372316099</c:v>
                      </c:pt>
                      <c:pt idx="419">
                        <c:v>1778.2082111436901</c:v>
                      </c:pt>
                      <c:pt idx="420">
                        <c:v>660.91090544156998</c:v>
                      </c:pt>
                      <c:pt idx="421">
                        <c:v>1606.1256916996001</c:v>
                      </c:pt>
                      <c:pt idx="422">
                        <c:v>1854.11290502171</c:v>
                      </c:pt>
                      <c:pt idx="423">
                        <c:v>1461.40557346844</c:v>
                      </c:pt>
                      <c:pt idx="424">
                        <c:v>1673.7867966639201</c:v>
                      </c:pt>
                      <c:pt idx="425">
                        <c:v>1822.5405309314999</c:v>
                      </c:pt>
                      <c:pt idx="426">
                        <c:v>1102.43266804312</c:v>
                      </c:pt>
                      <c:pt idx="427">
                        <c:v>1008.69134155829</c:v>
                      </c:pt>
                      <c:pt idx="428">
                        <c:v>1679.2275513495999</c:v>
                      </c:pt>
                      <c:pt idx="429">
                        <c:v>1927.3677040646801</c:v>
                      </c:pt>
                      <c:pt idx="430">
                        <c:v>2111.8380462724899</c:v>
                      </c:pt>
                      <c:pt idx="431">
                        <c:v>2242.0083599164</c:v>
                      </c:pt>
                      <c:pt idx="432">
                        <c:v>2293.0440265246202</c:v>
                      </c:pt>
                      <c:pt idx="433">
                        <c:v>1596.53946940985</c:v>
                      </c:pt>
                      <c:pt idx="434">
                        <c:v>1126.47160276831</c:v>
                      </c:pt>
                      <c:pt idx="435">
                        <c:v>2056.7067110371599</c:v>
                      </c:pt>
                      <c:pt idx="436">
                        <c:v>1886.81104419952</c:v>
                      </c:pt>
                      <c:pt idx="437">
                        <c:v>1761.4172911307401</c:v>
                      </c:pt>
                      <c:pt idx="438">
                        <c:v>1936.6668519341899</c:v>
                      </c:pt>
                      <c:pt idx="439">
                        <c:v>2150.0454798176302</c:v>
                      </c:pt>
                      <c:pt idx="440">
                        <c:v>1753.06775128147</c:v>
                      </c:pt>
                      <c:pt idx="441">
                        <c:v>1976.52479291955</c:v>
                      </c:pt>
                      <c:pt idx="442">
                        <c:v>1176.64400314147</c:v>
                      </c:pt>
                      <c:pt idx="443">
                        <c:v>1568.2484142544099</c:v>
                      </c:pt>
                      <c:pt idx="444">
                        <c:v>1564.4926994509899</c:v>
                      </c:pt>
                      <c:pt idx="445">
                        <c:v>1860.35588914549</c:v>
                      </c:pt>
                      <c:pt idx="446">
                        <c:v>1708.0032128513999</c:v>
                      </c:pt>
                      <c:pt idx="447">
                        <c:v>1113.15523125809</c:v>
                      </c:pt>
                      <c:pt idx="448">
                        <c:v>1171.0443432406501</c:v>
                      </c:pt>
                      <c:pt idx="449">
                        <c:v>1290.95906146889</c:v>
                      </c:pt>
                      <c:pt idx="450">
                        <c:v>1727.9736269053899</c:v>
                      </c:pt>
                      <c:pt idx="451">
                        <c:v>1803.8283537673999</c:v>
                      </c:pt>
                      <c:pt idx="452">
                        <c:v>1733.81276901004</c:v>
                      </c:pt>
                      <c:pt idx="453">
                        <c:v>2033.45248868778</c:v>
                      </c:pt>
                      <c:pt idx="454">
                        <c:v>1749.77074235807</c:v>
                      </c:pt>
                      <c:pt idx="455">
                        <c:v>1564.8909538461501</c:v>
                      </c:pt>
                      <c:pt idx="456">
                        <c:v>1617.2812772857601</c:v>
                      </c:pt>
                      <c:pt idx="457">
                        <c:v>1160.9988349514499</c:v>
                      </c:pt>
                      <c:pt idx="458">
                        <c:v>1730.62493911349</c:v>
                      </c:pt>
                      <c:pt idx="459">
                        <c:v>1682.7128652843401</c:v>
                      </c:pt>
                      <c:pt idx="460">
                        <c:v>1922.35426829268</c:v>
                      </c:pt>
                      <c:pt idx="461">
                        <c:v>1781.75334305859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dateAx>
        <c:axId val="-53284606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2845520"/>
        <c:crosses val="autoZero"/>
        <c:auto val="1"/>
        <c:lblOffset val="100"/>
        <c:baseTimeUnit val="days"/>
      </c:dateAx>
      <c:valAx>
        <c:axId val="-53284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</a:t>
                </a:r>
                <a:r>
                  <a:rPr lang="en-US" altLang="zh-CN"/>
                  <a:t>econds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2846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>
                <a:effectLst/>
              </a:rPr>
              <a:t>Daily Sessions by Revenue Cohort</a:t>
            </a:r>
            <a:endParaRPr lang="en-US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'sessions by revenue_raw'!$B$1</c:f>
              <c:strCache>
                <c:ptCount val="1"/>
                <c:pt idx="0">
                  <c:v>NPAU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'sessions by revenue_raw'!$A$2:$A$498</c:f>
              <c:numCache>
                <c:formatCode>m/d/yyyy</c:formatCode>
                <c:ptCount val="497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42508</c:v>
                </c:pt>
                <c:pt idx="64">
                  <c:v>42509</c:v>
                </c:pt>
                <c:pt idx="65">
                  <c:v>42510</c:v>
                </c:pt>
                <c:pt idx="66">
                  <c:v>42511</c:v>
                </c:pt>
                <c:pt idx="67">
                  <c:v>42512</c:v>
                </c:pt>
                <c:pt idx="68">
                  <c:v>42513</c:v>
                </c:pt>
                <c:pt idx="69">
                  <c:v>42514</c:v>
                </c:pt>
                <c:pt idx="70">
                  <c:v>42515</c:v>
                </c:pt>
                <c:pt idx="71">
                  <c:v>42516</c:v>
                </c:pt>
                <c:pt idx="72">
                  <c:v>42517</c:v>
                </c:pt>
                <c:pt idx="73">
                  <c:v>42518</c:v>
                </c:pt>
                <c:pt idx="74">
                  <c:v>42519</c:v>
                </c:pt>
                <c:pt idx="75">
                  <c:v>42520</c:v>
                </c:pt>
                <c:pt idx="76">
                  <c:v>42521</c:v>
                </c:pt>
                <c:pt idx="77">
                  <c:v>42522</c:v>
                </c:pt>
                <c:pt idx="78">
                  <c:v>42523</c:v>
                </c:pt>
                <c:pt idx="79">
                  <c:v>42524</c:v>
                </c:pt>
                <c:pt idx="80">
                  <c:v>42525</c:v>
                </c:pt>
                <c:pt idx="81">
                  <c:v>42526</c:v>
                </c:pt>
                <c:pt idx="82">
                  <c:v>42527</c:v>
                </c:pt>
                <c:pt idx="83">
                  <c:v>42528</c:v>
                </c:pt>
                <c:pt idx="84">
                  <c:v>42529</c:v>
                </c:pt>
                <c:pt idx="85">
                  <c:v>42530</c:v>
                </c:pt>
                <c:pt idx="86">
                  <c:v>42531</c:v>
                </c:pt>
                <c:pt idx="87">
                  <c:v>42532</c:v>
                </c:pt>
                <c:pt idx="88">
                  <c:v>42533</c:v>
                </c:pt>
                <c:pt idx="89">
                  <c:v>42534</c:v>
                </c:pt>
                <c:pt idx="90">
                  <c:v>42535</c:v>
                </c:pt>
                <c:pt idx="91">
                  <c:v>42536</c:v>
                </c:pt>
                <c:pt idx="92">
                  <c:v>42537</c:v>
                </c:pt>
                <c:pt idx="93">
                  <c:v>42538</c:v>
                </c:pt>
                <c:pt idx="94">
                  <c:v>42539</c:v>
                </c:pt>
                <c:pt idx="95">
                  <c:v>42540</c:v>
                </c:pt>
                <c:pt idx="96">
                  <c:v>42541</c:v>
                </c:pt>
                <c:pt idx="97">
                  <c:v>42542</c:v>
                </c:pt>
                <c:pt idx="98">
                  <c:v>42543</c:v>
                </c:pt>
                <c:pt idx="99">
                  <c:v>42544</c:v>
                </c:pt>
                <c:pt idx="100">
                  <c:v>42545</c:v>
                </c:pt>
                <c:pt idx="101">
                  <c:v>42546</c:v>
                </c:pt>
                <c:pt idx="102">
                  <c:v>42547</c:v>
                </c:pt>
                <c:pt idx="103">
                  <c:v>42548</c:v>
                </c:pt>
                <c:pt idx="104">
                  <c:v>42549</c:v>
                </c:pt>
                <c:pt idx="105">
                  <c:v>42550</c:v>
                </c:pt>
                <c:pt idx="106">
                  <c:v>42551</c:v>
                </c:pt>
                <c:pt idx="107">
                  <c:v>42552</c:v>
                </c:pt>
                <c:pt idx="108">
                  <c:v>42553</c:v>
                </c:pt>
                <c:pt idx="109">
                  <c:v>42554</c:v>
                </c:pt>
                <c:pt idx="110">
                  <c:v>42555</c:v>
                </c:pt>
                <c:pt idx="111">
                  <c:v>42556</c:v>
                </c:pt>
                <c:pt idx="112">
                  <c:v>42557</c:v>
                </c:pt>
                <c:pt idx="113">
                  <c:v>42558</c:v>
                </c:pt>
                <c:pt idx="114">
                  <c:v>42559</c:v>
                </c:pt>
                <c:pt idx="115">
                  <c:v>42560</c:v>
                </c:pt>
                <c:pt idx="116">
                  <c:v>42561</c:v>
                </c:pt>
                <c:pt idx="117">
                  <c:v>42562</c:v>
                </c:pt>
                <c:pt idx="118">
                  <c:v>42563</c:v>
                </c:pt>
                <c:pt idx="119">
                  <c:v>42564</c:v>
                </c:pt>
                <c:pt idx="120">
                  <c:v>42565</c:v>
                </c:pt>
                <c:pt idx="121">
                  <c:v>42566</c:v>
                </c:pt>
                <c:pt idx="122">
                  <c:v>42567</c:v>
                </c:pt>
                <c:pt idx="123">
                  <c:v>42568</c:v>
                </c:pt>
                <c:pt idx="124">
                  <c:v>42569</c:v>
                </c:pt>
                <c:pt idx="125">
                  <c:v>42570</c:v>
                </c:pt>
                <c:pt idx="126">
                  <c:v>42571</c:v>
                </c:pt>
                <c:pt idx="127">
                  <c:v>42572</c:v>
                </c:pt>
                <c:pt idx="128">
                  <c:v>42573</c:v>
                </c:pt>
                <c:pt idx="129">
                  <c:v>42574</c:v>
                </c:pt>
                <c:pt idx="130">
                  <c:v>42575</c:v>
                </c:pt>
                <c:pt idx="131">
                  <c:v>42576</c:v>
                </c:pt>
                <c:pt idx="132">
                  <c:v>42577</c:v>
                </c:pt>
                <c:pt idx="133">
                  <c:v>42578</c:v>
                </c:pt>
                <c:pt idx="134">
                  <c:v>42579</c:v>
                </c:pt>
                <c:pt idx="135">
                  <c:v>42580</c:v>
                </c:pt>
                <c:pt idx="136">
                  <c:v>42581</c:v>
                </c:pt>
                <c:pt idx="137">
                  <c:v>42582</c:v>
                </c:pt>
                <c:pt idx="138">
                  <c:v>42583</c:v>
                </c:pt>
                <c:pt idx="139">
                  <c:v>42584</c:v>
                </c:pt>
                <c:pt idx="140">
                  <c:v>42585</c:v>
                </c:pt>
                <c:pt idx="141">
                  <c:v>42586</c:v>
                </c:pt>
                <c:pt idx="142">
                  <c:v>42587</c:v>
                </c:pt>
                <c:pt idx="143">
                  <c:v>42588</c:v>
                </c:pt>
                <c:pt idx="144">
                  <c:v>42589</c:v>
                </c:pt>
                <c:pt idx="145">
                  <c:v>42590</c:v>
                </c:pt>
                <c:pt idx="146">
                  <c:v>42591</c:v>
                </c:pt>
                <c:pt idx="147">
                  <c:v>42592</c:v>
                </c:pt>
                <c:pt idx="148">
                  <c:v>42593</c:v>
                </c:pt>
                <c:pt idx="149">
                  <c:v>42594</c:v>
                </c:pt>
                <c:pt idx="150">
                  <c:v>42595</c:v>
                </c:pt>
                <c:pt idx="151">
                  <c:v>42596</c:v>
                </c:pt>
                <c:pt idx="152">
                  <c:v>42597</c:v>
                </c:pt>
                <c:pt idx="153">
                  <c:v>42598</c:v>
                </c:pt>
                <c:pt idx="154">
                  <c:v>42599</c:v>
                </c:pt>
                <c:pt idx="155">
                  <c:v>42600</c:v>
                </c:pt>
                <c:pt idx="156">
                  <c:v>42601</c:v>
                </c:pt>
                <c:pt idx="157">
                  <c:v>42602</c:v>
                </c:pt>
                <c:pt idx="158">
                  <c:v>42603</c:v>
                </c:pt>
                <c:pt idx="159">
                  <c:v>42604</c:v>
                </c:pt>
                <c:pt idx="160">
                  <c:v>42605</c:v>
                </c:pt>
                <c:pt idx="161">
                  <c:v>42606</c:v>
                </c:pt>
                <c:pt idx="162">
                  <c:v>42607</c:v>
                </c:pt>
                <c:pt idx="163">
                  <c:v>42608</c:v>
                </c:pt>
                <c:pt idx="164">
                  <c:v>42609</c:v>
                </c:pt>
                <c:pt idx="165">
                  <c:v>42610</c:v>
                </c:pt>
                <c:pt idx="166">
                  <c:v>42611</c:v>
                </c:pt>
                <c:pt idx="167">
                  <c:v>42612</c:v>
                </c:pt>
                <c:pt idx="168">
                  <c:v>42613</c:v>
                </c:pt>
                <c:pt idx="169">
                  <c:v>42614</c:v>
                </c:pt>
                <c:pt idx="170">
                  <c:v>42615</c:v>
                </c:pt>
                <c:pt idx="171">
                  <c:v>42616</c:v>
                </c:pt>
                <c:pt idx="172">
                  <c:v>42617</c:v>
                </c:pt>
                <c:pt idx="173">
                  <c:v>42618</c:v>
                </c:pt>
                <c:pt idx="174">
                  <c:v>42619</c:v>
                </c:pt>
                <c:pt idx="175">
                  <c:v>42620</c:v>
                </c:pt>
                <c:pt idx="176">
                  <c:v>42621</c:v>
                </c:pt>
                <c:pt idx="177">
                  <c:v>42622</c:v>
                </c:pt>
                <c:pt idx="178">
                  <c:v>42623</c:v>
                </c:pt>
                <c:pt idx="179">
                  <c:v>42624</c:v>
                </c:pt>
                <c:pt idx="180">
                  <c:v>42625</c:v>
                </c:pt>
                <c:pt idx="181">
                  <c:v>42626</c:v>
                </c:pt>
                <c:pt idx="182">
                  <c:v>42627</c:v>
                </c:pt>
                <c:pt idx="183">
                  <c:v>42628</c:v>
                </c:pt>
                <c:pt idx="184">
                  <c:v>42629</c:v>
                </c:pt>
                <c:pt idx="185">
                  <c:v>42630</c:v>
                </c:pt>
                <c:pt idx="186">
                  <c:v>42631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42637</c:v>
                </c:pt>
                <c:pt idx="193">
                  <c:v>42638</c:v>
                </c:pt>
                <c:pt idx="194">
                  <c:v>42639</c:v>
                </c:pt>
                <c:pt idx="195">
                  <c:v>42640</c:v>
                </c:pt>
                <c:pt idx="196">
                  <c:v>42641</c:v>
                </c:pt>
                <c:pt idx="197">
                  <c:v>42642</c:v>
                </c:pt>
                <c:pt idx="198">
                  <c:v>42643</c:v>
                </c:pt>
                <c:pt idx="199">
                  <c:v>42644</c:v>
                </c:pt>
                <c:pt idx="200">
                  <c:v>42645</c:v>
                </c:pt>
                <c:pt idx="201">
                  <c:v>42646</c:v>
                </c:pt>
                <c:pt idx="202">
                  <c:v>42647</c:v>
                </c:pt>
                <c:pt idx="203">
                  <c:v>42648</c:v>
                </c:pt>
                <c:pt idx="204">
                  <c:v>42649</c:v>
                </c:pt>
                <c:pt idx="205">
                  <c:v>42650</c:v>
                </c:pt>
                <c:pt idx="206">
                  <c:v>42651</c:v>
                </c:pt>
                <c:pt idx="207">
                  <c:v>42652</c:v>
                </c:pt>
                <c:pt idx="208">
                  <c:v>42653</c:v>
                </c:pt>
                <c:pt idx="209">
                  <c:v>42654</c:v>
                </c:pt>
                <c:pt idx="210">
                  <c:v>42655</c:v>
                </c:pt>
                <c:pt idx="211">
                  <c:v>42656</c:v>
                </c:pt>
                <c:pt idx="212">
                  <c:v>42657</c:v>
                </c:pt>
                <c:pt idx="213">
                  <c:v>42658</c:v>
                </c:pt>
                <c:pt idx="214">
                  <c:v>42659</c:v>
                </c:pt>
                <c:pt idx="215">
                  <c:v>42660</c:v>
                </c:pt>
                <c:pt idx="216">
                  <c:v>42661</c:v>
                </c:pt>
                <c:pt idx="217">
                  <c:v>42662</c:v>
                </c:pt>
                <c:pt idx="218">
                  <c:v>42663</c:v>
                </c:pt>
                <c:pt idx="219">
                  <c:v>42664</c:v>
                </c:pt>
                <c:pt idx="220">
                  <c:v>42665</c:v>
                </c:pt>
                <c:pt idx="221">
                  <c:v>42666</c:v>
                </c:pt>
                <c:pt idx="222">
                  <c:v>42667</c:v>
                </c:pt>
                <c:pt idx="223">
                  <c:v>42668</c:v>
                </c:pt>
                <c:pt idx="224">
                  <c:v>42669</c:v>
                </c:pt>
                <c:pt idx="225">
                  <c:v>42670</c:v>
                </c:pt>
                <c:pt idx="226">
                  <c:v>42671</c:v>
                </c:pt>
                <c:pt idx="227">
                  <c:v>42672</c:v>
                </c:pt>
                <c:pt idx="228">
                  <c:v>42673</c:v>
                </c:pt>
                <c:pt idx="229">
                  <c:v>42674</c:v>
                </c:pt>
                <c:pt idx="230">
                  <c:v>42675</c:v>
                </c:pt>
                <c:pt idx="231">
                  <c:v>42676</c:v>
                </c:pt>
                <c:pt idx="232">
                  <c:v>42677</c:v>
                </c:pt>
                <c:pt idx="233">
                  <c:v>42678</c:v>
                </c:pt>
                <c:pt idx="234">
                  <c:v>42679</c:v>
                </c:pt>
                <c:pt idx="235">
                  <c:v>42680</c:v>
                </c:pt>
                <c:pt idx="236">
                  <c:v>42681</c:v>
                </c:pt>
                <c:pt idx="237">
                  <c:v>42682</c:v>
                </c:pt>
                <c:pt idx="238">
                  <c:v>42683</c:v>
                </c:pt>
                <c:pt idx="239">
                  <c:v>42684</c:v>
                </c:pt>
                <c:pt idx="240">
                  <c:v>42685</c:v>
                </c:pt>
                <c:pt idx="241">
                  <c:v>42686</c:v>
                </c:pt>
                <c:pt idx="242">
                  <c:v>42687</c:v>
                </c:pt>
                <c:pt idx="243">
                  <c:v>42688</c:v>
                </c:pt>
                <c:pt idx="244">
                  <c:v>42689</c:v>
                </c:pt>
                <c:pt idx="245">
                  <c:v>42690</c:v>
                </c:pt>
                <c:pt idx="246">
                  <c:v>42691</c:v>
                </c:pt>
                <c:pt idx="247">
                  <c:v>42692</c:v>
                </c:pt>
                <c:pt idx="248">
                  <c:v>42693</c:v>
                </c:pt>
                <c:pt idx="249">
                  <c:v>42694</c:v>
                </c:pt>
                <c:pt idx="250">
                  <c:v>42695</c:v>
                </c:pt>
                <c:pt idx="251">
                  <c:v>42696</c:v>
                </c:pt>
                <c:pt idx="252">
                  <c:v>42697</c:v>
                </c:pt>
                <c:pt idx="253">
                  <c:v>42698</c:v>
                </c:pt>
                <c:pt idx="254">
                  <c:v>42699</c:v>
                </c:pt>
                <c:pt idx="255">
                  <c:v>42700</c:v>
                </c:pt>
                <c:pt idx="256">
                  <c:v>42701</c:v>
                </c:pt>
                <c:pt idx="257">
                  <c:v>42702</c:v>
                </c:pt>
                <c:pt idx="258">
                  <c:v>42703</c:v>
                </c:pt>
                <c:pt idx="259">
                  <c:v>42704</c:v>
                </c:pt>
                <c:pt idx="260">
                  <c:v>42705</c:v>
                </c:pt>
                <c:pt idx="261">
                  <c:v>42706</c:v>
                </c:pt>
                <c:pt idx="262">
                  <c:v>42707</c:v>
                </c:pt>
                <c:pt idx="263">
                  <c:v>42708</c:v>
                </c:pt>
                <c:pt idx="264">
                  <c:v>42709</c:v>
                </c:pt>
                <c:pt idx="265">
                  <c:v>42710</c:v>
                </c:pt>
                <c:pt idx="266">
                  <c:v>42711</c:v>
                </c:pt>
                <c:pt idx="267">
                  <c:v>42712</c:v>
                </c:pt>
                <c:pt idx="268">
                  <c:v>42713</c:v>
                </c:pt>
                <c:pt idx="269">
                  <c:v>42714</c:v>
                </c:pt>
                <c:pt idx="270">
                  <c:v>42715</c:v>
                </c:pt>
                <c:pt idx="271">
                  <c:v>42716</c:v>
                </c:pt>
                <c:pt idx="272">
                  <c:v>42717</c:v>
                </c:pt>
                <c:pt idx="273">
                  <c:v>42718</c:v>
                </c:pt>
                <c:pt idx="274">
                  <c:v>42719</c:v>
                </c:pt>
                <c:pt idx="275">
                  <c:v>42720</c:v>
                </c:pt>
                <c:pt idx="276">
                  <c:v>42721</c:v>
                </c:pt>
                <c:pt idx="277">
                  <c:v>42722</c:v>
                </c:pt>
                <c:pt idx="278">
                  <c:v>42723</c:v>
                </c:pt>
                <c:pt idx="279">
                  <c:v>42724</c:v>
                </c:pt>
                <c:pt idx="280">
                  <c:v>42725</c:v>
                </c:pt>
                <c:pt idx="281">
                  <c:v>42726</c:v>
                </c:pt>
                <c:pt idx="282">
                  <c:v>42727</c:v>
                </c:pt>
                <c:pt idx="283">
                  <c:v>42728</c:v>
                </c:pt>
                <c:pt idx="284">
                  <c:v>42729</c:v>
                </c:pt>
                <c:pt idx="285">
                  <c:v>42730</c:v>
                </c:pt>
                <c:pt idx="286">
                  <c:v>42731</c:v>
                </c:pt>
                <c:pt idx="287">
                  <c:v>42732</c:v>
                </c:pt>
                <c:pt idx="288">
                  <c:v>42733</c:v>
                </c:pt>
                <c:pt idx="289">
                  <c:v>42734</c:v>
                </c:pt>
                <c:pt idx="290">
                  <c:v>42735</c:v>
                </c:pt>
                <c:pt idx="291">
                  <c:v>42736</c:v>
                </c:pt>
                <c:pt idx="292">
                  <c:v>42737</c:v>
                </c:pt>
                <c:pt idx="293">
                  <c:v>42738</c:v>
                </c:pt>
                <c:pt idx="294">
                  <c:v>42739</c:v>
                </c:pt>
                <c:pt idx="295">
                  <c:v>42740</c:v>
                </c:pt>
                <c:pt idx="296">
                  <c:v>42741</c:v>
                </c:pt>
                <c:pt idx="297">
                  <c:v>42742</c:v>
                </c:pt>
                <c:pt idx="298">
                  <c:v>42743</c:v>
                </c:pt>
                <c:pt idx="299">
                  <c:v>42744</c:v>
                </c:pt>
                <c:pt idx="300">
                  <c:v>42745</c:v>
                </c:pt>
                <c:pt idx="301">
                  <c:v>42746</c:v>
                </c:pt>
                <c:pt idx="302">
                  <c:v>42747</c:v>
                </c:pt>
                <c:pt idx="303">
                  <c:v>42748</c:v>
                </c:pt>
                <c:pt idx="304">
                  <c:v>42749</c:v>
                </c:pt>
                <c:pt idx="305">
                  <c:v>42750</c:v>
                </c:pt>
                <c:pt idx="306">
                  <c:v>42751</c:v>
                </c:pt>
                <c:pt idx="307">
                  <c:v>42752</c:v>
                </c:pt>
                <c:pt idx="308">
                  <c:v>42753</c:v>
                </c:pt>
                <c:pt idx="309">
                  <c:v>42754</c:v>
                </c:pt>
                <c:pt idx="310">
                  <c:v>42755</c:v>
                </c:pt>
                <c:pt idx="311">
                  <c:v>42756</c:v>
                </c:pt>
                <c:pt idx="312">
                  <c:v>42757</c:v>
                </c:pt>
                <c:pt idx="313">
                  <c:v>42758</c:v>
                </c:pt>
                <c:pt idx="314">
                  <c:v>42759</c:v>
                </c:pt>
                <c:pt idx="315">
                  <c:v>42760</c:v>
                </c:pt>
                <c:pt idx="316">
                  <c:v>42761</c:v>
                </c:pt>
                <c:pt idx="317">
                  <c:v>42762</c:v>
                </c:pt>
                <c:pt idx="318">
                  <c:v>42763</c:v>
                </c:pt>
                <c:pt idx="319">
                  <c:v>42764</c:v>
                </c:pt>
                <c:pt idx="320">
                  <c:v>42765</c:v>
                </c:pt>
                <c:pt idx="321">
                  <c:v>42766</c:v>
                </c:pt>
                <c:pt idx="322">
                  <c:v>42767</c:v>
                </c:pt>
                <c:pt idx="323">
                  <c:v>42768</c:v>
                </c:pt>
                <c:pt idx="324">
                  <c:v>42769</c:v>
                </c:pt>
                <c:pt idx="325">
                  <c:v>42770</c:v>
                </c:pt>
                <c:pt idx="326">
                  <c:v>42771</c:v>
                </c:pt>
                <c:pt idx="327">
                  <c:v>42772</c:v>
                </c:pt>
                <c:pt idx="328">
                  <c:v>42773</c:v>
                </c:pt>
                <c:pt idx="329">
                  <c:v>42774</c:v>
                </c:pt>
                <c:pt idx="330">
                  <c:v>42775</c:v>
                </c:pt>
                <c:pt idx="331">
                  <c:v>42776</c:v>
                </c:pt>
                <c:pt idx="332">
                  <c:v>42777</c:v>
                </c:pt>
                <c:pt idx="333">
                  <c:v>42778</c:v>
                </c:pt>
                <c:pt idx="334">
                  <c:v>42779</c:v>
                </c:pt>
                <c:pt idx="335">
                  <c:v>42780</c:v>
                </c:pt>
                <c:pt idx="336">
                  <c:v>42781</c:v>
                </c:pt>
                <c:pt idx="337">
                  <c:v>42782</c:v>
                </c:pt>
                <c:pt idx="338">
                  <c:v>42783</c:v>
                </c:pt>
                <c:pt idx="339">
                  <c:v>42784</c:v>
                </c:pt>
                <c:pt idx="340">
                  <c:v>42785</c:v>
                </c:pt>
                <c:pt idx="341">
                  <c:v>42786</c:v>
                </c:pt>
                <c:pt idx="342">
                  <c:v>42787</c:v>
                </c:pt>
                <c:pt idx="343">
                  <c:v>42788</c:v>
                </c:pt>
                <c:pt idx="344">
                  <c:v>42789</c:v>
                </c:pt>
                <c:pt idx="345">
                  <c:v>42790</c:v>
                </c:pt>
                <c:pt idx="346">
                  <c:v>42791</c:v>
                </c:pt>
                <c:pt idx="347">
                  <c:v>42792</c:v>
                </c:pt>
                <c:pt idx="348">
                  <c:v>42793</c:v>
                </c:pt>
                <c:pt idx="349">
                  <c:v>42794</c:v>
                </c:pt>
                <c:pt idx="350">
                  <c:v>42795</c:v>
                </c:pt>
                <c:pt idx="351">
                  <c:v>42796</c:v>
                </c:pt>
                <c:pt idx="352">
                  <c:v>42797</c:v>
                </c:pt>
                <c:pt idx="353">
                  <c:v>42798</c:v>
                </c:pt>
                <c:pt idx="354">
                  <c:v>42799</c:v>
                </c:pt>
                <c:pt idx="355">
                  <c:v>42800</c:v>
                </c:pt>
                <c:pt idx="356">
                  <c:v>42801</c:v>
                </c:pt>
                <c:pt idx="357">
                  <c:v>42802</c:v>
                </c:pt>
                <c:pt idx="358">
                  <c:v>42803</c:v>
                </c:pt>
                <c:pt idx="359">
                  <c:v>42804</c:v>
                </c:pt>
                <c:pt idx="360">
                  <c:v>42805</c:v>
                </c:pt>
                <c:pt idx="361">
                  <c:v>42806</c:v>
                </c:pt>
                <c:pt idx="362">
                  <c:v>42807</c:v>
                </c:pt>
                <c:pt idx="363">
                  <c:v>42808</c:v>
                </c:pt>
                <c:pt idx="364">
                  <c:v>42809</c:v>
                </c:pt>
                <c:pt idx="365">
                  <c:v>42810</c:v>
                </c:pt>
                <c:pt idx="366">
                  <c:v>42811</c:v>
                </c:pt>
                <c:pt idx="367">
                  <c:v>42812</c:v>
                </c:pt>
                <c:pt idx="368">
                  <c:v>42813</c:v>
                </c:pt>
                <c:pt idx="369">
                  <c:v>42814</c:v>
                </c:pt>
                <c:pt idx="370">
                  <c:v>42815</c:v>
                </c:pt>
                <c:pt idx="371">
                  <c:v>42816</c:v>
                </c:pt>
                <c:pt idx="372">
                  <c:v>42817</c:v>
                </c:pt>
                <c:pt idx="373">
                  <c:v>42818</c:v>
                </c:pt>
                <c:pt idx="374">
                  <c:v>42819</c:v>
                </c:pt>
                <c:pt idx="375">
                  <c:v>42820</c:v>
                </c:pt>
                <c:pt idx="376">
                  <c:v>42821</c:v>
                </c:pt>
                <c:pt idx="377">
                  <c:v>42822</c:v>
                </c:pt>
                <c:pt idx="378">
                  <c:v>42823</c:v>
                </c:pt>
                <c:pt idx="379">
                  <c:v>42824</c:v>
                </c:pt>
                <c:pt idx="380">
                  <c:v>42825</c:v>
                </c:pt>
                <c:pt idx="381">
                  <c:v>42826</c:v>
                </c:pt>
                <c:pt idx="382">
                  <c:v>42827</c:v>
                </c:pt>
                <c:pt idx="383">
                  <c:v>42828</c:v>
                </c:pt>
                <c:pt idx="384">
                  <c:v>42829</c:v>
                </c:pt>
                <c:pt idx="385">
                  <c:v>42830</c:v>
                </c:pt>
                <c:pt idx="386">
                  <c:v>42831</c:v>
                </c:pt>
                <c:pt idx="387">
                  <c:v>42832</c:v>
                </c:pt>
                <c:pt idx="388">
                  <c:v>42833</c:v>
                </c:pt>
                <c:pt idx="389">
                  <c:v>42834</c:v>
                </c:pt>
                <c:pt idx="390">
                  <c:v>42835</c:v>
                </c:pt>
                <c:pt idx="391">
                  <c:v>42836</c:v>
                </c:pt>
                <c:pt idx="392">
                  <c:v>42837</c:v>
                </c:pt>
                <c:pt idx="393">
                  <c:v>42838</c:v>
                </c:pt>
                <c:pt idx="394">
                  <c:v>42839</c:v>
                </c:pt>
                <c:pt idx="395">
                  <c:v>42840</c:v>
                </c:pt>
                <c:pt idx="396">
                  <c:v>42841</c:v>
                </c:pt>
                <c:pt idx="397">
                  <c:v>42842</c:v>
                </c:pt>
                <c:pt idx="398">
                  <c:v>42843</c:v>
                </c:pt>
                <c:pt idx="399">
                  <c:v>42844</c:v>
                </c:pt>
                <c:pt idx="400">
                  <c:v>42845</c:v>
                </c:pt>
                <c:pt idx="401">
                  <c:v>42846</c:v>
                </c:pt>
                <c:pt idx="402">
                  <c:v>42847</c:v>
                </c:pt>
                <c:pt idx="403">
                  <c:v>42848</c:v>
                </c:pt>
                <c:pt idx="404">
                  <c:v>42849</c:v>
                </c:pt>
                <c:pt idx="405">
                  <c:v>42850</c:v>
                </c:pt>
                <c:pt idx="406">
                  <c:v>42851</c:v>
                </c:pt>
                <c:pt idx="407">
                  <c:v>42852</c:v>
                </c:pt>
                <c:pt idx="408">
                  <c:v>42853</c:v>
                </c:pt>
                <c:pt idx="409">
                  <c:v>42854</c:v>
                </c:pt>
                <c:pt idx="410">
                  <c:v>42855</c:v>
                </c:pt>
                <c:pt idx="411">
                  <c:v>42856</c:v>
                </c:pt>
                <c:pt idx="412">
                  <c:v>42857</c:v>
                </c:pt>
                <c:pt idx="413">
                  <c:v>42858</c:v>
                </c:pt>
                <c:pt idx="414">
                  <c:v>42859</c:v>
                </c:pt>
                <c:pt idx="415">
                  <c:v>42860</c:v>
                </c:pt>
                <c:pt idx="416">
                  <c:v>42861</c:v>
                </c:pt>
                <c:pt idx="417">
                  <c:v>42862</c:v>
                </c:pt>
                <c:pt idx="418">
                  <c:v>42863</c:v>
                </c:pt>
                <c:pt idx="419">
                  <c:v>42864</c:v>
                </c:pt>
                <c:pt idx="420">
                  <c:v>42865</c:v>
                </c:pt>
                <c:pt idx="421">
                  <c:v>42866</c:v>
                </c:pt>
                <c:pt idx="422">
                  <c:v>42867</c:v>
                </c:pt>
                <c:pt idx="423">
                  <c:v>42868</c:v>
                </c:pt>
                <c:pt idx="424">
                  <c:v>42869</c:v>
                </c:pt>
                <c:pt idx="425">
                  <c:v>42870</c:v>
                </c:pt>
                <c:pt idx="426">
                  <c:v>42871</c:v>
                </c:pt>
                <c:pt idx="427">
                  <c:v>42872</c:v>
                </c:pt>
                <c:pt idx="428">
                  <c:v>42873</c:v>
                </c:pt>
                <c:pt idx="429">
                  <c:v>42874</c:v>
                </c:pt>
                <c:pt idx="430">
                  <c:v>42875</c:v>
                </c:pt>
                <c:pt idx="431">
                  <c:v>42876</c:v>
                </c:pt>
                <c:pt idx="432">
                  <c:v>42877</c:v>
                </c:pt>
                <c:pt idx="433">
                  <c:v>42878</c:v>
                </c:pt>
                <c:pt idx="434">
                  <c:v>42879</c:v>
                </c:pt>
                <c:pt idx="435">
                  <c:v>42880</c:v>
                </c:pt>
                <c:pt idx="436">
                  <c:v>42881</c:v>
                </c:pt>
                <c:pt idx="437">
                  <c:v>42882</c:v>
                </c:pt>
                <c:pt idx="438">
                  <c:v>42883</c:v>
                </c:pt>
                <c:pt idx="439">
                  <c:v>42884</c:v>
                </c:pt>
                <c:pt idx="440">
                  <c:v>42885</c:v>
                </c:pt>
                <c:pt idx="441">
                  <c:v>42886</c:v>
                </c:pt>
                <c:pt idx="442">
                  <c:v>42887</c:v>
                </c:pt>
                <c:pt idx="443">
                  <c:v>42888</c:v>
                </c:pt>
                <c:pt idx="444">
                  <c:v>42889</c:v>
                </c:pt>
                <c:pt idx="445">
                  <c:v>42890</c:v>
                </c:pt>
                <c:pt idx="446">
                  <c:v>42891</c:v>
                </c:pt>
                <c:pt idx="447">
                  <c:v>42892</c:v>
                </c:pt>
                <c:pt idx="448">
                  <c:v>42893</c:v>
                </c:pt>
                <c:pt idx="449">
                  <c:v>42894</c:v>
                </c:pt>
                <c:pt idx="450">
                  <c:v>42895</c:v>
                </c:pt>
                <c:pt idx="451">
                  <c:v>42896</c:v>
                </c:pt>
                <c:pt idx="452">
                  <c:v>42897</c:v>
                </c:pt>
                <c:pt idx="453">
                  <c:v>42898</c:v>
                </c:pt>
                <c:pt idx="454">
                  <c:v>42899</c:v>
                </c:pt>
                <c:pt idx="455">
                  <c:v>42900</c:v>
                </c:pt>
                <c:pt idx="456">
                  <c:v>42901</c:v>
                </c:pt>
                <c:pt idx="457">
                  <c:v>42902</c:v>
                </c:pt>
                <c:pt idx="458">
                  <c:v>42903</c:v>
                </c:pt>
                <c:pt idx="459">
                  <c:v>42904</c:v>
                </c:pt>
                <c:pt idx="460">
                  <c:v>42905</c:v>
                </c:pt>
                <c:pt idx="461">
                  <c:v>42906</c:v>
                </c:pt>
                <c:pt idx="462">
                  <c:v>42907</c:v>
                </c:pt>
                <c:pt idx="463">
                  <c:v>42908</c:v>
                </c:pt>
                <c:pt idx="464">
                  <c:v>42909</c:v>
                </c:pt>
                <c:pt idx="465">
                  <c:v>42910</c:v>
                </c:pt>
                <c:pt idx="466">
                  <c:v>42911</c:v>
                </c:pt>
                <c:pt idx="467">
                  <c:v>42912</c:v>
                </c:pt>
                <c:pt idx="468">
                  <c:v>42913</c:v>
                </c:pt>
                <c:pt idx="469">
                  <c:v>42914</c:v>
                </c:pt>
                <c:pt idx="470">
                  <c:v>42915</c:v>
                </c:pt>
                <c:pt idx="471">
                  <c:v>42916</c:v>
                </c:pt>
                <c:pt idx="472">
                  <c:v>42917</c:v>
                </c:pt>
                <c:pt idx="473">
                  <c:v>42918</c:v>
                </c:pt>
                <c:pt idx="474">
                  <c:v>42919</c:v>
                </c:pt>
                <c:pt idx="475">
                  <c:v>42920</c:v>
                </c:pt>
                <c:pt idx="476">
                  <c:v>42921</c:v>
                </c:pt>
                <c:pt idx="477">
                  <c:v>42922</c:v>
                </c:pt>
                <c:pt idx="478">
                  <c:v>42923</c:v>
                </c:pt>
                <c:pt idx="479">
                  <c:v>42924</c:v>
                </c:pt>
                <c:pt idx="480">
                  <c:v>42925</c:v>
                </c:pt>
                <c:pt idx="481">
                  <c:v>42926</c:v>
                </c:pt>
                <c:pt idx="482">
                  <c:v>42927</c:v>
                </c:pt>
                <c:pt idx="483">
                  <c:v>42928</c:v>
                </c:pt>
                <c:pt idx="484">
                  <c:v>42929</c:v>
                </c:pt>
                <c:pt idx="485">
                  <c:v>42930</c:v>
                </c:pt>
                <c:pt idx="486">
                  <c:v>42931</c:v>
                </c:pt>
                <c:pt idx="487">
                  <c:v>42932</c:v>
                </c:pt>
                <c:pt idx="488">
                  <c:v>42933</c:v>
                </c:pt>
                <c:pt idx="489">
                  <c:v>42934</c:v>
                </c:pt>
                <c:pt idx="490">
                  <c:v>42935</c:v>
                </c:pt>
                <c:pt idx="491">
                  <c:v>42936</c:v>
                </c:pt>
                <c:pt idx="492">
                  <c:v>42937</c:v>
                </c:pt>
                <c:pt idx="493">
                  <c:v>42938</c:v>
                </c:pt>
                <c:pt idx="494">
                  <c:v>42939</c:v>
                </c:pt>
                <c:pt idx="495">
                  <c:v>42940</c:v>
                </c:pt>
                <c:pt idx="496">
                  <c:v>42941</c:v>
                </c:pt>
              </c:numCache>
            </c:numRef>
          </c:cat>
          <c:val>
            <c:numRef>
              <c:f>'sessions by revenue_raw'!$B$2:$B$498</c:f>
              <c:numCache>
                <c:formatCode>General</c:formatCode>
                <c:ptCount val="497"/>
                <c:pt idx="0">
                  <c:v>1.8851174934725801</c:v>
                </c:pt>
                <c:pt idx="1">
                  <c:v>2.7490572136623199</c:v>
                </c:pt>
                <c:pt idx="2">
                  <c:v>2.9172255559477498</c:v>
                </c:pt>
                <c:pt idx="3">
                  <c:v>3.0384685651647598</c:v>
                </c:pt>
                <c:pt idx="4">
                  <c:v>3.2030385260827599</c:v>
                </c:pt>
                <c:pt idx="5">
                  <c:v>3.2402560637054298</c:v>
                </c:pt>
                <c:pt idx="6">
                  <c:v>3.1925608112275001</c:v>
                </c:pt>
                <c:pt idx="7">
                  <c:v>3.1706278196436202</c:v>
                </c:pt>
                <c:pt idx="8">
                  <c:v>3.1500405128449498</c:v>
                </c:pt>
                <c:pt idx="9">
                  <c:v>3.1427091742700002</c:v>
                </c:pt>
                <c:pt idx="10">
                  <c:v>3.1301626742244801</c:v>
                </c:pt>
                <c:pt idx="11">
                  <c:v>3.18221653291319</c:v>
                </c:pt>
                <c:pt idx="12">
                  <c:v>3.2316345976516798</c:v>
                </c:pt>
                <c:pt idx="13">
                  <c:v>3.1955713085777</c:v>
                </c:pt>
                <c:pt idx="14">
                  <c:v>3.1822165730763299</c:v>
                </c:pt>
                <c:pt idx="15">
                  <c:v>3.1630249647184701</c:v>
                </c:pt>
                <c:pt idx="16">
                  <c:v>3.20465789319306</c:v>
                </c:pt>
                <c:pt idx="17">
                  <c:v>3.14211154326104</c:v>
                </c:pt>
                <c:pt idx="18">
                  <c:v>3.1920713296152798</c:v>
                </c:pt>
                <c:pt idx="19">
                  <c:v>3.1929104368719501</c:v>
                </c:pt>
                <c:pt idx="20">
                  <c:v>3.2051823909308101</c:v>
                </c:pt>
                <c:pt idx="21">
                  <c:v>3.2286696970915898</c:v>
                </c:pt>
                <c:pt idx="22">
                  <c:v>3.1867361026515599</c:v>
                </c:pt>
                <c:pt idx="23">
                  <c:v>3.1666599095903099</c:v>
                </c:pt>
                <c:pt idx="24">
                  <c:v>3.0938156624453401</c:v>
                </c:pt>
                <c:pt idx="25">
                  <c:v>3.19672532229227</c:v>
                </c:pt>
                <c:pt idx="26">
                  <c:v>3.2532846487532301</c:v>
                </c:pt>
                <c:pt idx="27">
                  <c:v>3.2073759017982102</c:v>
                </c:pt>
                <c:pt idx="28">
                  <c:v>3.2009517843208299</c:v>
                </c:pt>
                <c:pt idx="29">
                  <c:v>3.1790797229755401</c:v>
                </c:pt>
                <c:pt idx="30">
                  <c:v>3.1568990010598199</c:v>
                </c:pt>
                <c:pt idx="31">
                  <c:v>3.0798507383349398</c:v>
                </c:pt>
                <c:pt idx="32">
                  <c:v>3.1476088826584201</c:v>
                </c:pt>
                <c:pt idx="33">
                  <c:v>3.2083863781031101</c:v>
                </c:pt>
                <c:pt idx="34">
                  <c:v>3.2171010221935701</c:v>
                </c:pt>
                <c:pt idx="35">
                  <c:v>3.1884567331830902</c:v>
                </c:pt>
                <c:pt idx="36">
                  <c:v>3.1905268005809999</c:v>
                </c:pt>
                <c:pt idx="37">
                  <c:v>3.1339611356733199</c:v>
                </c:pt>
                <c:pt idx="38">
                  <c:v>3.03294057604402</c:v>
                </c:pt>
                <c:pt idx="39">
                  <c:v>3.1119163531754799</c:v>
                </c:pt>
                <c:pt idx="40">
                  <c:v>3.18543960907899</c:v>
                </c:pt>
                <c:pt idx="41">
                  <c:v>3.1442199974056901</c:v>
                </c:pt>
                <c:pt idx="42">
                  <c:v>3.12967423447486</c:v>
                </c:pt>
                <c:pt idx="43">
                  <c:v>3.1094290918302101</c:v>
                </c:pt>
                <c:pt idx="44">
                  <c:v>3.08040382622942</c:v>
                </c:pt>
                <c:pt idx="45">
                  <c:v>3.0373806368301199</c:v>
                </c:pt>
                <c:pt idx="46">
                  <c:v>3.0933380873324401</c:v>
                </c:pt>
                <c:pt idx="47">
                  <c:v>3.1531615190728299</c:v>
                </c:pt>
                <c:pt idx="48">
                  <c:v>3.14415805471124</c:v>
                </c:pt>
                <c:pt idx="49">
                  <c:v>3.1815838342373999</c:v>
                </c:pt>
                <c:pt idx="50">
                  <c:v>3.3924226712865702</c:v>
                </c:pt>
                <c:pt idx="51">
                  <c:v>3.2480264009317898</c:v>
                </c:pt>
                <c:pt idx="52">
                  <c:v>3.1540538541204302</c:v>
                </c:pt>
                <c:pt idx="53">
                  <c:v>3.1882512601783599</c:v>
                </c:pt>
                <c:pt idx="54">
                  <c:v>3.2862019914651399</c:v>
                </c:pt>
                <c:pt idx="55">
                  <c:v>3.2427812397507298</c:v>
                </c:pt>
                <c:pt idx="56">
                  <c:v>3.2197645475950201</c:v>
                </c:pt>
                <c:pt idx="57">
                  <c:v>3.1813494061143599</c:v>
                </c:pt>
                <c:pt idx="58">
                  <c:v>3.22531931697486</c:v>
                </c:pt>
                <c:pt idx="59">
                  <c:v>3.2748223545227502</c:v>
                </c:pt>
                <c:pt idx="60">
                  <c:v>3.3253317204097801</c:v>
                </c:pt>
                <c:pt idx="61">
                  <c:v>3.3858989737438301</c:v>
                </c:pt>
                <c:pt idx="62">
                  <c:v>3.39501586462189</c:v>
                </c:pt>
                <c:pt idx="63">
                  <c:v>3.3956627277334599</c:v>
                </c:pt>
                <c:pt idx="64">
                  <c:v>3.3665370910268799</c:v>
                </c:pt>
                <c:pt idx="65">
                  <c:v>3.2935282345305001</c:v>
                </c:pt>
                <c:pt idx="66">
                  <c:v>3.2128181379391298</c:v>
                </c:pt>
                <c:pt idx="67">
                  <c:v>3.2650920349589101</c:v>
                </c:pt>
                <c:pt idx="68">
                  <c:v>3.27987594005599</c:v>
                </c:pt>
                <c:pt idx="69">
                  <c:v>3.2154963680387398</c:v>
                </c:pt>
                <c:pt idx="70">
                  <c:v>3.2030715774843599</c:v>
                </c:pt>
                <c:pt idx="71">
                  <c:v>3.1807771075105502</c:v>
                </c:pt>
                <c:pt idx="72">
                  <c:v>3.1514980603626102</c:v>
                </c:pt>
                <c:pt idx="73">
                  <c:v>3.1012854884168499</c:v>
                </c:pt>
                <c:pt idx="74">
                  <c:v>3.1193011117418199</c:v>
                </c:pt>
                <c:pt idx="75">
                  <c:v>3.1981082992035601</c:v>
                </c:pt>
                <c:pt idx="76">
                  <c:v>3.1845394059949199</c:v>
                </c:pt>
                <c:pt idx="77">
                  <c:v>3.2050532241975298</c:v>
                </c:pt>
                <c:pt idx="78">
                  <c:v>3.18761343955663</c:v>
                </c:pt>
                <c:pt idx="79">
                  <c:v>3.1929014068780699</c:v>
                </c:pt>
                <c:pt idx="80">
                  <c:v>3.1254225078960398</c:v>
                </c:pt>
                <c:pt idx="81">
                  <c:v>3.1727979133836799</c:v>
                </c:pt>
                <c:pt idx="82">
                  <c:v>3.2091781242156299</c:v>
                </c:pt>
                <c:pt idx="83">
                  <c:v>3.1551803917719399</c:v>
                </c:pt>
                <c:pt idx="84">
                  <c:v>3.1574803149606301</c:v>
                </c:pt>
                <c:pt idx="85">
                  <c:v>3.1307296638787099</c:v>
                </c:pt>
                <c:pt idx="86">
                  <c:v>3.1183443784277798</c:v>
                </c:pt>
                <c:pt idx="87">
                  <c:v>3.06961799866064</c:v>
                </c:pt>
                <c:pt idx="88">
                  <c:v>3.11313774781466</c:v>
                </c:pt>
                <c:pt idx="89">
                  <c:v>3.15171121838749</c:v>
                </c:pt>
                <c:pt idx="90">
                  <c:v>3.1392071759259199</c:v>
                </c:pt>
                <c:pt idx="91">
                  <c:v>3.1630337374802302</c:v>
                </c:pt>
                <c:pt idx="92">
                  <c:v>3.4850349409871901</c:v>
                </c:pt>
                <c:pt idx="93">
                  <c:v>3.95797533609622</c:v>
                </c:pt>
                <c:pt idx="94">
                  <c:v>3.6736143157462902</c:v>
                </c:pt>
                <c:pt idx="95">
                  <c:v>3.5899215062589702</c:v>
                </c:pt>
                <c:pt idx="96">
                  <c:v>3.8663572261959098</c:v>
                </c:pt>
                <c:pt idx="97">
                  <c:v>3.9467670263897698</c:v>
                </c:pt>
                <c:pt idx="98">
                  <c:v>3.8573041728859701</c:v>
                </c:pt>
                <c:pt idx="99">
                  <c:v>3.8837212324405801</c:v>
                </c:pt>
                <c:pt idx="100">
                  <c:v>3.8317318015890001</c:v>
                </c:pt>
                <c:pt idx="101">
                  <c:v>3.6027681565781502</c:v>
                </c:pt>
                <c:pt idx="102">
                  <c:v>3.6300831319873801</c:v>
                </c:pt>
                <c:pt idx="103">
                  <c:v>3.8851052085113</c:v>
                </c:pt>
                <c:pt idx="104">
                  <c:v>4.0714455571115202</c:v>
                </c:pt>
                <c:pt idx="105">
                  <c:v>3.9839734257960302</c:v>
                </c:pt>
                <c:pt idx="106">
                  <c:v>3.8938449706966498</c:v>
                </c:pt>
                <c:pt idx="107">
                  <c:v>3.7835132688801099</c:v>
                </c:pt>
                <c:pt idx="108">
                  <c:v>3.65933570927012</c:v>
                </c:pt>
                <c:pt idx="109">
                  <c:v>3.6290488055107701</c:v>
                </c:pt>
                <c:pt idx="110">
                  <c:v>3.8229384897656402</c:v>
                </c:pt>
                <c:pt idx="111">
                  <c:v>3.8986760789181001</c:v>
                </c:pt>
                <c:pt idx="112">
                  <c:v>3.9851757675926498</c:v>
                </c:pt>
                <c:pt idx="113">
                  <c:v>3.9785609624431202</c:v>
                </c:pt>
                <c:pt idx="114">
                  <c:v>3.92300328581408</c:v>
                </c:pt>
                <c:pt idx="115">
                  <c:v>3.8450178663256001</c:v>
                </c:pt>
                <c:pt idx="116">
                  <c:v>3.90156117316611</c:v>
                </c:pt>
                <c:pt idx="117">
                  <c:v>4.0179115100233203</c:v>
                </c:pt>
                <c:pt idx="118">
                  <c:v>3.99627250376715</c:v>
                </c:pt>
                <c:pt idx="119">
                  <c:v>4.0165603908465197</c:v>
                </c:pt>
                <c:pt idx="120">
                  <c:v>4.00821407514605</c:v>
                </c:pt>
                <c:pt idx="121">
                  <c:v>3.2608980751629</c:v>
                </c:pt>
                <c:pt idx="122">
                  <c:v>3.0885489171773401</c:v>
                </c:pt>
                <c:pt idx="123">
                  <c:v>3.1223869469216798</c:v>
                </c:pt>
                <c:pt idx="124">
                  <c:v>3.2047084369018002</c:v>
                </c:pt>
                <c:pt idx="125">
                  <c:v>3.1757367175736699</c:v>
                </c:pt>
                <c:pt idx="126">
                  <c:v>3.1539301468982401</c:v>
                </c:pt>
                <c:pt idx="127">
                  <c:v>3.12957987659059</c:v>
                </c:pt>
                <c:pt idx="128">
                  <c:v>3.13273585327001</c:v>
                </c:pt>
                <c:pt idx="129">
                  <c:v>3.1139158184485498</c:v>
                </c:pt>
                <c:pt idx="130">
                  <c:v>3.1601528862568502</c:v>
                </c:pt>
                <c:pt idx="131">
                  <c:v>3.2345632755829898</c:v>
                </c:pt>
                <c:pt idx="132">
                  <c:v>3.22532344159956</c:v>
                </c:pt>
                <c:pt idx="133">
                  <c:v>3.2182645344856402</c:v>
                </c:pt>
                <c:pt idx="134">
                  <c:v>3.1093839067001401</c:v>
                </c:pt>
                <c:pt idx="135">
                  <c:v>3.3117966121359701</c:v>
                </c:pt>
                <c:pt idx="136">
                  <c:v>3.4143095308143798</c:v>
                </c:pt>
                <c:pt idx="137">
                  <c:v>3.4700332263174798</c:v>
                </c:pt>
                <c:pt idx="138">
                  <c:v>3.4587715138497499</c:v>
                </c:pt>
                <c:pt idx="139">
                  <c:v>3.4447716825851198</c:v>
                </c:pt>
                <c:pt idx="140">
                  <c:v>3.3704428508867901</c:v>
                </c:pt>
                <c:pt idx="141">
                  <c:v>3.3429369052203</c:v>
                </c:pt>
                <c:pt idx="142">
                  <c:v>3.26929719125184</c:v>
                </c:pt>
                <c:pt idx="143">
                  <c:v>3.2351548244208801</c:v>
                </c:pt>
                <c:pt idx="144">
                  <c:v>3.27059750383546</c:v>
                </c:pt>
                <c:pt idx="145">
                  <c:v>3.3462167323889398</c:v>
                </c:pt>
                <c:pt idx="146">
                  <c:v>3.38587090585172</c:v>
                </c:pt>
                <c:pt idx="147">
                  <c:v>3.3526439370013801</c:v>
                </c:pt>
                <c:pt idx="148">
                  <c:v>3.30216961433687</c:v>
                </c:pt>
                <c:pt idx="149">
                  <c:v>3.2809618739097899</c:v>
                </c:pt>
                <c:pt idx="150">
                  <c:v>3.2243736858740899</c:v>
                </c:pt>
                <c:pt idx="151">
                  <c:v>3.2863912054586799</c:v>
                </c:pt>
                <c:pt idx="152">
                  <c:v>3.3163031392842899</c:v>
                </c:pt>
                <c:pt idx="153">
                  <c:v>3.2780074980703402</c:v>
                </c:pt>
                <c:pt idx="154">
                  <c:v>3.1953760127173498</c:v>
                </c:pt>
                <c:pt idx="155">
                  <c:v>3.1526789613829398</c:v>
                </c:pt>
                <c:pt idx="156">
                  <c:v>3.1842424242424201</c:v>
                </c:pt>
                <c:pt idx="157">
                  <c:v>3.1587876108639699</c:v>
                </c:pt>
                <c:pt idx="158">
                  <c:v>3.2333255613007599</c:v>
                </c:pt>
                <c:pt idx="159">
                  <c:v>3.23806171704401</c:v>
                </c:pt>
                <c:pt idx="160">
                  <c:v>3.17882706240797</c:v>
                </c:pt>
                <c:pt idx="161">
                  <c:v>3.1458909218551101</c:v>
                </c:pt>
                <c:pt idx="162">
                  <c:v>3.1213967728099599</c:v>
                </c:pt>
                <c:pt idx="163">
                  <c:v>3.11117375628718</c:v>
                </c:pt>
                <c:pt idx="164">
                  <c:v>3.0872681761292502</c:v>
                </c:pt>
                <c:pt idx="165">
                  <c:v>3.2087651551719198</c:v>
                </c:pt>
                <c:pt idx="166">
                  <c:v>3.1932754129462602</c:v>
                </c:pt>
                <c:pt idx="167">
                  <c:v>3.1883493674721599</c:v>
                </c:pt>
                <c:pt idx="168">
                  <c:v>3.1403396542532902</c:v>
                </c:pt>
                <c:pt idx="169">
                  <c:v>3.11948966667696</c:v>
                </c:pt>
                <c:pt idx="170">
                  <c:v>3.0997525281842901</c:v>
                </c:pt>
                <c:pt idx="171">
                  <c:v>3.0428565136321502</c:v>
                </c:pt>
                <c:pt idx="172">
                  <c:v>3.0499386303476599</c:v>
                </c:pt>
                <c:pt idx="173">
                  <c:v>3.19259122480576</c:v>
                </c:pt>
                <c:pt idx="174">
                  <c:v>3.1349153590476901</c:v>
                </c:pt>
                <c:pt idx="175">
                  <c:v>3.0966145751777199</c:v>
                </c:pt>
                <c:pt idx="176">
                  <c:v>3.0858842859193798</c:v>
                </c:pt>
                <c:pt idx="177">
                  <c:v>3.0721856292154301</c:v>
                </c:pt>
                <c:pt idx="178">
                  <c:v>3.06162600908729</c:v>
                </c:pt>
                <c:pt idx="179">
                  <c:v>3.1466730646193199</c:v>
                </c:pt>
                <c:pt idx="180">
                  <c:v>3.1275412985622202</c:v>
                </c:pt>
                <c:pt idx="181">
                  <c:v>3.1491365026765199</c:v>
                </c:pt>
                <c:pt idx="182">
                  <c:v>3.1869290565679198</c:v>
                </c:pt>
                <c:pt idx="183">
                  <c:v>3.28778862945475</c:v>
                </c:pt>
                <c:pt idx="184">
                  <c:v>3.2648264419792401</c:v>
                </c:pt>
                <c:pt idx="185">
                  <c:v>3.1591396550161601</c:v>
                </c:pt>
                <c:pt idx="186">
                  <c:v>3.2208389000631299</c:v>
                </c:pt>
                <c:pt idx="187">
                  <c:v>3.2482570475901702</c:v>
                </c:pt>
                <c:pt idx="188">
                  <c:v>3.2462469569921502</c:v>
                </c:pt>
                <c:pt idx="189">
                  <c:v>3.2891926806534402</c:v>
                </c:pt>
                <c:pt idx="190">
                  <c:v>3.2132036779784299</c:v>
                </c:pt>
                <c:pt idx="191">
                  <c:v>3.21985640009903</c:v>
                </c:pt>
                <c:pt idx="192">
                  <c:v>3.1535835640573802</c:v>
                </c:pt>
                <c:pt idx="193">
                  <c:v>3.2311409894978098</c:v>
                </c:pt>
                <c:pt idx="194">
                  <c:v>3.25734618916437</c:v>
                </c:pt>
                <c:pt idx="195">
                  <c:v>3.20192434644837</c:v>
                </c:pt>
                <c:pt idx="196">
                  <c:v>3.15602162378616</c:v>
                </c:pt>
                <c:pt idx="197">
                  <c:v>3.1406530806008601</c:v>
                </c:pt>
                <c:pt idx="198">
                  <c:v>3.0655163749057701</c:v>
                </c:pt>
                <c:pt idx="199">
                  <c:v>3.0166362283030699</c:v>
                </c:pt>
                <c:pt idx="200">
                  <c:v>3.1525439141570999</c:v>
                </c:pt>
                <c:pt idx="201">
                  <c:v>3.18416696419877</c:v>
                </c:pt>
                <c:pt idx="202">
                  <c:v>3.1921728874935602</c:v>
                </c:pt>
                <c:pt idx="203">
                  <c:v>3.14176444877786</c:v>
                </c:pt>
                <c:pt idx="204">
                  <c:v>3.13246876697447</c:v>
                </c:pt>
                <c:pt idx="205">
                  <c:v>3.12407152219944</c:v>
                </c:pt>
                <c:pt idx="206">
                  <c:v>3.0407356367096501</c:v>
                </c:pt>
                <c:pt idx="207">
                  <c:v>3.1181498240321699</c:v>
                </c:pt>
                <c:pt idx="208">
                  <c:v>3.1162281068602602</c:v>
                </c:pt>
                <c:pt idx="209">
                  <c:v>3.10312900211138</c:v>
                </c:pt>
                <c:pt idx="210">
                  <c:v>3.1748460687697002</c:v>
                </c:pt>
                <c:pt idx="211">
                  <c:v>3.4101397610488702</c:v>
                </c:pt>
                <c:pt idx="212">
                  <c:v>3.57173772229419</c:v>
                </c:pt>
                <c:pt idx="213">
                  <c:v>3.5683091787439598</c:v>
                </c:pt>
                <c:pt idx="214">
                  <c:v>3.72646834068453</c:v>
                </c:pt>
                <c:pt idx="215">
                  <c:v>3.8045645330535098</c:v>
                </c:pt>
                <c:pt idx="216">
                  <c:v>3.7996306555863302</c:v>
                </c:pt>
                <c:pt idx="217">
                  <c:v>3.7864640520005199</c:v>
                </c:pt>
                <c:pt idx="218">
                  <c:v>3.7455101260985799</c:v>
                </c:pt>
                <c:pt idx="219">
                  <c:v>3.6740790010733</c:v>
                </c:pt>
                <c:pt idx="220">
                  <c:v>3.6038573110836598</c:v>
                </c:pt>
                <c:pt idx="221">
                  <c:v>3.6498041072889298</c:v>
                </c:pt>
                <c:pt idx="222">
                  <c:v>3.7815452091767798</c:v>
                </c:pt>
                <c:pt idx="223">
                  <c:v>3.8016097321209101</c:v>
                </c:pt>
                <c:pt idx="224">
                  <c:v>3.8638931532084699</c:v>
                </c:pt>
                <c:pt idx="225">
                  <c:v>3.8269673478975799</c:v>
                </c:pt>
                <c:pt idx="226">
                  <c:v>3.7289268880850499</c:v>
                </c:pt>
                <c:pt idx="227">
                  <c:v>3.6304354336367899</c:v>
                </c:pt>
                <c:pt idx="228">
                  <c:v>3.6901533706554699</c:v>
                </c:pt>
                <c:pt idx="229">
                  <c:v>3.72615681233933</c:v>
                </c:pt>
                <c:pt idx="230">
                  <c:v>3.7213125459146101</c:v>
                </c:pt>
                <c:pt idx="231">
                  <c:v>3.7731987075928899</c:v>
                </c:pt>
                <c:pt idx="232">
                  <c:v>3.6027038099139599</c:v>
                </c:pt>
                <c:pt idx="233">
                  <c:v>3.1861862367256202</c:v>
                </c:pt>
                <c:pt idx="234">
                  <c:v>3.1540004205010401</c:v>
                </c:pt>
                <c:pt idx="235">
                  <c:v>3.2171292650391301</c:v>
                </c:pt>
                <c:pt idx="236">
                  <c:v>3.3529232333502699</c:v>
                </c:pt>
                <c:pt idx="237">
                  <c:v>3.5494988098829898</c:v>
                </c:pt>
                <c:pt idx="238">
                  <c:v>3.4963931382598101</c:v>
                </c:pt>
                <c:pt idx="239">
                  <c:v>3.6205152491002002</c:v>
                </c:pt>
                <c:pt idx="240">
                  <c:v>3.3506731721633201</c:v>
                </c:pt>
                <c:pt idx="241">
                  <c:v>3.2133244575581998</c:v>
                </c:pt>
                <c:pt idx="242">
                  <c:v>3.2435113418189498</c:v>
                </c:pt>
                <c:pt idx="243">
                  <c:v>3.2915419513939801</c:v>
                </c:pt>
                <c:pt idx="244">
                  <c:v>3.35285466475601</c:v>
                </c:pt>
                <c:pt idx="245">
                  <c:v>3.3361201482938601</c:v>
                </c:pt>
                <c:pt idx="246">
                  <c:v>3.3176530766899002</c:v>
                </c:pt>
                <c:pt idx="247">
                  <c:v>3.3041418338378201</c:v>
                </c:pt>
                <c:pt idx="248">
                  <c:v>3.2481484834766801</c:v>
                </c:pt>
                <c:pt idx="249">
                  <c:v>3.3366866669061901</c:v>
                </c:pt>
                <c:pt idx="250">
                  <c:v>3.16558030393325</c:v>
                </c:pt>
                <c:pt idx="251">
                  <c:v>3.2346773897396299</c:v>
                </c:pt>
                <c:pt idx="252">
                  <c:v>3.2418925327399402</c:v>
                </c:pt>
                <c:pt idx="253">
                  <c:v>3.1192783040144301</c:v>
                </c:pt>
                <c:pt idx="254">
                  <c:v>3.0430095472974199</c:v>
                </c:pt>
                <c:pt idx="255">
                  <c:v>3.1717681416583399</c:v>
                </c:pt>
                <c:pt idx="256">
                  <c:v>3.2240641809403101</c:v>
                </c:pt>
                <c:pt idx="257">
                  <c:v>3.2185180890537999</c:v>
                </c:pt>
                <c:pt idx="258">
                  <c:v>3.2006951672132402</c:v>
                </c:pt>
                <c:pt idx="259">
                  <c:v>3.1738099003637501</c:v>
                </c:pt>
                <c:pt idx="260">
                  <c:v>3.0842137219186401</c:v>
                </c:pt>
                <c:pt idx="261">
                  <c:v>2.95936263067086</c:v>
                </c:pt>
                <c:pt idx="262">
                  <c:v>2.9015896603640701</c:v>
                </c:pt>
                <c:pt idx="263">
                  <c:v>2.95498442981591</c:v>
                </c:pt>
                <c:pt idx="264">
                  <c:v>2.9826586002569</c:v>
                </c:pt>
                <c:pt idx="265">
                  <c:v>2.9988295293035701</c:v>
                </c:pt>
                <c:pt idx="266">
                  <c:v>3.1493129709473302</c:v>
                </c:pt>
                <c:pt idx="267">
                  <c:v>3.6806234315149902</c:v>
                </c:pt>
                <c:pt idx="268">
                  <c:v>3.7702631531155202</c:v>
                </c:pt>
                <c:pt idx="269">
                  <c:v>3.6042934583790598</c:v>
                </c:pt>
                <c:pt idx="270">
                  <c:v>3.6629946154226101</c:v>
                </c:pt>
                <c:pt idx="271">
                  <c:v>3.8444525904203299</c:v>
                </c:pt>
                <c:pt idx="272">
                  <c:v>3.8363005537253798</c:v>
                </c:pt>
                <c:pt idx="273">
                  <c:v>3.8200671469539</c:v>
                </c:pt>
                <c:pt idx="274">
                  <c:v>3.8788256690049301</c:v>
                </c:pt>
                <c:pt idx="275">
                  <c:v>3.9525147563001402</c:v>
                </c:pt>
                <c:pt idx="276">
                  <c:v>3.73606345755341</c:v>
                </c:pt>
                <c:pt idx="277">
                  <c:v>3.7992025847253701</c:v>
                </c:pt>
                <c:pt idx="278">
                  <c:v>3.8479636079323298</c:v>
                </c:pt>
                <c:pt idx="279">
                  <c:v>3.8294551696069901</c:v>
                </c:pt>
                <c:pt idx="280">
                  <c:v>3.79128951399526</c:v>
                </c:pt>
                <c:pt idx="281">
                  <c:v>3.73903633084256</c:v>
                </c:pt>
                <c:pt idx="282">
                  <c:v>3.7290497159568301</c:v>
                </c:pt>
                <c:pt idx="283">
                  <c:v>3.6793056489852098</c:v>
                </c:pt>
                <c:pt idx="284">
                  <c:v>3.5528333813363999</c:v>
                </c:pt>
                <c:pt idx="285">
                  <c:v>3.7842390457559301</c:v>
                </c:pt>
                <c:pt idx="286">
                  <c:v>3.9655715722427001</c:v>
                </c:pt>
                <c:pt idx="287">
                  <c:v>3.9328799816915598</c:v>
                </c:pt>
                <c:pt idx="288">
                  <c:v>3.93115362467208</c:v>
                </c:pt>
                <c:pt idx="289">
                  <c:v>3.92374041836525</c:v>
                </c:pt>
                <c:pt idx="290">
                  <c:v>3.9073838418324498</c:v>
                </c:pt>
                <c:pt idx="291">
                  <c:v>3.87107267410037</c:v>
                </c:pt>
                <c:pt idx="292">
                  <c:v>4.0202014027902999</c:v>
                </c:pt>
                <c:pt idx="293">
                  <c:v>3.7543052113174702</c:v>
                </c:pt>
                <c:pt idx="294">
                  <c:v>3.2854347171578602</c:v>
                </c:pt>
                <c:pt idx="295">
                  <c:v>3.2109510086455302</c:v>
                </c:pt>
                <c:pt idx="296">
                  <c:v>3.1710018374605902</c:v>
                </c:pt>
                <c:pt idx="297">
                  <c:v>3.1929481360918901</c:v>
                </c:pt>
                <c:pt idx="298">
                  <c:v>3.1995925108432202</c:v>
                </c:pt>
                <c:pt idx="299">
                  <c:v>3.1195217802245101</c:v>
                </c:pt>
                <c:pt idx="300">
                  <c:v>3.16666111850865</c:v>
                </c:pt>
                <c:pt idx="301">
                  <c:v>3.1500249045326201</c:v>
                </c:pt>
                <c:pt idx="302">
                  <c:v>3.1023056193232801</c:v>
                </c:pt>
                <c:pt idx="303">
                  <c:v>3.09318080669886</c:v>
                </c:pt>
                <c:pt idx="304">
                  <c:v>3.0984008313815501</c:v>
                </c:pt>
                <c:pt idx="305">
                  <c:v>3.14819288160469</c:v>
                </c:pt>
                <c:pt idx="306">
                  <c:v>3.2325463768762699</c:v>
                </c:pt>
                <c:pt idx="307">
                  <c:v>3.1312940033988799</c:v>
                </c:pt>
                <c:pt idx="308">
                  <c:v>3.0912988897402802</c:v>
                </c:pt>
                <c:pt idx="309">
                  <c:v>3.0503665870335199</c:v>
                </c:pt>
                <c:pt idx="310">
                  <c:v>3.0668505837725899</c:v>
                </c:pt>
                <c:pt idx="311">
                  <c:v>3.1280126492892402</c:v>
                </c:pt>
                <c:pt idx="312">
                  <c:v>3.20848618985538</c:v>
                </c:pt>
                <c:pt idx="313">
                  <c:v>3.19659422640285</c:v>
                </c:pt>
                <c:pt idx="314">
                  <c:v>3.1134951726850999</c:v>
                </c:pt>
                <c:pt idx="315">
                  <c:v>3.1806868230905398</c:v>
                </c:pt>
                <c:pt idx="316">
                  <c:v>3.3761389057615601</c:v>
                </c:pt>
                <c:pt idx="317">
                  <c:v>3.67961300742305</c:v>
                </c:pt>
                <c:pt idx="318">
                  <c:v>3.7457767099632102</c:v>
                </c:pt>
                <c:pt idx="319">
                  <c:v>3.77207367437373</c:v>
                </c:pt>
                <c:pt idx="320">
                  <c:v>3.80578896753953</c:v>
                </c:pt>
                <c:pt idx="321">
                  <c:v>3.6950572669250699</c:v>
                </c:pt>
                <c:pt idx="322">
                  <c:v>3.5381596812939198</c:v>
                </c:pt>
                <c:pt idx="323">
                  <c:v>3.5565757493923802</c:v>
                </c:pt>
                <c:pt idx="324">
                  <c:v>3.4964661369655601</c:v>
                </c:pt>
                <c:pt idx="325">
                  <c:v>3.4689648287075299</c:v>
                </c:pt>
                <c:pt idx="326">
                  <c:v>3.51310078301873</c:v>
                </c:pt>
                <c:pt idx="327">
                  <c:v>3.42672661034028</c:v>
                </c:pt>
                <c:pt idx="328">
                  <c:v>3.0980454574393499</c:v>
                </c:pt>
                <c:pt idx="329">
                  <c:v>3.06196453154101</c:v>
                </c:pt>
                <c:pt idx="330">
                  <c:v>2.8863963237099601</c:v>
                </c:pt>
                <c:pt idx="331">
                  <c:v>3.2564563909637698</c:v>
                </c:pt>
                <c:pt idx="332">
                  <c:v>3.23941523755974</c:v>
                </c:pt>
                <c:pt idx="333">
                  <c:v>3.38287592570591</c:v>
                </c:pt>
                <c:pt idx="334">
                  <c:v>3.82812234333969</c:v>
                </c:pt>
                <c:pt idx="335">
                  <c:v>3.6395999632993798</c:v>
                </c:pt>
                <c:pt idx="336">
                  <c:v>3.2766727279474499</c:v>
                </c:pt>
                <c:pt idx="337">
                  <c:v>3.4102752679134198</c:v>
                </c:pt>
                <c:pt idx="338">
                  <c:v>3.1201376877946201</c:v>
                </c:pt>
                <c:pt idx="339">
                  <c:v>2.99108960888758</c:v>
                </c:pt>
                <c:pt idx="340">
                  <c:v>3.0092506027653299</c:v>
                </c:pt>
                <c:pt idx="341">
                  <c:v>3.07700025893319</c:v>
                </c:pt>
                <c:pt idx="342">
                  <c:v>3.0425949181991698</c:v>
                </c:pt>
                <c:pt idx="343">
                  <c:v>3.0143283788216202</c:v>
                </c:pt>
                <c:pt idx="344">
                  <c:v>2.9454695049366202</c:v>
                </c:pt>
                <c:pt idx="345">
                  <c:v>3.08846200692523</c:v>
                </c:pt>
                <c:pt idx="346">
                  <c:v>3.0602136773177002</c:v>
                </c:pt>
                <c:pt idx="347">
                  <c:v>3.0789061598562601</c:v>
                </c:pt>
                <c:pt idx="348">
                  <c:v>3.1106015693112399</c:v>
                </c:pt>
                <c:pt idx="349">
                  <c:v>3.1035841852444799</c:v>
                </c:pt>
                <c:pt idx="350">
                  <c:v>3.06926186291739</c:v>
                </c:pt>
                <c:pt idx="351">
                  <c:v>2.9413784425109601</c:v>
                </c:pt>
                <c:pt idx="352">
                  <c:v>2.91319059042572</c:v>
                </c:pt>
                <c:pt idx="353">
                  <c:v>2.8882259212801298</c:v>
                </c:pt>
                <c:pt idx="354">
                  <c:v>2.9349762520494198</c:v>
                </c:pt>
                <c:pt idx="355">
                  <c:v>2.9796979895970099</c:v>
                </c:pt>
                <c:pt idx="356">
                  <c:v>2.9995857572537501</c:v>
                </c:pt>
                <c:pt idx="357">
                  <c:v>3.3120583744629402</c:v>
                </c:pt>
                <c:pt idx="358">
                  <c:v>3.8075188493618199</c:v>
                </c:pt>
                <c:pt idx="359">
                  <c:v>4.1877379480840498</c:v>
                </c:pt>
                <c:pt idx="360">
                  <c:v>3.9945961995249402</c:v>
                </c:pt>
                <c:pt idx="361">
                  <c:v>4.0517494686693096</c:v>
                </c:pt>
                <c:pt idx="362">
                  <c:v>3.9671420370426298</c:v>
                </c:pt>
                <c:pt idx="363">
                  <c:v>4.0605440399465804</c:v>
                </c:pt>
                <c:pt idx="364">
                  <c:v>3.90944841450351</c:v>
                </c:pt>
                <c:pt idx="365">
                  <c:v>3.8010106648647</c:v>
                </c:pt>
                <c:pt idx="366">
                  <c:v>3.7996075010902701</c:v>
                </c:pt>
                <c:pt idx="367">
                  <c:v>3.6825443392452302</c:v>
                </c:pt>
                <c:pt idx="368">
                  <c:v>3.7558064599283298</c:v>
                </c:pt>
                <c:pt idx="369">
                  <c:v>3.7760342175567301</c:v>
                </c:pt>
                <c:pt idx="370">
                  <c:v>3.7108899722009498</c:v>
                </c:pt>
                <c:pt idx="371">
                  <c:v>3.7006126289657302</c:v>
                </c:pt>
                <c:pt idx="372">
                  <c:v>3.6468227424749098</c:v>
                </c:pt>
                <c:pt idx="373">
                  <c:v>3.6365139410613101</c:v>
                </c:pt>
                <c:pt idx="374">
                  <c:v>3.5570179323960001</c:v>
                </c:pt>
                <c:pt idx="375">
                  <c:v>3.6017870383170099</c:v>
                </c:pt>
                <c:pt idx="376">
                  <c:v>3.71416813795117</c:v>
                </c:pt>
                <c:pt idx="377">
                  <c:v>3.6964521771641401</c:v>
                </c:pt>
                <c:pt idx="378">
                  <c:v>3.6469209001482201</c:v>
                </c:pt>
                <c:pt idx="379">
                  <c:v>3.6699300133500499</c:v>
                </c:pt>
                <c:pt idx="380">
                  <c:v>3.6214060521139202</c:v>
                </c:pt>
                <c:pt idx="381">
                  <c:v>3.5565273093314498</c:v>
                </c:pt>
                <c:pt idx="382">
                  <c:v>3.6330997681617401</c:v>
                </c:pt>
                <c:pt idx="383">
                  <c:v>3.5167126355170799</c:v>
                </c:pt>
                <c:pt idx="384">
                  <c:v>3.14060892965326</c:v>
                </c:pt>
                <c:pt idx="385">
                  <c:v>3.09605015313385</c:v>
                </c:pt>
                <c:pt idx="386">
                  <c:v>3.0376167302380601</c:v>
                </c:pt>
                <c:pt idx="387">
                  <c:v>2.98115377809237</c:v>
                </c:pt>
                <c:pt idx="388">
                  <c:v>2.9257131337566702</c:v>
                </c:pt>
                <c:pt idx="389">
                  <c:v>2.9613889009352801</c:v>
                </c:pt>
                <c:pt idx="390">
                  <c:v>2.9745168954193901</c:v>
                </c:pt>
                <c:pt idx="391">
                  <c:v>2.9660015232292398</c:v>
                </c:pt>
                <c:pt idx="392">
                  <c:v>3.0853222592372802</c:v>
                </c:pt>
                <c:pt idx="393">
                  <c:v>3.3615663547258201</c:v>
                </c:pt>
                <c:pt idx="394">
                  <c:v>3.2187867664360601</c:v>
                </c:pt>
                <c:pt idx="395">
                  <c:v>3.0747590314238602</c:v>
                </c:pt>
                <c:pt idx="396">
                  <c:v>3.0608140160020199</c:v>
                </c:pt>
                <c:pt idx="397">
                  <c:v>3.12293841128196</c:v>
                </c:pt>
                <c:pt idx="398">
                  <c:v>3.0807808386309601</c:v>
                </c:pt>
                <c:pt idx="399">
                  <c:v>3.0950950790183702</c:v>
                </c:pt>
                <c:pt idx="400">
                  <c:v>3.0985970255645898</c:v>
                </c:pt>
                <c:pt idx="401">
                  <c:v>3.03193181818181</c:v>
                </c:pt>
                <c:pt idx="402">
                  <c:v>2.9880771903227799</c:v>
                </c:pt>
                <c:pt idx="403">
                  <c:v>2.9965569827220202</c:v>
                </c:pt>
                <c:pt idx="404">
                  <c:v>3.01692454884365</c:v>
                </c:pt>
                <c:pt idx="405">
                  <c:v>3.0007743763798702</c:v>
                </c:pt>
                <c:pt idx="406">
                  <c:v>2.96132441986629</c:v>
                </c:pt>
                <c:pt idx="407">
                  <c:v>3.1339327573504701</c:v>
                </c:pt>
                <c:pt idx="408">
                  <c:v>2.88788651150311</c:v>
                </c:pt>
                <c:pt idx="409">
                  <c:v>2.8453449770233301</c:v>
                </c:pt>
                <c:pt idx="410">
                  <c:v>2.9005527540729199</c:v>
                </c:pt>
                <c:pt idx="411">
                  <c:v>2.90590245152472</c:v>
                </c:pt>
                <c:pt idx="412">
                  <c:v>2.9037042111211901</c:v>
                </c:pt>
                <c:pt idx="413">
                  <c:v>2.8540181352529901</c:v>
                </c:pt>
                <c:pt idx="414">
                  <c:v>2.8829092310117099</c:v>
                </c:pt>
                <c:pt idx="415">
                  <c:v>2.8381499841788802</c:v>
                </c:pt>
                <c:pt idx="416">
                  <c:v>2.7893255552144098</c:v>
                </c:pt>
                <c:pt idx="417">
                  <c:v>2.8597305615823201</c:v>
                </c:pt>
                <c:pt idx="418">
                  <c:v>2.8927073854004899</c:v>
                </c:pt>
                <c:pt idx="419">
                  <c:v>2.8574380165289202</c:v>
                </c:pt>
                <c:pt idx="420">
                  <c:v>2.8240490975251999</c:v>
                </c:pt>
                <c:pt idx="421">
                  <c:v>2.81868182067352</c:v>
                </c:pt>
                <c:pt idx="422">
                  <c:v>2.74447823882974</c:v>
                </c:pt>
                <c:pt idx="423">
                  <c:v>2.70495019104803</c:v>
                </c:pt>
                <c:pt idx="424">
                  <c:v>2.7309152962039702</c:v>
                </c:pt>
                <c:pt idx="425">
                  <c:v>2.7964592444280498</c:v>
                </c:pt>
                <c:pt idx="426">
                  <c:v>2.79586508979413</c:v>
                </c:pt>
                <c:pt idx="427">
                  <c:v>2.8160396211660399</c:v>
                </c:pt>
                <c:pt idx="428">
                  <c:v>2.85056957384788</c:v>
                </c:pt>
                <c:pt idx="429">
                  <c:v>2.7599770578549001</c:v>
                </c:pt>
                <c:pt idx="430">
                  <c:v>2.8988066496516498</c:v>
                </c:pt>
                <c:pt idx="431">
                  <c:v>2.81350725135158</c:v>
                </c:pt>
                <c:pt idx="432">
                  <c:v>2.8565445401013001</c:v>
                </c:pt>
                <c:pt idx="433">
                  <c:v>2.8199310381791198</c:v>
                </c:pt>
                <c:pt idx="434">
                  <c:v>2.9414310788473599</c:v>
                </c:pt>
                <c:pt idx="435">
                  <c:v>3.0508897388990501</c:v>
                </c:pt>
                <c:pt idx="436">
                  <c:v>2.9053957373175998</c:v>
                </c:pt>
                <c:pt idx="437">
                  <c:v>2.87375691545328</c:v>
                </c:pt>
                <c:pt idx="438">
                  <c:v>2.89168573607932</c:v>
                </c:pt>
                <c:pt idx="439">
                  <c:v>3.0069983938112501</c:v>
                </c:pt>
                <c:pt idx="440">
                  <c:v>3.0114989800618499</c:v>
                </c:pt>
                <c:pt idx="441">
                  <c:v>2.9586226277854899</c:v>
                </c:pt>
                <c:pt idx="442">
                  <c:v>2.8905509847918198</c:v>
                </c:pt>
                <c:pt idx="443">
                  <c:v>2.8640665089467099</c:v>
                </c:pt>
                <c:pt idx="444">
                  <c:v>2.8589913077965399</c:v>
                </c:pt>
                <c:pt idx="445">
                  <c:v>2.8872034354946599</c:v>
                </c:pt>
                <c:pt idx="446">
                  <c:v>2.9704369116746898</c:v>
                </c:pt>
                <c:pt idx="447">
                  <c:v>2.96145793837885</c:v>
                </c:pt>
                <c:pt idx="448">
                  <c:v>2.93247705813046</c:v>
                </c:pt>
                <c:pt idx="449">
                  <c:v>2.84366455485161</c:v>
                </c:pt>
                <c:pt idx="450">
                  <c:v>2.8328331919890402</c:v>
                </c:pt>
                <c:pt idx="451">
                  <c:v>2.7859499063437601</c:v>
                </c:pt>
                <c:pt idx="452">
                  <c:v>2.8097393163106799</c:v>
                </c:pt>
                <c:pt idx="453">
                  <c:v>2.8647625085503501</c:v>
                </c:pt>
                <c:pt idx="454">
                  <c:v>2.8667277574141901</c:v>
                </c:pt>
                <c:pt idx="455">
                  <c:v>2.85759493670886</c:v>
                </c:pt>
                <c:pt idx="456">
                  <c:v>2.8368993454323999</c:v>
                </c:pt>
                <c:pt idx="457">
                  <c:v>2.8069294417013499</c:v>
                </c:pt>
                <c:pt idx="458">
                  <c:v>2.8109024028882299</c:v>
                </c:pt>
                <c:pt idx="459">
                  <c:v>2.8386473592259098</c:v>
                </c:pt>
                <c:pt idx="460">
                  <c:v>2.9321489797976401</c:v>
                </c:pt>
                <c:pt idx="461">
                  <c:v>2.92374167931799</c:v>
                </c:pt>
                <c:pt idx="462">
                  <c:v>2.87162073275011</c:v>
                </c:pt>
                <c:pt idx="463">
                  <c:v>2.82827996599603</c:v>
                </c:pt>
                <c:pt idx="464">
                  <c:v>2.7964220749962401</c:v>
                </c:pt>
                <c:pt idx="465">
                  <c:v>2.76796634132215</c:v>
                </c:pt>
                <c:pt idx="466">
                  <c:v>2.67327388727968</c:v>
                </c:pt>
                <c:pt idx="467">
                  <c:v>3.1918135494110702</c:v>
                </c:pt>
                <c:pt idx="468">
                  <c:v>2.9703538571594899</c:v>
                </c:pt>
                <c:pt idx="469">
                  <c:v>2.9200427685984902</c:v>
                </c:pt>
                <c:pt idx="470">
                  <c:v>2.9177146664445699</c:v>
                </c:pt>
                <c:pt idx="471">
                  <c:v>3.0161961554398502</c:v>
                </c:pt>
                <c:pt idx="472">
                  <c:v>2.8727697714698901</c:v>
                </c:pt>
                <c:pt idx="473">
                  <c:v>2.8072832192306998</c:v>
                </c:pt>
                <c:pt idx="474">
                  <c:v>2.86420351099901</c:v>
                </c:pt>
                <c:pt idx="475">
                  <c:v>2.8650752809548301</c:v>
                </c:pt>
                <c:pt idx="476">
                  <c:v>3.02586179406231</c:v>
                </c:pt>
                <c:pt idx="477">
                  <c:v>3.4630534533102901</c:v>
                </c:pt>
                <c:pt idx="478">
                  <c:v>3.6445458668783299</c:v>
                </c:pt>
                <c:pt idx="479">
                  <c:v>3.5284188094103102</c:v>
                </c:pt>
                <c:pt idx="480">
                  <c:v>3.4932158053026199</c:v>
                </c:pt>
                <c:pt idx="481">
                  <c:v>3.5237723764164799</c:v>
                </c:pt>
                <c:pt idx="482">
                  <c:v>3.4818303985813399</c:v>
                </c:pt>
                <c:pt idx="483">
                  <c:v>3.50787505377239</c:v>
                </c:pt>
                <c:pt idx="484">
                  <c:v>3.5014423799953498</c:v>
                </c:pt>
                <c:pt idx="485">
                  <c:v>3.4040024588484301</c:v>
                </c:pt>
                <c:pt idx="486">
                  <c:v>3.3112558165147701</c:v>
                </c:pt>
                <c:pt idx="487">
                  <c:v>3.3232159158030301</c:v>
                </c:pt>
                <c:pt idx="488">
                  <c:v>3.42367630242267</c:v>
                </c:pt>
                <c:pt idx="489">
                  <c:v>3.3611383060355</c:v>
                </c:pt>
                <c:pt idx="490">
                  <c:v>3.3619383816962798</c:v>
                </c:pt>
                <c:pt idx="491">
                  <c:v>3.40416710402015</c:v>
                </c:pt>
                <c:pt idx="492">
                  <c:v>3.36292094435345</c:v>
                </c:pt>
                <c:pt idx="493">
                  <c:v>3.3272632958392401</c:v>
                </c:pt>
                <c:pt idx="494">
                  <c:v>3.3979294551269001</c:v>
                </c:pt>
                <c:pt idx="495">
                  <c:v>3.4774206672091101</c:v>
                </c:pt>
                <c:pt idx="496">
                  <c:v>1.8916414945161799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'sessions by revenue_raw'!$F$1</c:f>
              <c:strCache>
                <c:ptCount val="1"/>
                <c:pt idx="0">
                  <c:v>Dolphin 1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'sessions by revenue_raw'!$A$2:$A$498</c:f>
              <c:numCache>
                <c:formatCode>m/d/yyyy</c:formatCode>
                <c:ptCount val="497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42508</c:v>
                </c:pt>
                <c:pt idx="64">
                  <c:v>42509</c:v>
                </c:pt>
                <c:pt idx="65">
                  <c:v>42510</c:v>
                </c:pt>
                <c:pt idx="66">
                  <c:v>42511</c:v>
                </c:pt>
                <c:pt idx="67">
                  <c:v>42512</c:v>
                </c:pt>
                <c:pt idx="68">
                  <c:v>42513</c:v>
                </c:pt>
                <c:pt idx="69">
                  <c:v>42514</c:v>
                </c:pt>
                <c:pt idx="70">
                  <c:v>42515</c:v>
                </c:pt>
                <c:pt idx="71">
                  <c:v>42516</c:v>
                </c:pt>
                <c:pt idx="72">
                  <c:v>42517</c:v>
                </c:pt>
                <c:pt idx="73">
                  <c:v>42518</c:v>
                </c:pt>
                <c:pt idx="74">
                  <c:v>42519</c:v>
                </c:pt>
                <c:pt idx="75">
                  <c:v>42520</c:v>
                </c:pt>
                <c:pt idx="76">
                  <c:v>42521</c:v>
                </c:pt>
                <c:pt idx="77">
                  <c:v>42522</c:v>
                </c:pt>
                <c:pt idx="78">
                  <c:v>42523</c:v>
                </c:pt>
                <c:pt idx="79">
                  <c:v>42524</c:v>
                </c:pt>
                <c:pt idx="80">
                  <c:v>42525</c:v>
                </c:pt>
                <c:pt idx="81">
                  <c:v>42526</c:v>
                </c:pt>
                <c:pt idx="82">
                  <c:v>42527</c:v>
                </c:pt>
                <c:pt idx="83">
                  <c:v>42528</c:v>
                </c:pt>
                <c:pt idx="84">
                  <c:v>42529</c:v>
                </c:pt>
                <c:pt idx="85">
                  <c:v>42530</c:v>
                </c:pt>
                <c:pt idx="86">
                  <c:v>42531</c:v>
                </c:pt>
                <c:pt idx="87">
                  <c:v>42532</c:v>
                </c:pt>
                <c:pt idx="88">
                  <c:v>42533</c:v>
                </c:pt>
                <c:pt idx="89">
                  <c:v>42534</c:v>
                </c:pt>
                <c:pt idx="90">
                  <c:v>42535</c:v>
                </c:pt>
                <c:pt idx="91">
                  <c:v>42536</c:v>
                </c:pt>
                <c:pt idx="92">
                  <c:v>42537</c:v>
                </c:pt>
                <c:pt idx="93">
                  <c:v>42538</c:v>
                </c:pt>
                <c:pt idx="94">
                  <c:v>42539</c:v>
                </c:pt>
                <c:pt idx="95">
                  <c:v>42540</c:v>
                </c:pt>
                <c:pt idx="96">
                  <c:v>42541</c:v>
                </c:pt>
                <c:pt idx="97">
                  <c:v>42542</c:v>
                </c:pt>
                <c:pt idx="98">
                  <c:v>42543</c:v>
                </c:pt>
                <c:pt idx="99">
                  <c:v>42544</c:v>
                </c:pt>
                <c:pt idx="100">
                  <c:v>42545</c:v>
                </c:pt>
                <c:pt idx="101">
                  <c:v>42546</c:v>
                </c:pt>
                <c:pt idx="102">
                  <c:v>42547</c:v>
                </c:pt>
                <c:pt idx="103">
                  <c:v>42548</c:v>
                </c:pt>
                <c:pt idx="104">
                  <c:v>42549</c:v>
                </c:pt>
                <c:pt idx="105">
                  <c:v>42550</c:v>
                </c:pt>
                <c:pt idx="106">
                  <c:v>42551</c:v>
                </c:pt>
                <c:pt idx="107">
                  <c:v>42552</c:v>
                </c:pt>
                <c:pt idx="108">
                  <c:v>42553</c:v>
                </c:pt>
                <c:pt idx="109">
                  <c:v>42554</c:v>
                </c:pt>
                <c:pt idx="110">
                  <c:v>42555</c:v>
                </c:pt>
                <c:pt idx="111">
                  <c:v>42556</c:v>
                </c:pt>
                <c:pt idx="112">
                  <c:v>42557</c:v>
                </c:pt>
                <c:pt idx="113">
                  <c:v>42558</c:v>
                </c:pt>
                <c:pt idx="114">
                  <c:v>42559</c:v>
                </c:pt>
                <c:pt idx="115">
                  <c:v>42560</c:v>
                </c:pt>
                <c:pt idx="116">
                  <c:v>42561</c:v>
                </c:pt>
                <c:pt idx="117">
                  <c:v>42562</c:v>
                </c:pt>
                <c:pt idx="118">
                  <c:v>42563</c:v>
                </c:pt>
                <c:pt idx="119">
                  <c:v>42564</c:v>
                </c:pt>
                <c:pt idx="120">
                  <c:v>42565</c:v>
                </c:pt>
                <c:pt idx="121">
                  <c:v>42566</c:v>
                </c:pt>
                <c:pt idx="122">
                  <c:v>42567</c:v>
                </c:pt>
                <c:pt idx="123">
                  <c:v>42568</c:v>
                </c:pt>
                <c:pt idx="124">
                  <c:v>42569</c:v>
                </c:pt>
                <c:pt idx="125">
                  <c:v>42570</c:v>
                </c:pt>
                <c:pt idx="126">
                  <c:v>42571</c:v>
                </c:pt>
                <c:pt idx="127">
                  <c:v>42572</c:v>
                </c:pt>
                <c:pt idx="128">
                  <c:v>42573</c:v>
                </c:pt>
                <c:pt idx="129">
                  <c:v>42574</c:v>
                </c:pt>
                <c:pt idx="130">
                  <c:v>42575</c:v>
                </c:pt>
                <c:pt idx="131">
                  <c:v>42576</c:v>
                </c:pt>
                <c:pt idx="132">
                  <c:v>42577</c:v>
                </c:pt>
                <c:pt idx="133">
                  <c:v>42578</c:v>
                </c:pt>
                <c:pt idx="134">
                  <c:v>42579</c:v>
                </c:pt>
                <c:pt idx="135">
                  <c:v>42580</c:v>
                </c:pt>
                <c:pt idx="136">
                  <c:v>42581</c:v>
                </c:pt>
                <c:pt idx="137">
                  <c:v>42582</c:v>
                </c:pt>
                <c:pt idx="138">
                  <c:v>42583</c:v>
                </c:pt>
                <c:pt idx="139">
                  <c:v>42584</c:v>
                </c:pt>
                <c:pt idx="140">
                  <c:v>42585</c:v>
                </c:pt>
                <c:pt idx="141">
                  <c:v>42586</c:v>
                </c:pt>
                <c:pt idx="142">
                  <c:v>42587</c:v>
                </c:pt>
                <c:pt idx="143">
                  <c:v>42588</c:v>
                </c:pt>
                <c:pt idx="144">
                  <c:v>42589</c:v>
                </c:pt>
                <c:pt idx="145">
                  <c:v>42590</c:v>
                </c:pt>
                <c:pt idx="146">
                  <c:v>42591</c:v>
                </c:pt>
                <c:pt idx="147">
                  <c:v>42592</c:v>
                </c:pt>
                <c:pt idx="148">
                  <c:v>42593</c:v>
                </c:pt>
                <c:pt idx="149">
                  <c:v>42594</c:v>
                </c:pt>
                <c:pt idx="150">
                  <c:v>42595</c:v>
                </c:pt>
                <c:pt idx="151">
                  <c:v>42596</c:v>
                </c:pt>
                <c:pt idx="152">
                  <c:v>42597</c:v>
                </c:pt>
                <c:pt idx="153">
                  <c:v>42598</c:v>
                </c:pt>
                <c:pt idx="154">
                  <c:v>42599</c:v>
                </c:pt>
                <c:pt idx="155">
                  <c:v>42600</c:v>
                </c:pt>
                <c:pt idx="156">
                  <c:v>42601</c:v>
                </c:pt>
                <c:pt idx="157">
                  <c:v>42602</c:v>
                </c:pt>
                <c:pt idx="158">
                  <c:v>42603</c:v>
                </c:pt>
                <c:pt idx="159">
                  <c:v>42604</c:v>
                </c:pt>
                <c:pt idx="160">
                  <c:v>42605</c:v>
                </c:pt>
                <c:pt idx="161">
                  <c:v>42606</c:v>
                </c:pt>
                <c:pt idx="162">
                  <c:v>42607</c:v>
                </c:pt>
                <c:pt idx="163">
                  <c:v>42608</c:v>
                </c:pt>
                <c:pt idx="164">
                  <c:v>42609</c:v>
                </c:pt>
                <c:pt idx="165">
                  <c:v>42610</c:v>
                </c:pt>
                <c:pt idx="166">
                  <c:v>42611</c:v>
                </c:pt>
                <c:pt idx="167">
                  <c:v>42612</c:v>
                </c:pt>
                <c:pt idx="168">
                  <c:v>42613</c:v>
                </c:pt>
                <c:pt idx="169">
                  <c:v>42614</c:v>
                </c:pt>
                <c:pt idx="170">
                  <c:v>42615</c:v>
                </c:pt>
                <c:pt idx="171">
                  <c:v>42616</c:v>
                </c:pt>
                <c:pt idx="172">
                  <c:v>42617</c:v>
                </c:pt>
                <c:pt idx="173">
                  <c:v>42618</c:v>
                </c:pt>
                <c:pt idx="174">
                  <c:v>42619</c:v>
                </c:pt>
                <c:pt idx="175">
                  <c:v>42620</c:v>
                </c:pt>
                <c:pt idx="176">
                  <c:v>42621</c:v>
                </c:pt>
                <c:pt idx="177">
                  <c:v>42622</c:v>
                </c:pt>
                <c:pt idx="178">
                  <c:v>42623</c:v>
                </c:pt>
                <c:pt idx="179">
                  <c:v>42624</c:v>
                </c:pt>
                <c:pt idx="180">
                  <c:v>42625</c:v>
                </c:pt>
                <c:pt idx="181">
                  <c:v>42626</c:v>
                </c:pt>
                <c:pt idx="182">
                  <c:v>42627</c:v>
                </c:pt>
                <c:pt idx="183">
                  <c:v>42628</c:v>
                </c:pt>
                <c:pt idx="184">
                  <c:v>42629</c:v>
                </c:pt>
                <c:pt idx="185">
                  <c:v>42630</c:v>
                </c:pt>
                <c:pt idx="186">
                  <c:v>42631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42637</c:v>
                </c:pt>
                <c:pt idx="193">
                  <c:v>42638</c:v>
                </c:pt>
                <c:pt idx="194">
                  <c:v>42639</c:v>
                </c:pt>
                <c:pt idx="195">
                  <c:v>42640</c:v>
                </c:pt>
                <c:pt idx="196">
                  <c:v>42641</c:v>
                </c:pt>
                <c:pt idx="197">
                  <c:v>42642</c:v>
                </c:pt>
                <c:pt idx="198">
                  <c:v>42643</c:v>
                </c:pt>
                <c:pt idx="199">
                  <c:v>42644</c:v>
                </c:pt>
                <c:pt idx="200">
                  <c:v>42645</c:v>
                </c:pt>
                <c:pt idx="201">
                  <c:v>42646</c:v>
                </c:pt>
                <c:pt idx="202">
                  <c:v>42647</c:v>
                </c:pt>
                <c:pt idx="203">
                  <c:v>42648</c:v>
                </c:pt>
                <c:pt idx="204">
                  <c:v>42649</c:v>
                </c:pt>
                <c:pt idx="205">
                  <c:v>42650</c:v>
                </c:pt>
                <c:pt idx="206">
                  <c:v>42651</c:v>
                </c:pt>
                <c:pt idx="207">
                  <c:v>42652</c:v>
                </c:pt>
                <c:pt idx="208">
                  <c:v>42653</c:v>
                </c:pt>
                <c:pt idx="209">
                  <c:v>42654</c:v>
                </c:pt>
                <c:pt idx="210">
                  <c:v>42655</c:v>
                </c:pt>
                <c:pt idx="211">
                  <c:v>42656</c:v>
                </c:pt>
                <c:pt idx="212">
                  <c:v>42657</c:v>
                </c:pt>
                <c:pt idx="213">
                  <c:v>42658</c:v>
                </c:pt>
                <c:pt idx="214">
                  <c:v>42659</c:v>
                </c:pt>
                <c:pt idx="215">
                  <c:v>42660</c:v>
                </c:pt>
                <c:pt idx="216">
                  <c:v>42661</c:v>
                </c:pt>
                <c:pt idx="217">
                  <c:v>42662</c:v>
                </c:pt>
                <c:pt idx="218">
                  <c:v>42663</c:v>
                </c:pt>
                <c:pt idx="219">
                  <c:v>42664</c:v>
                </c:pt>
                <c:pt idx="220">
                  <c:v>42665</c:v>
                </c:pt>
                <c:pt idx="221">
                  <c:v>42666</c:v>
                </c:pt>
                <c:pt idx="222">
                  <c:v>42667</c:v>
                </c:pt>
                <c:pt idx="223">
                  <c:v>42668</c:v>
                </c:pt>
                <c:pt idx="224">
                  <c:v>42669</c:v>
                </c:pt>
                <c:pt idx="225">
                  <c:v>42670</c:v>
                </c:pt>
                <c:pt idx="226">
                  <c:v>42671</c:v>
                </c:pt>
                <c:pt idx="227">
                  <c:v>42672</c:v>
                </c:pt>
                <c:pt idx="228">
                  <c:v>42673</c:v>
                </c:pt>
                <c:pt idx="229">
                  <c:v>42674</c:v>
                </c:pt>
                <c:pt idx="230">
                  <c:v>42675</c:v>
                </c:pt>
                <c:pt idx="231">
                  <c:v>42676</c:v>
                </c:pt>
                <c:pt idx="232">
                  <c:v>42677</c:v>
                </c:pt>
                <c:pt idx="233">
                  <c:v>42678</c:v>
                </c:pt>
                <c:pt idx="234">
                  <c:v>42679</c:v>
                </c:pt>
                <c:pt idx="235">
                  <c:v>42680</c:v>
                </c:pt>
                <c:pt idx="236">
                  <c:v>42681</c:v>
                </c:pt>
                <c:pt idx="237">
                  <c:v>42682</c:v>
                </c:pt>
                <c:pt idx="238">
                  <c:v>42683</c:v>
                </c:pt>
                <c:pt idx="239">
                  <c:v>42684</c:v>
                </c:pt>
                <c:pt idx="240">
                  <c:v>42685</c:v>
                </c:pt>
                <c:pt idx="241">
                  <c:v>42686</c:v>
                </c:pt>
                <c:pt idx="242">
                  <c:v>42687</c:v>
                </c:pt>
                <c:pt idx="243">
                  <c:v>42688</c:v>
                </c:pt>
                <c:pt idx="244">
                  <c:v>42689</c:v>
                </c:pt>
                <c:pt idx="245">
                  <c:v>42690</c:v>
                </c:pt>
                <c:pt idx="246">
                  <c:v>42691</c:v>
                </c:pt>
                <c:pt idx="247">
                  <c:v>42692</c:v>
                </c:pt>
                <c:pt idx="248">
                  <c:v>42693</c:v>
                </c:pt>
                <c:pt idx="249">
                  <c:v>42694</c:v>
                </c:pt>
                <c:pt idx="250">
                  <c:v>42695</c:v>
                </c:pt>
                <c:pt idx="251">
                  <c:v>42696</c:v>
                </c:pt>
                <c:pt idx="252">
                  <c:v>42697</c:v>
                </c:pt>
                <c:pt idx="253">
                  <c:v>42698</c:v>
                </c:pt>
                <c:pt idx="254">
                  <c:v>42699</c:v>
                </c:pt>
                <c:pt idx="255">
                  <c:v>42700</c:v>
                </c:pt>
                <c:pt idx="256">
                  <c:v>42701</c:v>
                </c:pt>
                <c:pt idx="257">
                  <c:v>42702</c:v>
                </c:pt>
                <c:pt idx="258">
                  <c:v>42703</c:v>
                </c:pt>
                <c:pt idx="259">
                  <c:v>42704</c:v>
                </c:pt>
                <c:pt idx="260">
                  <c:v>42705</c:v>
                </c:pt>
                <c:pt idx="261">
                  <c:v>42706</c:v>
                </c:pt>
                <c:pt idx="262">
                  <c:v>42707</c:v>
                </c:pt>
                <c:pt idx="263">
                  <c:v>42708</c:v>
                </c:pt>
                <c:pt idx="264">
                  <c:v>42709</c:v>
                </c:pt>
                <c:pt idx="265">
                  <c:v>42710</c:v>
                </c:pt>
                <c:pt idx="266">
                  <c:v>42711</c:v>
                </c:pt>
                <c:pt idx="267">
                  <c:v>42712</c:v>
                </c:pt>
                <c:pt idx="268">
                  <c:v>42713</c:v>
                </c:pt>
                <c:pt idx="269">
                  <c:v>42714</c:v>
                </c:pt>
                <c:pt idx="270">
                  <c:v>42715</c:v>
                </c:pt>
                <c:pt idx="271">
                  <c:v>42716</c:v>
                </c:pt>
                <c:pt idx="272">
                  <c:v>42717</c:v>
                </c:pt>
                <c:pt idx="273">
                  <c:v>42718</c:v>
                </c:pt>
                <c:pt idx="274">
                  <c:v>42719</c:v>
                </c:pt>
                <c:pt idx="275">
                  <c:v>42720</c:v>
                </c:pt>
                <c:pt idx="276">
                  <c:v>42721</c:v>
                </c:pt>
                <c:pt idx="277">
                  <c:v>42722</c:v>
                </c:pt>
                <c:pt idx="278">
                  <c:v>42723</c:v>
                </c:pt>
                <c:pt idx="279">
                  <c:v>42724</c:v>
                </c:pt>
                <c:pt idx="280">
                  <c:v>42725</c:v>
                </c:pt>
                <c:pt idx="281">
                  <c:v>42726</c:v>
                </c:pt>
                <c:pt idx="282">
                  <c:v>42727</c:v>
                </c:pt>
                <c:pt idx="283">
                  <c:v>42728</c:v>
                </c:pt>
                <c:pt idx="284">
                  <c:v>42729</c:v>
                </c:pt>
                <c:pt idx="285">
                  <c:v>42730</c:v>
                </c:pt>
                <c:pt idx="286">
                  <c:v>42731</c:v>
                </c:pt>
                <c:pt idx="287">
                  <c:v>42732</c:v>
                </c:pt>
                <c:pt idx="288">
                  <c:v>42733</c:v>
                </c:pt>
                <c:pt idx="289">
                  <c:v>42734</c:v>
                </c:pt>
                <c:pt idx="290">
                  <c:v>42735</c:v>
                </c:pt>
                <c:pt idx="291">
                  <c:v>42736</c:v>
                </c:pt>
                <c:pt idx="292">
                  <c:v>42737</c:v>
                </c:pt>
                <c:pt idx="293">
                  <c:v>42738</c:v>
                </c:pt>
                <c:pt idx="294">
                  <c:v>42739</c:v>
                </c:pt>
                <c:pt idx="295">
                  <c:v>42740</c:v>
                </c:pt>
                <c:pt idx="296">
                  <c:v>42741</c:v>
                </c:pt>
                <c:pt idx="297">
                  <c:v>42742</c:v>
                </c:pt>
                <c:pt idx="298">
                  <c:v>42743</c:v>
                </c:pt>
                <c:pt idx="299">
                  <c:v>42744</c:v>
                </c:pt>
                <c:pt idx="300">
                  <c:v>42745</c:v>
                </c:pt>
                <c:pt idx="301">
                  <c:v>42746</c:v>
                </c:pt>
                <c:pt idx="302">
                  <c:v>42747</c:v>
                </c:pt>
                <c:pt idx="303">
                  <c:v>42748</c:v>
                </c:pt>
                <c:pt idx="304">
                  <c:v>42749</c:v>
                </c:pt>
                <c:pt idx="305">
                  <c:v>42750</c:v>
                </c:pt>
                <c:pt idx="306">
                  <c:v>42751</c:v>
                </c:pt>
                <c:pt idx="307">
                  <c:v>42752</c:v>
                </c:pt>
                <c:pt idx="308">
                  <c:v>42753</c:v>
                </c:pt>
                <c:pt idx="309">
                  <c:v>42754</c:v>
                </c:pt>
                <c:pt idx="310">
                  <c:v>42755</c:v>
                </c:pt>
                <c:pt idx="311">
                  <c:v>42756</c:v>
                </c:pt>
                <c:pt idx="312">
                  <c:v>42757</c:v>
                </c:pt>
                <c:pt idx="313">
                  <c:v>42758</c:v>
                </c:pt>
                <c:pt idx="314">
                  <c:v>42759</c:v>
                </c:pt>
                <c:pt idx="315">
                  <c:v>42760</c:v>
                </c:pt>
                <c:pt idx="316">
                  <c:v>42761</c:v>
                </c:pt>
                <c:pt idx="317">
                  <c:v>42762</c:v>
                </c:pt>
                <c:pt idx="318">
                  <c:v>42763</c:v>
                </c:pt>
                <c:pt idx="319">
                  <c:v>42764</c:v>
                </c:pt>
                <c:pt idx="320">
                  <c:v>42765</c:v>
                </c:pt>
                <c:pt idx="321">
                  <c:v>42766</c:v>
                </c:pt>
                <c:pt idx="322">
                  <c:v>42767</c:v>
                </c:pt>
                <c:pt idx="323">
                  <c:v>42768</c:v>
                </c:pt>
                <c:pt idx="324">
                  <c:v>42769</c:v>
                </c:pt>
                <c:pt idx="325">
                  <c:v>42770</c:v>
                </c:pt>
                <c:pt idx="326">
                  <c:v>42771</c:v>
                </c:pt>
                <c:pt idx="327">
                  <c:v>42772</c:v>
                </c:pt>
                <c:pt idx="328">
                  <c:v>42773</c:v>
                </c:pt>
                <c:pt idx="329">
                  <c:v>42774</c:v>
                </c:pt>
                <c:pt idx="330">
                  <c:v>42775</c:v>
                </c:pt>
                <c:pt idx="331">
                  <c:v>42776</c:v>
                </c:pt>
                <c:pt idx="332">
                  <c:v>42777</c:v>
                </c:pt>
                <c:pt idx="333">
                  <c:v>42778</c:v>
                </c:pt>
                <c:pt idx="334">
                  <c:v>42779</c:v>
                </c:pt>
                <c:pt idx="335">
                  <c:v>42780</c:v>
                </c:pt>
                <c:pt idx="336">
                  <c:v>42781</c:v>
                </c:pt>
                <c:pt idx="337">
                  <c:v>42782</c:v>
                </c:pt>
                <c:pt idx="338">
                  <c:v>42783</c:v>
                </c:pt>
                <c:pt idx="339">
                  <c:v>42784</c:v>
                </c:pt>
                <c:pt idx="340">
                  <c:v>42785</c:v>
                </c:pt>
                <c:pt idx="341">
                  <c:v>42786</c:v>
                </c:pt>
                <c:pt idx="342">
                  <c:v>42787</c:v>
                </c:pt>
                <c:pt idx="343">
                  <c:v>42788</c:v>
                </c:pt>
                <c:pt idx="344">
                  <c:v>42789</c:v>
                </c:pt>
                <c:pt idx="345">
                  <c:v>42790</c:v>
                </c:pt>
                <c:pt idx="346">
                  <c:v>42791</c:v>
                </c:pt>
                <c:pt idx="347">
                  <c:v>42792</c:v>
                </c:pt>
                <c:pt idx="348">
                  <c:v>42793</c:v>
                </c:pt>
                <c:pt idx="349">
                  <c:v>42794</c:v>
                </c:pt>
                <c:pt idx="350">
                  <c:v>42795</c:v>
                </c:pt>
                <c:pt idx="351">
                  <c:v>42796</c:v>
                </c:pt>
                <c:pt idx="352">
                  <c:v>42797</c:v>
                </c:pt>
                <c:pt idx="353">
                  <c:v>42798</c:v>
                </c:pt>
                <c:pt idx="354">
                  <c:v>42799</c:v>
                </c:pt>
                <c:pt idx="355">
                  <c:v>42800</c:v>
                </c:pt>
                <c:pt idx="356">
                  <c:v>42801</c:v>
                </c:pt>
                <c:pt idx="357">
                  <c:v>42802</c:v>
                </c:pt>
                <c:pt idx="358">
                  <c:v>42803</c:v>
                </c:pt>
                <c:pt idx="359">
                  <c:v>42804</c:v>
                </c:pt>
                <c:pt idx="360">
                  <c:v>42805</c:v>
                </c:pt>
                <c:pt idx="361">
                  <c:v>42806</c:v>
                </c:pt>
                <c:pt idx="362">
                  <c:v>42807</c:v>
                </c:pt>
                <c:pt idx="363">
                  <c:v>42808</c:v>
                </c:pt>
                <c:pt idx="364">
                  <c:v>42809</c:v>
                </c:pt>
                <c:pt idx="365">
                  <c:v>42810</c:v>
                </c:pt>
                <c:pt idx="366">
                  <c:v>42811</c:v>
                </c:pt>
                <c:pt idx="367">
                  <c:v>42812</c:v>
                </c:pt>
                <c:pt idx="368">
                  <c:v>42813</c:v>
                </c:pt>
                <c:pt idx="369">
                  <c:v>42814</c:v>
                </c:pt>
                <c:pt idx="370">
                  <c:v>42815</c:v>
                </c:pt>
                <c:pt idx="371">
                  <c:v>42816</c:v>
                </c:pt>
                <c:pt idx="372">
                  <c:v>42817</c:v>
                </c:pt>
                <c:pt idx="373">
                  <c:v>42818</c:v>
                </c:pt>
                <c:pt idx="374">
                  <c:v>42819</c:v>
                </c:pt>
                <c:pt idx="375">
                  <c:v>42820</c:v>
                </c:pt>
                <c:pt idx="376">
                  <c:v>42821</c:v>
                </c:pt>
                <c:pt idx="377">
                  <c:v>42822</c:v>
                </c:pt>
                <c:pt idx="378">
                  <c:v>42823</c:v>
                </c:pt>
                <c:pt idx="379">
                  <c:v>42824</c:v>
                </c:pt>
                <c:pt idx="380">
                  <c:v>42825</c:v>
                </c:pt>
                <c:pt idx="381">
                  <c:v>42826</c:v>
                </c:pt>
                <c:pt idx="382">
                  <c:v>42827</c:v>
                </c:pt>
                <c:pt idx="383">
                  <c:v>42828</c:v>
                </c:pt>
                <c:pt idx="384">
                  <c:v>42829</c:v>
                </c:pt>
                <c:pt idx="385">
                  <c:v>42830</c:v>
                </c:pt>
                <c:pt idx="386">
                  <c:v>42831</c:v>
                </c:pt>
                <c:pt idx="387">
                  <c:v>42832</c:v>
                </c:pt>
                <c:pt idx="388">
                  <c:v>42833</c:v>
                </c:pt>
                <c:pt idx="389">
                  <c:v>42834</c:v>
                </c:pt>
                <c:pt idx="390">
                  <c:v>42835</c:v>
                </c:pt>
                <c:pt idx="391">
                  <c:v>42836</c:v>
                </c:pt>
                <c:pt idx="392">
                  <c:v>42837</c:v>
                </c:pt>
                <c:pt idx="393">
                  <c:v>42838</c:v>
                </c:pt>
                <c:pt idx="394">
                  <c:v>42839</c:v>
                </c:pt>
                <c:pt idx="395">
                  <c:v>42840</c:v>
                </c:pt>
                <c:pt idx="396">
                  <c:v>42841</c:v>
                </c:pt>
                <c:pt idx="397">
                  <c:v>42842</c:v>
                </c:pt>
                <c:pt idx="398">
                  <c:v>42843</c:v>
                </c:pt>
                <c:pt idx="399">
                  <c:v>42844</c:v>
                </c:pt>
                <c:pt idx="400">
                  <c:v>42845</c:v>
                </c:pt>
                <c:pt idx="401">
                  <c:v>42846</c:v>
                </c:pt>
                <c:pt idx="402">
                  <c:v>42847</c:v>
                </c:pt>
                <c:pt idx="403">
                  <c:v>42848</c:v>
                </c:pt>
                <c:pt idx="404">
                  <c:v>42849</c:v>
                </c:pt>
                <c:pt idx="405">
                  <c:v>42850</c:v>
                </c:pt>
                <c:pt idx="406">
                  <c:v>42851</c:v>
                </c:pt>
                <c:pt idx="407">
                  <c:v>42852</c:v>
                </c:pt>
                <c:pt idx="408">
                  <c:v>42853</c:v>
                </c:pt>
                <c:pt idx="409">
                  <c:v>42854</c:v>
                </c:pt>
                <c:pt idx="410">
                  <c:v>42855</c:v>
                </c:pt>
                <c:pt idx="411">
                  <c:v>42856</c:v>
                </c:pt>
                <c:pt idx="412">
                  <c:v>42857</c:v>
                </c:pt>
                <c:pt idx="413">
                  <c:v>42858</c:v>
                </c:pt>
                <c:pt idx="414">
                  <c:v>42859</c:v>
                </c:pt>
                <c:pt idx="415">
                  <c:v>42860</c:v>
                </c:pt>
                <c:pt idx="416">
                  <c:v>42861</c:v>
                </c:pt>
                <c:pt idx="417">
                  <c:v>42862</c:v>
                </c:pt>
                <c:pt idx="418">
                  <c:v>42863</c:v>
                </c:pt>
                <c:pt idx="419">
                  <c:v>42864</c:v>
                </c:pt>
                <c:pt idx="420">
                  <c:v>42865</c:v>
                </c:pt>
                <c:pt idx="421">
                  <c:v>42866</c:v>
                </c:pt>
                <c:pt idx="422">
                  <c:v>42867</c:v>
                </c:pt>
                <c:pt idx="423">
                  <c:v>42868</c:v>
                </c:pt>
                <c:pt idx="424">
                  <c:v>42869</c:v>
                </c:pt>
                <c:pt idx="425">
                  <c:v>42870</c:v>
                </c:pt>
                <c:pt idx="426">
                  <c:v>42871</c:v>
                </c:pt>
                <c:pt idx="427">
                  <c:v>42872</c:v>
                </c:pt>
                <c:pt idx="428">
                  <c:v>42873</c:v>
                </c:pt>
                <c:pt idx="429">
                  <c:v>42874</c:v>
                </c:pt>
                <c:pt idx="430">
                  <c:v>42875</c:v>
                </c:pt>
                <c:pt idx="431">
                  <c:v>42876</c:v>
                </c:pt>
                <c:pt idx="432">
                  <c:v>42877</c:v>
                </c:pt>
                <c:pt idx="433">
                  <c:v>42878</c:v>
                </c:pt>
                <c:pt idx="434">
                  <c:v>42879</c:v>
                </c:pt>
                <c:pt idx="435">
                  <c:v>42880</c:v>
                </c:pt>
                <c:pt idx="436">
                  <c:v>42881</c:v>
                </c:pt>
                <c:pt idx="437">
                  <c:v>42882</c:v>
                </c:pt>
                <c:pt idx="438">
                  <c:v>42883</c:v>
                </c:pt>
                <c:pt idx="439">
                  <c:v>42884</c:v>
                </c:pt>
                <c:pt idx="440">
                  <c:v>42885</c:v>
                </c:pt>
                <c:pt idx="441">
                  <c:v>42886</c:v>
                </c:pt>
                <c:pt idx="442">
                  <c:v>42887</c:v>
                </c:pt>
                <c:pt idx="443">
                  <c:v>42888</c:v>
                </c:pt>
                <c:pt idx="444">
                  <c:v>42889</c:v>
                </c:pt>
                <c:pt idx="445">
                  <c:v>42890</c:v>
                </c:pt>
                <c:pt idx="446">
                  <c:v>42891</c:v>
                </c:pt>
                <c:pt idx="447">
                  <c:v>42892</c:v>
                </c:pt>
                <c:pt idx="448">
                  <c:v>42893</c:v>
                </c:pt>
                <c:pt idx="449">
                  <c:v>42894</c:v>
                </c:pt>
                <c:pt idx="450">
                  <c:v>42895</c:v>
                </c:pt>
                <c:pt idx="451">
                  <c:v>42896</c:v>
                </c:pt>
                <c:pt idx="452">
                  <c:v>42897</c:v>
                </c:pt>
                <c:pt idx="453">
                  <c:v>42898</c:v>
                </c:pt>
                <c:pt idx="454">
                  <c:v>42899</c:v>
                </c:pt>
                <c:pt idx="455">
                  <c:v>42900</c:v>
                </c:pt>
                <c:pt idx="456">
                  <c:v>42901</c:v>
                </c:pt>
                <c:pt idx="457">
                  <c:v>42902</c:v>
                </c:pt>
                <c:pt idx="458">
                  <c:v>42903</c:v>
                </c:pt>
                <c:pt idx="459">
                  <c:v>42904</c:v>
                </c:pt>
                <c:pt idx="460">
                  <c:v>42905</c:v>
                </c:pt>
                <c:pt idx="461">
                  <c:v>42906</c:v>
                </c:pt>
                <c:pt idx="462">
                  <c:v>42907</c:v>
                </c:pt>
                <c:pt idx="463">
                  <c:v>42908</c:v>
                </c:pt>
                <c:pt idx="464">
                  <c:v>42909</c:v>
                </c:pt>
                <c:pt idx="465">
                  <c:v>42910</c:v>
                </c:pt>
                <c:pt idx="466">
                  <c:v>42911</c:v>
                </c:pt>
                <c:pt idx="467">
                  <c:v>42912</c:v>
                </c:pt>
                <c:pt idx="468">
                  <c:v>42913</c:v>
                </c:pt>
                <c:pt idx="469">
                  <c:v>42914</c:v>
                </c:pt>
                <c:pt idx="470">
                  <c:v>42915</c:v>
                </c:pt>
                <c:pt idx="471">
                  <c:v>42916</c:v>
                </c:pt>
                <c:pt idx="472">
                  <c:v>42917</c:v>
                </c:pt>
                <c:pt idx="473">
                  <c:v>42918</c:v>
                </c:pt>
                <c:pt idx="474">
                  <c:v>42919</c:v>
                </c:pt>
                <c:pt idx="475">
                  <c:v>42920</c:v>
                </c:pt>
                <c:pt idx="476">
                  <c:v>42921</c:v>
                </c:pt>
                <c:pt idx="477">
                  <c:v>42922</c:v>
                </c:pt>
                <c:pt idx="478">
                  <c:v>42923</c:v>
                </c:pt>
                <c:pt idx="479">
                  <c:v>42924</c:v>
                </c:pt>
                <c:pt idx="480">
                  <c:v>42925</c:v>
                </c:pt>
                <c:pt idx="481">
                  <c:v>42926</c:v>
                </c:pt>
                <c:pt idx="482">
                  <c:v>42927</c:v>
                </c:pt>
                <c:pt idx="483">
                  <c:v>42928</c:v>
                </c:pt>
                <c:pt idx="484">
                  <c:v>42929</c:v>
                </c:pt>
                <c:pt idx="485">
                  <c:v>42930</c:v>
                </c:pt>
                <c:pt idx="486">
                  <c:v>42931</c:v>
                </c:pt>
                <c:pt idx="487">
                  <c:v>42932</c:v>
                </c:pt>
                <c:pt idx="488">
                  <c:v>42933</c:v>
                </c:pt>
                <c:pt idx="489">
                  <c:v>42934</c:v>
                </c:pt>
                <c:pt idx="490">
                  <c:v>42935</c:v>
                </c:pt>
                <c:pt idx="491">
                  <c:v>42936</c:v>
                </c:pt>
                <c:pt idx="492">
                  <c:v>42937</c:v>
                </c:pt>
                <c:pt idx="493">
                  <c:v>42938</c:v>
                </c:pt>
                <c:pt idx="494">
                  <c:v>42939</c:v>
                </c:pt>
                <c:pt idx="495">
                  <c:v>42940</c:v>
                </c:pt>
                <c:pt idx="496">
                  <c:v>42941</c:v>
                </c:pt>
              </c:numCache>
            </c:numRef>
          </c:cat>
          <c:val>
            <c:numRef>
              <c:f>'sessions by revenue_raw'!$F$2:$F$498</c:f>
              <c:numCache>
                <c:formatCode>General</c:formatCode>
                <c:ptCount val="497"/>
                <c:pt idx="0">
                  <c:v>1.7083333333333299</c:v>
                </c:pt>
                <c:pt idx="1">
                  <c:v>5.0422535211267601</c:v>
                </c:pt>
                <c:pt idx="2">
                  <c:v>4.9936628643852901</c:v>
                </c:pt>
                <c:pt idx="3">
                  <c:v>5.1438408569242497</c:v>
                </c:pt>
                <c:pt idx="4">
                  <c:v>5.5321570859419396</c:v>
                </c:pt>
                <c:pt idx="5">
                  <c:v>5.5524614619592203</c:v>
                </c:pt>
                <c:pt idx="6">
                  <c:v>5.4931927975406198</c:v>
                </c:pt>
                <c:pt idx="7">
                  <c:v>5.4491697043337304</c:v>
                </c:pt>
                <c:pt idx="8">
                  <c:v>5.3497555471981899</c:v>
                </c:pt>
                <c:pt idx="9">
                  <c:v>5.2466203872853399</c:v>
                </c:pt>
                <c:pt idx="10">
                  <c:v>5.1713787085514804</c:v>
                </c:pt>
                <c:pt idx="11">
                  <c:v>5.1516172506738496</c:v>
                </c:pt>
                <c:pt idx="12">
                  <c:v>5.2362333007494302</c:v>
                </c:pt>
                <c:pt idx="13">
                  <c:v>5.2530274059910704</c:v>
                </c:pt>
                <c:pt idx="14">
                  <c:v>5.1179987413467503</c:v>
                </c:pt>
                <c:pt idx="15">
                  <c:v>5.0770416024653304</c:v>
                </c:pt>
                <c:pt idx="16">
                  <c:v>5.2670333027803196</c:v>
                </c:pt>
                <c:pt idx="17">
                  <c:v>5.1748617980797196</c:v>
                </c:pt>
                <c:pt idx="18">
                  <c:v>5.2467859139183899</c:v>
                </c:pt>
                <c:pt idx="19">
                  <c:v>5.08393753485778</c:v>
                </c:pt>
                <c:pt idx="20">
                  <c:v>5.0851692638366401</c:v>
                </c:pt>
                <c:pt idx="21">
                  <c:v>5.1025980911983</c:v>
                </c:pt>
                <c:pt idx="22">
                  <c:v>5.0766161213088496</c:v>
                </c:pt>
                <c:pt idx="23">
                  <c:v>5.0549594347029503</c:v>
                </c:pt>
                <c:pt idx="24">
                  <c:v>5.0636713735558398</c:v>
                </c:pt>
                <c:pt idx="25">
                  <c:v>5.1321652065081302</c:v>
                </c:pt>
                <c:pt idx="26">
                  <c:v>5.1064150943396198</c:v>
                </c:pt>
                <c:pt idx="27">
                  <c:v>4.93690055527511</c:v>
                </c:pt>
                <c:pt idx="28">
                  <c:v>4.8406771222305203</c:v>
                </c:pt>
                <c:pt idx="29">
                  <c:v>4.7100850546780002</c:v>
                </c:pt>
                <c:pt idx="30">
                  <c:v>4.86063147508633</c:v>
                </c:pt>
                <c:pt idx="31">
                  <c:v>4.8483505662235302</c:v>
                </c:pt>
                <c:pt idx="32">
                  <c:v>4.8778588807785797</c:v>
                </c:pt>
                <c:pt idx="33">
                  <c:v>4.8591279348346896</c:v>
                </c:pt>
                <c:pt idx="34">
                  <c:v>4.9117647058823497</c:v>
                </c:pt>
                <c:pt idx="35">
                  <c:v>4.8134826107670303</c:v>
                </c:pt>
                <c:pt idx="36">
                  <c:v>4.7862431335084699</c:v>
                </c:pt>
                <c:pt idx="37">
                  <c:v>4.7102473498233204</c:v>
                </c:pt>
                <c:pt idx="38">
                  <c:v>4.71520342612419</c:v>
                </c:pt>
                <c:pt idx="39">
                  <c:v>4.8576779026217203</c:v>
                </c:pt>
                <c:pt idx="40">
                  <c:v>4.7983833718244799</c:v>
                </c:pt>
                <c:pt idx="41">
                  <c:v>4.6969205834683896</c:v>
                </c:pt>
                <c:pt idx="42">
                  <c:v>4.65681975536579</c:v>
                </c:pt>
                <c:pt idx="43">
                  <c:v>4.5329203945859096</c:v>
                </c:pt>
                <c:pt idx="44">
                  <c:v>4.5111974405849997</c:v>
                </c:pt>
                <c:pt idx="45">
                  <c:v>4.6153138652563799</c:v>
                </c:pt>
                <c:pt idx="46">
                  <c:v>4.64615731350011</c:v>
                </c:pt>
                <c:pt idx="47">
                  <c:v>4.6199105145413801</c:v>
                </c:pt>
                <c:pt idx="48">
                  <c:v>4.5385126162018503</c:v>
                </c:pt>
                <c:pt idx="49">
                  <c:v>4.636723039754</c:v>
                </c:pt>
                <c:pt idx="50">
                  <c:v>4.8922716627634601</c:v>
                </c:pt>
                <c:pt idx="51">
                  <c:v>4.7038729329851998</c:v>
                </c:pt>
                <c:pt idx="52">
                  <c:v>4.6121120034729701</c:v>
                </c:pt>
                <c:pt idx="53">
                  <c:v>4.7024864864864799</c:v>
                </c:pt>
                <c:pt idx="54">
                  <c:v>4.6967423917702504</c:v>
                </c:pt>
                <c:pt idx="55">
                  <c:v>4.5542271562766796</c:v>
                </c:pt>
                <c:pt idx="56">
                  <c:v>4.5047516198704098</c:v>
                </c:pt>
                <c:pt idx="57">
                  <c:v>4.4213917525773097</c:v>
                </c:pt>
                <c:pt idx="58">
                  <c:v>4.6695912689920798</c:v>
                </c:pt>
                <c:pt idx="59">
                  <c:v>4.9878955192185099</c:v>
                </c:pt>
                <c:pt idx="60">
                  <c:v>5.0371614528658402</c:v>
                </c:pt>
                <c:pt idx="61">
                  <c:v>4.98933500627352</c:v>
                </c:pt>
                <c:pt idx="62">
                  <c:v>4.8986402966625402</c:v>
                </c:pt>
                <c:pt idx="63">
                  <c:v>4.9010717230008201</c:v>
                </c:pt>
                <c:pt idx="64">
                  <c:v>4.8617852735499696</c:v>
                </c:pt>
                <c:pt idx="65">
                  <c:v>4.7370911335116199</c:v>
                </c:pt>
                <c:pt idx="66">
                  <c:v>4.7591030652129103</c:v>
                </c:pt>
                <c:pt idx="67">
                  <c:v>4.7592668863261904</c:v>
                </c:pt>
                <c:pt idx="68">
                  <c:v>4.62273744152938</c:v>
                </c:pt>
                <c:pt idx="69">
                  <c:v>4.5691900691900598</c:v>
                </c:pt>
                <c:pt idx="70">
                  <c:v>4.5711689884918201</c:v>
                </c:pt>
                <c:pt idx="71">
                  <c:v>4.5516964464966803</c:v>
                </c:pt>
                <c:pt idx="72">
                  <c:v>4.51597896440129</c:v>
                </c:pt>
                <c:pt idx="73">
                  <c:v>4.4800325998370001</c:v>
                </c:pt>
                <c:pt idx="74">
                  <c:v>4.5519203413940197</c:v>
                </c:pt>
                <c:pt idx="75">
                  <c:v>4.7770940849543404</c:v>
                </c:pt>
                <c:pt idx="76">
                  <c:v>4.58372921615201</c:v>
                </c:pt>
                <c:pt idx="77">
                  <c:v>4.5593220338983</c:v>
                </c:pt>
                <c:pt idx="78">
                  <c:v>4.5451171874999998</c:v>
                </c:pt>
                <c:pt idx="79">
                  <c:v>4.5117443203696501</c:v>
                </c:pt>
                <c:pt idx="80">
                  <c:v>4.4492866914207498</c:v>
                </c:pt>
                <c:pt idx="81">
                  <c:v>4.5417956656346696</c:v>
                </c:pt>
                <c:pt idx="82">
                  <c:v>4.56899847094801</c:v>
                </c:pt>
                <c:pt idx="83">
                  <c:v>4.3926731539782402</c:v>
                </c:pt>
                <c:pt idx="84">
                  <c:v>4.4358778625954196</c:v>
                </c:pt>
                <c:pt idx="85">
                  <c:v>4.3408482995796698</c:v>
                </c:pt>
                <c:pt idx="86">
                  <c:v>4.3323094643885502</c:v>
                </c:pt>
                <c:pt idx="87">
                  <c:v>4.38664596273291</c:v>
                </c:pt>
                <c:pt idx="88">
                  <c:v>4.38067855089131</c:v>
                </c:pt>
                <c:pt idx="89">
                  <c:v>4.4535456958665103</c:v>
                </c:pt>
                <c:pt idx="90">
                  <c:v>4.3574806128238999</c:v>
                </c:pt>
                <c:pt idx="91">
                  <c:v>4.6120721383879202</c:v>
                </c:pt>
                <c:pt idx="92">
                  <c:v>5.3121076233183802</c:v>
                </c:pt>
                <c:pt idx="93">
                  <c:v>5.7580674238327001</c:v>
                </c:pt>
                <c:pt idx="94">
                  <c:v>5.2775137111517303</c:v>
                </c:pt>
                <c:pt idx="95">
                  <c:v>5.0239036664270298</c:v>
                </c:pt>
                <c:pt idx="96">
                  <c:v>5.52261484098939</c:v>
                </c:pt>
                <c:pt idx="97">
                  <c:v>5.6381695636750599</c:v>
                </c:pt>
                <c:pt idx="98">
                  <c:v>5.4773008302420001</c:v>
                </c:pt>
                <c:pt idx="99">
                  <c:v>5.4651887772774499</c:v>
                </c:pt>
                <c:pt idx="100">
                  <c:v>5.2765920223932801</c:v>
                </c:pt>
                <c:pt idx="101">
                  <c:v>4.9478105451295802</c:v>
                </c:pt>
                <c:pt idx="102">
                  <c:v>4.9663521452732704</c:v>
                </c:pt>
                <c:pt idx="103">
                  <c:v>5.4850268305348697</c:v>
                </c:pt>
                <c:pt idx="104">
                  <c:v>5.8141347652866697</c:v>
                </c:pt>
                <c:pt idx="105">
                  <c:v>5.5697995853489903</c:v>
                </c:pt>
                <c:pt idx="106">
                  <c:v>5.3504640770023997</c:v>
                </c:pt>
                <c:pt idx="107">
                  <c:v>5.3027902170168701</c:v>
                </c:pt>
                <c:pt idx="108">
                  <c:v>5.0492568268233597</c:v>
                </c:pt>
                <c:pt idx="109">
                  <c:v>5.0043470700747603</c:v>
                </c:pt>
                <c:pt idx="110">
                  <c:v>5.5565749235473998</c:v>
                </c:pt>
                <c:pt idx="111">
                  <c:v>5.6570040214477197</c:v>
                </c:pt>
                <c:pt idx="112">
                  <c:v>5.7037593984962403</c:v>
                </c:pt>
                <c:pt idx="113">
                  <c:v>5.6907905732909896</c:v>
                </c:pt>
                <c:pt idx="114">
                  <c:v>5.5158438959306197</c:v>
                </c:pt>
                <c:pt idx="115">
                  <c:v>5.4515966386554604</c:v>
                </c:pt>
                <c:pt idx="116">
                  <c:v>5.6148433573462802</c:v>
                </c:pt>
                <c:pt idx="117">
                  <c:v>5.7035442199403699</c:v>
                </c:pt>
                <c:pt idx="118">
                  <c:v>5.7025632490013303</c:v>
                </c:pt>
                <c:pt idx="119">
                  <c:v>5.6820146276595702</c:v>
                </c:pt>
                <c:pt idx="120">
                  <c:v>5.7165562913907202</c:v>
                </c:pt>
                <c:pt idx="121">
                  <c:v>4.5816018766755997</c:v>
                </c:pt>
                <c:pt idx="122">
                  <c:v>4.2675689744924501</c:v>
                </c:pt>
                <c:pt idx="123">
                  <c:v>4.3499653499653501</c:v>
                </c:pt>
                <c:pt idx="124">
                  <c:v>4.3573764847650196</c:v>
                </c:pt>
                <c:pt idx="125">
                  <c:v>4.2923553719008201</c:v>
                </c:pt>
                <c:pt idx="126">
                  <c:v>4.2914736661519903</c:v>
                </c:pt>
                <c:pt idx="127">
                  <c:v>4.1789816560946296</c:v>
                </c:pt>
                <c:pt idx="128">
                  <c:v>4.1738832791374296</c:v>
                </c:pt>
                <c:pt idx="129">
                  <c:v>4.2503494060097804</c:v>
                </c:pt>
                <c:pt idx="130">
                  <c:v>4.2683011049723696</c:v>
                </c:pt>
                <c:pt idx="131">
                  <c:v>4.3093856655290104</c:v>
                </c:pt>
                <c:pt idx="132">
                  <c:v>4.2515337423312802</c:v>
                </c:pt>
                <c:pt idx="133">
                  <c:v>4.32526835917532</c:v>
                </c:pt>
                <c:pt idx="134">
                  <c:v>4.1203512396694197</c:v>
                </c:pt>
                <c:pt idx="135">
                  <c:v>4.65213049267643</c:v>
                </c:pt>
                <c:pt idx="136">
                  <c:v>4.8052098888335797</c:v>
                </c:pt>
                <c:pt idx="137">
                  <c:v>4.7103187643772504</c:v>
                </c:pt>
                <c:pt idx="138">
                  <c:v>4.6039747939893303</c:v>
                </c:pt>
                <c:pt idx="139">
                  <c:v>4.5012940795858896</c:v>
                </c:pt>
                <c:pt idx="140">
                  <c:v>4.4457948468643602</c:v>
                </c:pt>
                <c:pt idx="141">
                  <c:v>4.38908564069542</c:v>
                </c:pt>
                <c:pt idx="142">
                  <c:v>4.3585271317829397</c:v>
                </c:pt>
                <c:pt idx="143">
                  <c:v>4.3131346216835897</c:v>
                </c:pt>
                <c:pt idx="144">
                  <c:v>4.4585822703051798</c:v>
                </c:pt>
                <c:pt idx="145">
                  <c:v>4.4656611039794596</c:v>
                </c:pt>
                <c:pt idx="146">
                  <c:v>4.5159447881960899</c:v>
                </c:pt>
                <c:pt idx="147">
                  <c:v>4.4520374187410798</c:v>
                </c:pt>
                <c:pt idx="148">
                  <c:v>4.3540018981335002</c:v>
                </c:pt>
                <c:pt idx="149">
                  <c:v>4.3533989834815703</c:v>
                </c:pt>
                <c:pt idx="150">
                  <c:v>4.3033220991815098</c:v>
                </c:pt>
                <c:pt idx="151">
                  <c:v>4.3676844783715003</c:v>
                </c:pt>
                <c:pt idx="152">
                  <c:v>4.36038601487106</c:v>
                </c:pt>
                <c:pt idx="153">
                  <c:v>4.3750195894060404</c:v>
                </c:pt>
                <c:pt idx="154">
                  <c:v>4.1585384977261999</c:v>
                </c:pt>
                <c:pt idx="155">
                  <c:v>4.1393585084531503</c:v>
                </c:pt>
                <c:pt idx="156">
                  <c:v>4.1694704049844198</c:v>
                </c:pt>
                <c:pt idx="157">
                  <c:v>4.2051565960139197</c:v>
                </c:pt>
                <c:pt idx="158">
                  <c:v>4.2706065318817998</c:v>
                </c:pt>
                <c:pt idx="159">
                  <c:v>4.2058047493403601</c:v>
                </c:pt>
                <c:pt idx="160">
                  <c:v>4.0894826782662701</c:v>
                </c:pt>
                <c:pt idx="161">
                  <c:v>4.08618288720408</c:v>
                </c:pt>
                <c:pt idx="162">
                  <c:v>4.0110799001248401</c:v>
                </c:pt>
                <c:pt idx="163">
                  <c:v>4.0600249454318602</c:v>
                </c:pt>
                <c:pt idx="164">
                  <c:v>4.1459214028495301</c:v>
                </c:pt>
                <c:pt idx="165">
                  <c:v>4.2678404487379202</c:v>
                </c:pt>
                <c:pt idx="166">
                  <c:v>4.1814104546860502</c:v>
                </c:pt>
                <c:pt idx="167">
                  <c:v>4.1099984594053298</c:v>
                </c:pt>
                <c:pt idx="168">
                  <c:v>4.13738216658939</c:v>
                </c:pt>
                <c:pt idx="169">
                  <c:v>3.9825212683681301</c:v>
                </c:pt>
                <c:pt idx="170">
                  <c:v>3.9933488012374299</c:v>
                </c:pt>
                <c:pt idx="171">
                  <c:v>3.8959700093720699</c:v>
                </c:pt>
                <c:pt idx="172">
                  <c:v>3.93061863743148</c:v>
                </c:pt>
                <c:pt idx="173">
                  <c:v>4.10058264336093</c:v>
                </c:pt>
                <c:pt idx="174">
                  <c:v>3.96553315894753</c:v>
                </c:pt>
                <c:pt idx="175">
                  <c:v>3.8924583142114102</c:v>
                </c:pt>
                <c:pt idx="176">
                  <c:v>3.8536063569682102</c:v>
                </c:pt>
                <c:pt idx="177">
                  <c:v>3.9364072412192401</c:v>
                </c:pt>
                <c:pt idx="178">
                  <c:v>3.9302825552825502</c:v>
                </c:pt>
                <c:pt idx="179">
                  <c:v>4.0700520036708401</c:v>
                </c:pt>
                <c:pt idx="180">
                  <c:v>3.9934709990889701</c:v>
                </c:pt>
                <c:pt idx="181">
                  <c:v>3.9638972809667599</c:v>
                </c:pt>
                <c:pt idx="182">
                  <c:v>4.1984562861807904</c:v>
                </c:pt>
                <c:pt idx="183">
                  <c:v>4.3531309576184096</c:v>
                </c:pt>
                <c:pt idx="184">
                  <c:v>4.3583874778499698</c:v>
                </c:pt>
                <c:pt idx="185">
                  <c:v>4.2802425317953201</c:v>
                </c:pt>
                <c:pt idx="186">
                  <c:v>4.2950558213716103</c:v>
                </c:pt>
                <c:pt idx="187">
                  <c:v>4.1831704827183902</c:v>
                </c:pt>
                <c:pt idx="188">
                  <c:v>4.1124163568773202</c:v>
                </c:pt>
                <c:pt idx="189">
                  <c:v>4.1552658561593603</c:v>
                </c:pt>
                <c:pt idx="190">
                  <c:v>4.0328803156510302</c:v>
                </c:pt>
                <c:pt idx="191">
                  <c:v>4.0606771215007997</c:v>
                </c:pt>
                <c:pt idx="192">
                  <c:v>4.0634031259215497</c:v>
                </c:pt>
                <c:pt idx="193">
                  <c:v>4.1570452232077901</c:v>
                </c:pt>
                <c:pt idx="194">
                  <c:v>4.0390590968491296</c:v>
                </c:pt>
                <c:pt idx="195">
                  <c:v>3.9589378990133399</c:v>
                </c:pt>
                <c:pt idx="196">
                  <c:v>3.89394596156624</c:v>
                </c:pt>
                <c:pt idx="197">
                  <c:v>3.8113343935231998</c:v>
                </c:pt>
                <c:pt idx="198">
                  <c:v>3.8221447253705301</c:v>
                </c:pt>
                <c:pt idx="199">
                  <c:v>3.8412790697674399</c:v>
                </c:pt>
                <c:pt idx="200">
                  <c:v>3.9503033805258498</c:v>
                </c:pt>
                <c:pt idx="201">
                  <c:v>3.9813406057126399</c:v>
                </c:pt>
                <c:pt idx="202">
                  <c:v>3.8927296100556998</c:v>
                </c:pt>
                <c:pt idx="203">
                  <c:v>3.8629368617862698</c:v>
                </c:pt>
                <c:pt idx="204">
                  <c:v>3.84561709550806</c:v>
                </c:pt>
                <c:pt idx="205">
                  <c:v>3.8399011196742698</c:v>
                </c:pt>
                <c:pt idx="206">
                  <c:v>3.8122781065088698</c:v>
                </c:pt>
                <c:pt idx="207">
                  <c:v>3.8834310850439802</c:v>
                </c:pt>
                <c:pt idx="208">
                  <c:v>3.8564349220230199</c:v>
                </c:pt>
                <c:pt idx="209">
                  <c:v>3.7718383311603598</c:v>
                </c:pt>
                <c:pt idx="210">
                  <c:v>4.0583228687037796</c:v>
                </c:pt>
                <c:pt idx="211">
                  <c:v>5.0041311300639597</c:v>
                </c:pt>
                <c:pt idx="212">
                  <c:v>5.2153907708722302</c:v>
                </c:pt>
                <c:pt idx="213">
                  <c:v>5.3185620915032601</c:v>
                </c:pt>
                <c:pt idx="214">
                  <c:v>5.5894504352345002</c:v>
                </c:pt>
                <c:pt idx="215">
                  <c:v>5.49776472090943</c:v>
                </c:pt>
                <c:pt idx="216">
                  <c:v>5.3039027511196402</c:v>
                </c:pt>
                <c:pt idx="217">
                  <c:v>5.3566666666666602</c:v>
                </c:pt>
                <c:pt idx="218">
                  <c:v>5.1658822032820204</c:v>
                </c:pt>
                <c:pt idx="219">
                  <c:v>5.0757033248081802</c:v>
                </c:pt>
                <c:pt idx="220">
                  <c:v>5.03065430190623</c:v>
                </c:pt>
                <c:pt idx="221">
                  <c:v>5.0515726473958997</c:v>
                </c:pt>
                <c:pt idx="222">
                  <c:v>5.2414186193793499</c:v>
                </c:pt>
                <c:pt idx="223">
                  <c:v>5.28871028506844</c:v>
                </c:pt>
                <c:pt idx="224">
                  <c:v>5.3423133959466096</c:v>
                </c:pt>
                <c:pt idx="225">
                  <c:v>5.3377198532202899</c:v>
                </c:pt>
                <c:pt idx="226">
                  <c:v>5.2308271620434201</c:v>
                </c:pt>
                <c:pt idx="227">
                  <c:v>5.2644188110026597</c:v>
                </c:pt>
                <c:pt idx="228">
                  <c:v>5.4710135893280096</c:v>
                </c:pt>
                <c:pt idx="229">
                  <c:v>5.33582752060875</c:v>
                </c:pt>
                <c:pt idx="230">
                  <c:v>5.3118023328734401</c:v>
                </c:pt>
                <c:pt idx="231">
                  <c:v>5.2907783524662504</c:v>
                </c:pt>
                <c:pt idx="232">
                  <c:v>4.8926625269294099</c:v>
                </c:pt>
                <c:pt idx="233">
                  <c:v>4.04508143322475</c:v>
                </c:pt>
                <c:pt idx="234">
                  <c:v>4.1357827476038302</c:v>
                </c:pt>
                <c:pt idx="235">
                  <c:v>4.1363277133825003</c:v>
                </c:pt>
                <c:pt idx="236">
                  <c:v>4.2892518440463601</c:v>
                </c:pt>
                <c:pt idx="237">
                  <c:v>4.7755534933050496</c:v>
                </c:pt>
                <c:pt idx="238">
                  <c:v>4.5330258851532204</c:v>
                </c:pt>
                <c:pt idx="239">
                  <c:v>4.4181370537546103</c:v>
                </c:pt>
                <c:pt idx="240">
                  <c:v>4.0388376256713903</c:v>
                </c:pt>
                <c:pt idx="241">
                  <c:v>3.8926769398609</c:v>
                </c:pt>
                <c:pt idx="242">
                  <c:v>3.9373983739837399</c:v>
                </c:pt>
                <c:pt idx="243">
                  <c:v>3.9825470411780701</c:v>
                </c:pt>
                <c:pt idx="244">
                  <c:v>4.0720535958435802</c:v>
                </c:pt>
                <c:pt idx="245">
                  <c:v>4.0117171717171702</c:v>
                </c:pt>
                <c:pt idx="246">
                  <c:v>3.9713470939706599</c:v>
                </c:pt>
                <c:pt idx="247">
                  <c:v>4.0123589468027898</c:v>
                </c:pt>
                <c:pt idx="248">
                  <c:v>4.0047735951991204</c:v>
                </c:pt>
                <c:pt idx="249">
                  <c:v>4.1211874745831603</c:v>
                </c:pt>
                <c:pt idx="250">
                  <c:v>3.7964893033461302</c:v>
                </c:pt>
                <c:pt idx="251">
                  <c:v>3.96554985139151</c:v>
                </c:pt>
                <c:pt idx="252">
                  <c:v>3.9739776951672798</c:v>
                </c:pt>
                <c:pt idx="253">
                  <c:v>3.8215427380125</c:v>
                </c:pt>
                <c:pt idx="254">
                  <c:v>3.7188530465949801</c:v>
                </c:pt>
                <c:pt idx="255">
                  <c:v>3.9428332403792501</c:v>
                </c:pt>
                <c:pt idx="256">
                  <c:v>4.0130764904386904</c:v>
                </c:pt>
                <c:pt idx="257">
                  <c:v>3.87639060568603</c:v>
                </c:pt>
                <c:pt idx="258">
                  <c:v>3.7921301446051099</c:v>
                </c:pt>
                <c:pt idx="259">
                  <c:v>3.7604181184668901</c:v>
                </c:pt>
                <c:pt idx="260">
                  <c:v>3.69279393173198</c:v>
                </c:pt>
                <c:pt idx="261">
                  <c:v>3.6011585193557498</c:v>
                </c:pt>
                <c:pt idx="262">
                  <c:v>3.5810562084100201</c:v>
                </c:pt>
                <c:pt idx="263">
                  <c:v>3.5880503144653999</c:v>
                </c:pt>
                <c:pt idx="264">
                  <c:v>3.61283880171184</c:v>
                </c:pt>
                <c:pt idx="265">
                  <c:v>3.6274425902153702</c:v>
                </c:pt>
                <c:pt idx="266">
                  <c:v>4.0184982186900502</c:v>
                </c:pt>
                <c:pt idx="267">
                  <c:v>5.1186440677966099</c:v>
                </c:pt>
                <c:pt idx="268">
                  <c:v>5.2508811681772398</c:v>
                </c:pt>
                <c:pt idx="269">
                  <c:v>5.2735000000000003</c:v>
                </c:pt>
                <c:pt idx="270">
                  <c:v>5.2891312430288702</c:v>
                </c:pt>
                <c:pt idx="271">
                  <c:v>5.5430812599583197</c:v>
                </c:pt>
                <c:pt idx="272">
                  <c:v>5.5403076923076897</c:v>
                </c:pt>
                <c:pt idx="273">
                  <c:v>5.3804281345565697</c:v>
                </c:pt>
                <c:pt idx="274">
                  <c:v>5.5487179487179397</c:v>
                </c:pt>
                <c:pt idx="275">
                  <c:v>5.50380835380835</c:v>
                </c:pt>
                <c:pt idx="276">
                  <c:v>5.3284142071035498</c:v>
                </c:pt>
                <c:pt idx="277">
                  <c:v>5.3766217564870198</c:v>
                </c:pt>
                <c:pt idx="278">
                  <c:v>5.2296388542963799</c:v>
                </c:pt>
                <c:pt idx="279">
                  <c:v>5.1208421577176999</c:v>
                </c:pt>
                <c:pt idx="280">
                  <c:v>5.0188819875776396</c:v>
                </c:pt>
                <c:pt idx="281">
                  <c:v>4.9961327345309297</c:v>
                </c:pt>
                <c:pt idx="282">
                  <c:v>4.9374223988080397</c:v>
                </c:pt>
                <c:pt idx="283">
                  <c:v>5.1497698718746099</c:v>
                </c:pt>
                <c:pt idx="284">
                  <c:v>4.9015275849008901</c:v>
                </c:pt>
                <c:pt idx="285">
                  <c:v>5.3501979218208797</c:v>
                </c:pt>
                <c:pt idx="286">
                  <c:v>5.6532975740582696</c:v>
                </c:pt>
                <c:pt idx="287">
                  <c:v>5.6812015503875903</c:v>
                </c:pt>
                <c:pt idx="288">
                  <c:v>5.7830211627341201</c:v>
                </c:pt>
                <c:pt idx="289">
                  <c:v>5.7095913665575297</c:v>
                </c:pt>
                <c:pt idx="290">
                  <c:v>5.7687264780866796</c:v>
                </c:pt>
                <c:pt idx="291">
                  <c:v>5.7798265966540399</c:v>
                </c:pt>
                <c:pt idx="292">
                  <c:v>6.0227107116832599</c:v>
                </c:pt>
                <c:pt idx="293">
                  <c:v>5.2021791767554397</c:v>
                </c:pt>
                <c:pt idx="294">
                  <c:v>4.1505578538297598</c:v>
                </c:pt>
                <c:pt idx="295">
                  <c:v>3.9133006165848698</c:v>
                </c:pt>
                <c:pt idx="296">
                  <c:v>3.9784291333587101</c:v>
                </c:pt>
                <c:pt idx="297">
                  <c:v>4.0392107260308601</c:v>
                </c:pt>
                <c:pt idx="298">
                  <c:v>4.0564964610717897</c:v>
                </c:pt>
                <c:pt idx="299">
                  <c:v>3.8612446407691299</c:v>
                </c:pt>
                <c:pt idx="300">
                  <c:v>3.84468873833567</c:v>
                </c:pt>
                <c:pt idx="301">
                  <c:v>3.8100515463917501</c:v>
                </c:pt>
                <c:pt idx="302">
                  <c:v>3.79323163696961</c:v>
                </c:pt>
                <c:pt idx="303">
                  <c:v>3.76602647287827</c:v>
                </c:pt>
                <c:pt idx="304">
                  <c:v>3.7440453199433499</c:v>
                </c:pt>
                <c:pt idx="305">
                  <c:v>3.9078947368421</c:v>
                </c:pt>
                <c:pt idx="306">
                  <c:v>3.9829910545546099</c:v>
                </c:pt>
                <c:pt idx="307">
                  <c:v>3.7229938271604901</c:v>
                </c:pt>
                <c:pt idx="308">
                  <c:v>3.6881430041152199</c:v>
                </c:pt>
                <c:pt idx="309">
                  <c:v>3.6357235984354599</c:v>
                </c:pt>
                <c:pt idx="310">
                  <c:v>3.6995949300927702</c:v>
                </c:pt>
                <c:pt idx="311">
                  <c:v>3.8099606815203102</c:v>
                </c:pt>
                <c:pt idx="312">
                  <c:v>3.9288883089770299</c:v>
                </c:pt>
                <c:pt idx="313">
                  <c:v>3.81598125976054</c:v>
                </c:pt>
                <c:pt idx="314">
                  <c:v>3.7092722092721999</c:v>
                </c:pt>
                <c:pt idx="315">
                  <c:v>3.9787473434179201</c:v>
                </c:pt>
                <c:pt idx="316">
                  <c:v>4.7610115160869002</c:v>
                </c:pt>
                <c:pt idx="317">
                  <c:v>5.0469847420682896</c:v>
                </c:pt>
                <c:pt idx="318">
                  <c:v>5.0312765183658597</c:v>
                </c:pt>
                <c:pt idx="319">
                  <c:v>5.1018541107587199</c:v>
                </c:pt>
                <c:pt idx="320">
                  <c:v>5.10875912408759</c:v>
                </c:pt>
                <c:pt idx="321">
                  <c:v>5.0471904926733497</c:v>
                </c:pt>
                <c:pt idx="322">
                  <c:v>4.88641975308642</c:v>
                </c:pt>
                <c:pt idx="323">
                  <c:v>4.8116144018583</c:v>
                </c:pt>
                <c:pt idx="324">
                  <c:v>4.74955595026643</c:v>
                </c:pt>
                <c:pt idx="325">
                  <c:v>4.7685316336166101</c:v>
                </c:pt>
                <c:pt idx="326">
                  <c:v>4.8282828282828198</c:v>
                </c:pt>
                <c:pt idx="327">
                  <c:v>4.4333094726795501</c:v>
                </c:pt>
                <c:pt idx="328">
                  <c:v>3.6719701678060899</c:v>
                </c:pt>
                <c:pt idx="329">
                  <c:v>3.6344140280055499</c:v>
                </c:pt>
                <c:pt idx="330">
                  <c:v>3.3985274431057499</c:v>
                </c:pt>
                <c:pt idx="331">
                  <c:v>3.8888131898078702</c:v>
                </c:pt>
                <c:pt idx="332">
                  <c:v>3.7912166003410999</c:v>
                </c:pt>
                <c:pt idx="333">
                  <c:v>3.8227697788333002</c:v>
                </c:pt>
                <c:pt idx="334">
                  <c:v>4.3560122188281003</c:v>
                </c:pt>
                <c:pt idx="335">
                  <c:v>4.11451325003432</c:v>
                </c:pt>
                <c:pt idx="336">
                  <c:v>3.7584415584415498</c:v>
                </c:pt>
                <c:pt idx="337">
                  <c:v>3.8865827530798001</c:v>
                </c:pt>
                <c:pt idx="338">
                  <c:v>3.6389259951910198</c:v>
                </c:pt>
                <c:pt idx="339">
                  <c:v>3.5688493667475001</c:v>
                </c:pt>
                <c:pt idx="340">
                  <c:v>3.6223719676549799</c:v>
                </c:pt>
                <c:pt idx="341">
                  <c:v>3.6504097277293099</c:v>
                </c:pt>
                <c:pt idx="342">
                  <c:v>3.53782761415833</c:v>
                </c:pt>
                <c:pt idx="343">
                  <c:v>3.5141129032257998</c:v>
                </c:pt>
                <c:pt idx="344">
                  <c:v>3.4585081900636201</c:v>
                </c:pt>
                <c:pt idx="345">
                  <c:v>3.70143643442072</c:v>
                </c:pt>
                <c:pt idx="346">
                  <c:v>3.7388724035608298</c:v>
                </c:pt>
                <c:pt idx="347">
                  <c:v>3.6682015167930602</c:v>
                </c:pt>
                <c:pt idx="348">
                  <c:v>3.6568000000000001</c:v>
                </c:pt>
                <c:pt idx="349">
                  <c:v>3.5976386309365802</c:v>
                </c:pt>
                <c:pt idx="350">
                  <c:v>3.5812899786780301</c:v>
                </c:pt>
                <c:pt idx="351">
                  <c:v>3.3729912221471898</c:v>
                </c:pt>
                <c:pt idx="352">
                  <c:v>3.41824580400649</c:v>
                </c:pt>
                <c:pt idx="353">
                  <c:v>3.5184378827051299</c:v>
                </c:pt>
                <c:pt idx="354">
                  <c:v>3.5408122235625199</c:v>
                </c:pt>
                <c:pt idx="355">
                  <c:v>3.5493033226152102</c:v>
                </c:pt>
                <c:pt idx="356">
                  <c:v>3.6144705571692599</c:v>
                </c:pt>
                <c:pt idx="357">
                  <c:v>4.2367419436691103</c:v>
                </c:pt>
                <c:pt idx="358">
                  <c:v>5.0198417528910504</c:v>
                </c:pt>
                <c:pt idx="359">
                  <c:v>5.5782991202346004</c:v>
                </c:pt>
                <c:pt idx="360">
                  <c:v>5.3934707903780001</c:v>
                </c:pt>
                <c:pt idx="361">
                  <c:v>5.4022098188859697</c:v>
                </c:pt>
                <c:pt idx="362">
                  <c:v>5.1858215748748204</c:v>
                </c:pt>
                <c:pt idx="363">
                  <c:v>5.2753171600266997</c:v>
                </c:pt>
                <c:pt idx="364">
                  <c:v>5.0151719487525197</c:v>
                </c:pt>
                <c:pt idx="365">
                  <c:v>4.8405119643850796</c:v>
                </c:pt>
                <c:pt idx="366">
                  <c:v>5.03043234138124</c:v>
                </c:pt>
                <c:pt idx="367">
                  <c:v>4.9212957809195101</c:v>
                </c:pt>
                <c:pt idx="368">
                  <c:v>5.0229770229770203</c:v>
                </c:pt>
                <c:pt idx="369">
                  <c:v>4.9689845474613596</c:v>
                </c:pt>
                <c:pt idx="370">
                  <c:v>4.88336267605633</c:v>
                </c:pt>
                <c:pt idx="371">
                  <c:v>4.8203193350831102</c:v>
                </c:pt>
                <c:pt idx="372">
                  <c:v>4.7963920360796299</c:v>
                </c:pt>
                <c:pt idx="373">
                  <c:v>4.7352487890796997</c:v>
                </c:pt>
                <c:pt idx="374">
                  <c:v>4.6182961818583097</c:v>
                </c:pt>
                <c:pt idx="375">
                  <c:v>4.6272235112142299</c:v>
                </c:pt>
                <c:pt idx="376">
                  <c:v>4.9161106857705299</c:v>
                </c:pt>
                <c:pt idx="377">
                  <c:v>4.9155161078237999</c:v>
                </c:pt>
                <c:pt idx="378">
                  <c:v>4.8244593259413699</c:v>
                </c:pt>
                <c:pt idx="379">
                  <c:v>4.8768526591107202</c:v>
                </c:pt>
                <c:pt idx="380">
                  <c:v>4.8041191936897398</c:v>
                </c:pt>
                <c:pt idx="381">
                  <c:v>4.6207317073170699</c:v>
                </c:pt>
                <c:pt idx="382">
                  <c:v>4.5915958972096602</c:v>
                </c:pt>
                <c:pt idx="383">
                  <c:v>4.3550038962484603</c:v>
                </c:pt>
                <c:pt idx="384">
                  <c:v>3.6937478331214599</c:v>
                </c:pt>
                <c:pt idx="385">
                  <c:v>3.6495848161328501</c:v>
                </c:pt>
                <c:pt idx="386">
                  <c:v>3.5541821672866898</c:v>
                </c:pt>
                <c:pt idx="387">
                  <c:v>3.4406655248348401</c:v>
                </c:pt>
                <c:pt idx="388">
                  <c:v>3.4251679128120598</c:v>
                </c:pt>
                <c:pt idx="389">
                  <c:v>3.4267154389505499</c:v>
                </c:pt>
                <c:pt idx="390">
                  <c:v>3.41922110552763</c:v>
                </c:pt>
                <c:pt idx="391">
                  <c:v>3.3924798792756499</c:v>
                </c:pt>
                <c:pt idx="392">
                  <c:v>3.7409549593896099</c:v>
                </c:pt>
                <c:pt idx="393">
                  <c:v>4.0601347213716998</c:v>
                </c:pt>
                <c:pt idx="394">
                  <c:v>3.7781624829973999</c:v>
                </c:pt>
                <c:pt idx="395">
                  <c:v>3.6577788957363802</c:v>
                </c:pt>
                <c:pt idx="396">
                  <c:v>3.5647577092510998</c:v>
                </c:pt>
                <c:pt idx="397">
                  <c:v>3.5776119402985</c:v>
                </c:pt>
                <c:pt idx="398">
                  <c:v>3.5466117558966599</c:v>
                </c:pt>
                <c:pt idx="399">
                  <c:v>3.5401304238776001</c:v>
                </c:pt>
                <c:pt idx="400">
                  <c:v>3.5466549295774601</c:v>
                </c:pt>
                <c:pt idx="401">
                  <c:v>3.4735705209656902</c:v>
                </c:pt>
                <c:pt idx="402">
                  <c:v>3.4098360655737698</c:v>
                </c:pt>
                <c:pt idx="403">
                  <c:v>3.4369573668524001</c:v>
                </c:pt>
                <c:pt idx="404">
                  <c:v>3.4834994176265002</c:v>
                </c:pt>
                <c:pt idx="405">
                  <c:v>3.4139654067905099</c:v>
                </c:pt>
                <c:pt idx="406">
                  <c:v>3.3423399081329301</c:v>
                </c:pt>
                <c:pt idx="407">
                  <c:v>3.5296587926509102</c:v>
                </c:pt>
                <c:pt idx="408">
                  <c:v>3.27889245585874</c:v>
                </c:pt>
                <c:pt idx="409">
                  <c:v>3.4424342105263102</c:v>
                </c:pt>
                <c:pt idx="410">
                  <c:v>3.3426478567552902</c:v>
                </c:pt>
                <c:pt idx="411">
                  <c:v>3.49131614654002</c:v>
                </c:pt>
                <c:pt idx="412">
                  <c:v>3.2164309764309702</c:v>
                </c:pt>
                <c:pt idx="413">
                  <c:v>3.2420373421197102</c:v>
                </c:pt>
                <c:pt idx="414">
                  <c:v>3.2309824026603802</c:v>
                </c:pt>
                <c:pt idx="415">
                  <c:v>3.2465405252753401</c:v>
                </c:pt>
                <c:pt idx="416">
                  <c:v>3.2474063400576298</c:v>
                </c:pt>
                <c:pt idx="417">
                  <c:v>3.3878104481872602</c:v>
                </c:pt>
                <c:pt idx="418">
                  <c:v>3.2713901852637499</c:v>
                </c:pt>
                <c:pt idx="419">
                  <c:v>3.1585313789668401</c:v>
                </c:pt>
                <c:pt idx="420">
                  <c:v>3.1647613603886802</c:v>
                </c:pt>
                <c:pt idx="421">
                  <c:v>3.2583393501805</c:v>
                </c:pt>
                <c:pt idx="422">
                  <c:v>3.09992630803242</c:v>
                </c:pt>
                <c:pt idx="423">
                  <c:v>3.0744129307715702</c:v>
                </c:pt>
                <c:pt idx="424">
                  <c:v>3.1364589574595501</c:v>
                </c:pt>
                <c:pt idx="425">
                  <c:v>3.1546709753231399</c:v>
                </c:pt>
                <c:pt idx="426">
                  <c:v>3.1243323442136499</c:v>
                </c:pt>
                <c:pt idx="427">
                  <c:v>3.1821270310192</c:v>
                </c:pt>
                <c:pt idx="428">
                  <c:v>3.2629440096327502</c:v>
                </c:pt>
                <c:pt idx="429">
                  <c:v>3.1383763837638301</c:v>
                </c:pt>
                <c:pt idx="430">
                  <c:v>3.3477718915549999</c:v>
                </c:pt>
                <c:pt idx="431">
                  <c:v>3.2438569206842902</c:v>
                </c:pt>
                <c:pt idx="432">
                  <c:v>3.18512243955028</c:v>
                </c:pt>
                <c:pt idx="433">
                  <c:v>3.1225651783038599</c:v>
                </c:pt>
                <c:pt idx="434">
                  <c:v>3.49978641606151</c:v>
                </c:pt>
                <c:pt idx="435">
                  <c:v>3.65504358655043</c:v>
                </c:pt>
                <c:pt idx="436">
                  <c:v>3.5738850831818798</c:v>
                </c:pt>
                <c:pt idx="437">
                  <c:v>3.45480755369756</c:v>
                </c:pt>
                <c:pt idx="438">
                  <c:v>3.4376191174314599</c:v>
                </c:pt>
                <c:pt idx="439">
                  <c:v>3.60451565914056</c:v>
                </c:pt>
                <c:pt idx="440">
                  <c:v>3.5155403478756702</c:v>
                </c:pt>
                <c:pt idx="441">
                  <c:v>3.4778621579022699</c:v>
                </c:pt>
                <c:pt idx="442">
                  <c:v>3.2792610766344299</c:v>
                </c:pt>
                <c:pt idx="443">
                  <c:v>3.2749781532187501</c:v>
                </c:pt>
                <c:pt idx="444">
                  <c:v>3.3089503419565802</c:v>
                </c:pt>
                <c:pt idx="445">
                  <c:v>3.41504385312918</c:v>
                </c:pt>
                <c:pt idx="446">
                  <c:v>3.4249558563861</c:v>
                </c:pt>
                <c:pt idx="447">
                  <c:v>3.34452064789143</c:v>
                </c:pt>
                <c:pt idx="448">
                  <c:v>3.3332350339132999</c:v>
                </c:pt>
                <c:pt idx="449">
                  <c:v>3.2301242701003101</c:v>
                </c:pt>
                <c:pt idx="450">
                  <c:v>3.1830036630036602</c:v>
                </c:pt>
                <c:pt idx="451">
                  <c:v>3.1704476709013898</c:v>
                </c:pt>
                <c:pt idx="452">
                  <c:v>3.2289583012771099</c:v>
                </c:pt>
                <c:pt idx="453">
                  <c:v>3.2917045110505598</c:v>
                </c:pt>
                <c:pt idx="454">
                  <c:v>3.1997584176355098</c:v>
                </c:pt>
                <c:pt idx="455">
                  <c:v>3.2200338513617401</c:v>
                </c:pt>
                <c:pt idx="456">
                  <c:v>3.1693598508390299</c:v>
                </c:pt>
                <c:pt idx="457">
                  <c:v>3.2125506072874401</c:v>
                </c:pt>
                <c:pt idx="458">
                  <c:v>3.1881583147143302</c:v>
                </c:pt>
                <c:pt idx="459">
                  <c:v>3.2328419717863301</c:v>
                </c:pt>
                <c:pt idx="460">
                  <c:v>3.3491040553285099</c:v>
                </c:pt>
                <c:pt idx="461">
                  <c:v>3.2638736907925501</c:v>
                </c:pt>
                <c:pt idx="462">
                  <c:v>3.2679045092838099</c:v>
                </c:pt>
                <c:pt idx="463">
                  <c:v>3.1302766798418902</c:v>
                </c:pt>
                <c:pt idx="464">
                  <c:v>3.0796659171217402</c:v>
                </c:pt>
                <c:pt idx="465">
                  <c:v>3.00485201358563</c:v>
                </c:pt>
                <c:pt idx="466">
                  <c:v>2.9821852731591401</c:v>
                </c:pt>
                <c:pt idx="467">
                  <c:v>3.5514740658994102</c:v>
                </c:pt>
                <c:pt idx="468">
                  <c:v>3.2746633260256801</c:v>
                </c:pt>
                <c:pt idx="469">
                  <c:v>3.20397140587768</c:v>
                </c:pt>
                <c:pt idx="470">
                  <c:v>3.20852407261247</c:v>
                </c:pt>
                <c:pt idx="471">
                  <c:v>3.3042959427207599</c:v>
                </c:pt>
                <c:pt idx="472">
                  <c:v>3.2453320344211698</c:v>
                </c:pt>
                <c:pt idx="473">
                  <c:v>3.1526418786692698</c:v>
                </c:pt>
                <c:pt idx="474">
                  <c:v>3.1671202177044901</c:v>
                </c:pt>
                <c:pt idx="475">
                  <c:v>3.2948395217117601</c:v>
                </c:pt>
                <c:pt idx="476">
                  <c:v>3.68528610354223</c:v>
                </c:pt>
                <c:pt idx="477">
                  <c:v>4.6583285957930602</c:v>
                </c:pt>
                <c:pt idx="478">
                  <c:v>4.95928681735223</c:v>
                </c:pt>
                <c:pt idx="479">
                  <c:v>4.7519718309859096</c:v>
                </c:pt>
                <c:pt idx="480">
                  <c:v>4.68607914678641</c:v>
                </c:pt>
                <c:pt idx="481">
                  <c:v>4.64630582997078</c:v>
                </c:pt>
                <c:pt idx="482">
                  <c:v>4.4690571784576996</c:v>
                </c:pt>
                <c:pt idx="483">
                  <c:v>4.5039446366781997</c:v>
                </c:pt>
                <c:pt idx="484">
                  <c:v>4.6076859275642796</c:v>
                </c:pt>
                <c:pt idx="485">
                  <c:v>4.4837085722276599</c:v>
                </c:pt>
                <c:pt idx="486">
                  <c:v>4.3821069048631696</c:v>
                </c:pt>
                <c:pt idx="487">
                  <c:v>4.2761405497308003</c:v>
                </c:pt>
                <c:pt idx="488">
                  <c:v>4.3029705758130303</c:v>
                </c:pt>
                <c:pt idx="489">
                  <c:v>4.1830886504799496</c:v>
                </c:pt>
                <c:pt idx="490">
                  <c:v>4.14679802955665</c:v>
                </c:pt>
                <c:pt idx="491">
                  <c:v>4.34434953087802</c:v>
                </c:pt>
                <c:pt idx="492">
                  <c:v>4.3823279524214103</c:v>
                </c:pt>
                <c:pt idx="493">
                  <c:v>4.4324518539810196</c:v>
                </c:pt>
                <c:pt idx="494">
                  <c:v>4.6657159155733003</c:v>
                </c:pt>
                <c:pt idx="495">
                  <c:v>4.6276174306734497</c:v>
                </c:pt>
                <c:pt idx="496">
                  <c:v>2.0845470692717498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'sessions by revenue_raw'!$J$1</c:f>
              <c:strCache>
                <c:ptCount val="1"/>
                <c:pt idx="0">
                  <c:v>Kraken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'sessions by revenue_raw'!$A$2:$A$498</c:f>
              <c:numCache>
                <c:formatCode>m/d/yyyy</c:formatCode>
                <c:ptCount val="497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42508</c:v>
                </c:pt>
                <c:pt idx="64">
                  <c:v>42509</c:v>
                </c:pt>
                <c:pt idx="65">
                  <c:v>42510</c:v>
                </c:pt>
                <c:pt idx="66">
                  <c:v>42511</c:v>
                </c:pt>
                <c:pt idx="67">
                  <c:v>42512</c:v>
                </c:pt>
                <c:pt idx="68">
                  <c:v>42513</c:v>
                </c:pt>
                <c:pt idx="69">
                  <c:v>42514</c:v>
                </c:pt>
                <c:pt idx="70">
                  <c:v>42515</c:v>
                </c:pt>
                <c:pt idx="71">
                  <c:v>42516</c:v>
                </c:pt>
                <c:pt idx="72">
                  <c:v>42517</c:v>
                </c:pt>
                <c:pt idx="73">
                  <c:v>42518</c:v>
                </c:pt>
                <c:pt idx="74">
                  <c:v>42519</c:v>
                </c:pt>
                <c:pt idx="75">
                  <c:v>42520</c:v>
                </c:pt>
                <c:pt idx="76">
                  <c:v>42521</c:v>
                </c:pt>
                <c:pt idx="77">
                  <c:v>42522</c:v>
                </c:pt>
                <c:pt idx="78">
                  <c:v>42523</c:v>
                </c:pt>
                <c:pt idx="79">
                  <c:v>42524</c:v>
                </c:pt>
                <c:pt idx="80">
                  <c:v>42525</c:v>
                </c:pt>
                <c:pt idx="81">
                  <c:v>42526</c:v>
                </c:pt>
                <c:pt idx="82">
                  <c:v>42527</c:v>
                </c:pt>
                <c:pt idx="83">
                  <c:v>42528</c:v>
                </c:pt>
                <c:pt idx="84">
                  <c:v>42529</c:v>
                </c:pt>
                <c:pt idx="85">
                  <c:v>42530</c:v>
                </c:pt>
                <c:pt idx="86">
                  <c:v>42531</c:v>
                </c:pt>
                <c:pt idx="87">
                  <c:v>42532</c:v>
                </c:pt>
                <c:pt idx="88">
                  <c:v>42533</c:v>
                </c:pt>
                <c:pt idx="89">
                  <c:v>42534</c:v>
                </c:pt>
                <c:pt idx="90">
                  <c:v>42535</c:v>
                </c:pt>
                <c:pt idx="91">
                  <c:v>42536</c:v>
                </c:pt>
                <c:pt idx="92">
                  <c:v>42537</c:v>
                </c:pt>
                <c:pt idx="93">
                  <c:v>42538</c:v>
                </c:pt>
                <c:pt idx="94">
                  <c:v>42539</c:v>
                </c:pt>
                <c:pt idx="95">
                  <c:v>42540</c:v>
                </c:pt>
                <c:pt idx="96">
                  <c:v>42541</c:v>
                </c:pt>
                <c:pt idx="97">
                  <c:v>42542</c:v>
                </c:pt>
                <c:pt idx="98">
                  <c:v>42543</c:v>
                </c:pt>
                <c:pt idx="99">
                  <c:v>42544</c:v>
                </c:pt>
                <c:pt idx="100">
                  <c:v>42545</c:v>
                </c:pt>
                <c:pt idx="101">
                  <c:v>42546</c:v>
                </c:pt>
                <c:pt idx="102">
                  <c:v>42547</c:v>
                </c:pt>
                <c:pt idx="103">
                  <c:v>42548</c:v>
                </c:pt>
                <c:pt idx="104">
                  <c:v>42549</c:v>
                </c:pt>
                <c:pt idx="105">
                  <c:v>42550</c:v>
                </c:pt>
                <c:pt idx="106">
                  <c:v>42551</c:v>
                </c:pt>
                <c:pt idx="107">
                  <c:v>42552</c:v>
                </c:pt>
                <c:pt idx="108">
                  <c:v>42553</c:v>
                </c:pt>
                <c:pt idx="109">
                  <c:v>42554</c:v>
                </c:pt>
                <c:pt idx="110">
                  <c:v>42555</c:v>
                </c:pt>
                <c:pt idx="111">
                  <c:v>42556</c:v>
                </c:pt>
                <c:pt idx="112">
                  <c:v>42557</c:v>
                </c:pt>
                <c:pt idx="113">
                  <c:v>42558</c:v>
                </c:pt>
                <c:pt idx="114">
                  <c:v>42559</c:v>
                </c:pt>
                <c:pt idx="115">
                  <c:v>42560</c:v>
                </c:pt>
                <c:pt idx="116">
                  <c:v>42561</c:v>
                </c:pt>
                <c:pt idx="117">
                  <c:v>42562</c:v>
                </c:pt>
                <c:pt idx="118">
                  <c:v>42563</c:v>
                </c:pt>
                <c:pt idx="119">
                  <c:v>42564</c:v>
                </c:pt>
                <c:pt idx="120">
                  <c:v>42565</c:v>
                </c:pt>
                <c:pt idx="121">
                  <c:v>42566</c:v>
                </c:pt>
                <c:pt idx="122">
                  <c:v>42567</c:v>
                </c:pt>
                <c:pt idx="123">
                  <c:v>42568</c:v>
                </c:pt>
                <c:pt idx="124">
                  <c:v>42569</c:v>
                </c:pt>
                <c:pt idx="125">
                  <c:v>42570</c:v>
                </c:pt>
                <c:pt idx="126">
                  <c:v>42571</c:v>
                </c:pt>
                <c:pt idx="127">
                  <c:v>42572</c:v>
                </c:pt>
                <c:pt idx="128">
                  <c:v>42573</c:v>
                </c:pt>
                <c:pt idx="129">
                  <c:v>42574</c:v>
                </c:pt>
                <c:pt idx="130">
                  <c:v>42575</c:v>
                </c:pt>
                <c:pt idx="131">
                  <c:v>42576</c:v>
                </c:pt>
                <c:pt idx="132">
                  <c:v>42577</c:v>
                </c:pt>
                <c:pt idx="133">
                  <c:v>42578</c:v>
                </c:pt>
                <c:pt idx="134">
                  <c:v>42579</c:v>
                </c:pt>
                <c:pt idx="135">
                  <c:v>42580</c:v>
                </c:pt>
                <c:pt idx="136">
                  <c:v>42581</c:v>
                </c:pt>
                <c:pt idx="137">
                  <c:v>42582</c:v>
                </c:pt>
                <c:pt idx="138">
                  <c:v>42583</c:v>
                </c:pt>
                <c:pt idx="139">
                  <c:v>42584</c:v>
                </c:pt>
                <c:pt idx="140">
                  <c:v>42585</c:v>
                </c:pt>
                <c:pt idx="141">
                  <c:v>42586</c:v>
                </c:pt>
                <c:pt idx="142">
                  <c:v>42587</c:v>
                </c:pt>
                <c:pt idx="143">
                  <c:v>42588</c:v>
                </c:pt>
                <c:pt idx="144">
                  <c:v>42589</c:v>
                </c:pt>
                <c:pt idx="145">
                  <c:v>42590</c:v>
                </c:pt>
                <c:pt idx="146">
                  <c:v>42591</c:v>
                </c:pt>
                <c:pt idx="147">
                  <c:v>42592</c:v>
                </c:pt>
                <c:pt idx="148">
                  <c:v>42593</c:v>
                </c:pt>
                <c:pt idx="149">
                  <c:v>42594</c:v>
                </c:pt>
                <c:pt idx="150">
                  <c:v>42595</c:v>
                </c:pt>
                <c:pt idx="151">
                  <c:v>42596</c:v>
                </c:pt>
                <c:pt idx="152">
                  <c:v>42597</c:v>
                </c:pt>
                <c:pt idx="153">
                  <c:v>42598</c:v>
                </c:pt>
                <c:pt idx="154">
                  <c:v>42599</c:v>
                </c:pt>
                <c:pt idx="155">
                  <c:v>42600</c:v>
                </c:pt>
                <c:pt idx="156">
                  <c:v>42601</c:v>
                </c:pt>
                <c:pt idx="157">
                  <c:v>42602</c:v>
                </c:pt>
                <c:pt idx="158">
                  <c:v>42603</c:v>
                </c:pt>
                <c:pt idx="159">
                  <c:v>42604</c:v>
                </c:pt>
                <c:pt idx="160">
                  <c:v>42605</c:v>
                </c:pt>
                <c:pt idx="161">
                  <c:v>42606</c:v>
                </c:pt>
                <c:pt idx="162">
                  <c:v>42607</c:v>
                </c:pt>
                <c:pt idx="163">
                  <c:v>42608</c:v>
                </c:pt>
                <c:pt idx="164">
                  <c:v>42609</c:v>
                </c:pt>
                <c:pt idx="165">
                  <c:v>42610</c:v>
                </c:pt>
                <c:pt idx="166">
                  <c:v>42611</c:v>
                </c:pt>
                <c:pt idx="167">
                  <c:v>42612</c:v>
                </c:pt>
                <c:pt idx="168">
                  <c:v>42613</c:v>
                </c:pt>
                <c:pt idx="169">
                  <c:v>42614</c:v>
                </c:pt>
                <c:pt idx="170">
                  <c:v>42615</c:v>
                </c:pt>
                <c:pt idx="171">
                  <c:v>42616</c:v>
                </c:pt>
                <c:pt idx="172">
                  <c:v>42617</c:v>
                </c:pt>
                <c:pt idx="173">
                  <c:v>42618</c:v>
                </c:pt>
                <c:pt idx="174">
                  <c:v>42619</c:v>
                </c:pt>
                <c:pt idx="175">
                  <c:v>42620</c:v>
                </c:pt>
                <c:pt idx="176">
                  <c:v>42621</c:v>
                </c:pt>
                <c:pt idx="177">
                  <c:v>42622</c:v>
                </c:pt>
                <c:pt idx="178">
                  <c:v>42623</c:v>
                </c:pt>
                <c:pt idx="179">
                  <c:v>42624</c:v>
                </c:pt>
                <c:pt idx="180">
                  <c:v>42625</c:v>
                </c:pt>
                <c:pt idx="181">
                  <c:v>42626</c:v>
                </c:pt>
                <c:pt idx="182">
                  <c:v>42627</c:v>
                </c:pt>
                <c:pt idx="183">
                  <c:v>42628</c:v>
                </c:pt>
                <c:pt idx="184">
                  <c:v>42629</c:v>
                </c:pt>
                <c:pt idx="185">
                  <c:v>42630</c:v>
                </c:pt>
                <c:pt idx="186">
                  <c:v>42631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42637</c:v>
                </c:pt>
                <c:pt idx="193">
                  <c:v>42638</c:v>
                </c:pt>
                <c:pt idx="194">
                  <c:v>42639</c:v>
                </c:pt>
                <c:pt idx="195">
                  <c:v>42640</c:v>
                </c:pt>
                <c:pt idx="196">
                  <c:v>42641</c:v>
                </c:pt>
                <c:pt idx="197">
                  <c:v>42642</c:v>
                </c:pt>
                <c:pt idx="198">
                  <c:v>42643</c:v>
                </c:pt>
                <c:pt idx="199">
                  <c:v>42644</c:v>
                </c:pt>
                <c:pt idx="200">
                  <c:v>42645</c:v>
                </c:pt>
                <c:pt idx="201">
                  <c:v>42646</c:v>
                </c:pt>
                <c:pt idx="202">
                  <c:v>42647</c:v>
                </c:pt>
                <c:pt idx="203">
                  <c:v>42648</c:v>
                </c:pt>
                <c:pt idx="204">
                  <c:v>42649</c:v>
                </c:pt>
                <c:pt idx="205">
                  <c:v>42650</c:v>
                </c:pt>
                <c:pt idx="206">
                  <c:v>42651</c:v>
                </c:pt>
                <c:pt idx="207">
                  <c:v>42652</c:v>
                </c:pt>
                <c:pt idx="208">
                  <c:v>42653</c:v>
                </c:pt>
                <c:pt idx="209">
                  <c:v>42654</c:v>
                </c:pt>
                <c:pt idx="210">
                  <c:v>42655</c:v>
                </c:pt>
                <c:pt idx="211">
                  <c:v>42656</c:v>
                </c:pt>
                <c:pt idx="212">
                  <c:v>42657</c:v>
                </c:pt>
                <c:pt idx="213">
                  <c:v>42658</c:v>
                </c:pt>
                <c:pt idx="214">
                  <c:v>42659</c:v>
                </c:pt>
                <c:pt idx="215">
                  <c:v>42660</c:v>
                </c:pt>
                <c:pt idx="216">
                  <c:v>42661</c:v>
                </c:pt>
                <c:pt idx="217">
                  <c:v>42662</c:v>
                </c:pt>
                <c:pt idx="218">
                  <c:v>42663</c:v>
                </c:pt>
                <c:pt idx="219">
                  <c:v>42664</c:v>
                </c:pt>
                <c:pt idx="220">
                  <c:v>42665</c:v>
                </c:pt>
                <c:pt idx="221">
                  <c:v>42666</c:v>
                </c:pt>
                <c:pt idx="222">
                  <c:v>42667</c:v>
                </c:pt>
                <c:pt idx="223">
                  <c:v>42668</c:v>
                </c:pt>
                <c:pt idx="224">
                  <c:v>42669</c:v>
                </c:pt>
                <c:pt idx="225">
                  <c:v>42670</c:v>
                </c:pt>
                <c:pt idx="226">
                  <c:v>42671</c:v>
                </c:pt>
                <c:pt idx="227">
                  <c:v>42672</c:v>
                </c:pt>
                <c:pt idx="228">
                  <c:v>42673</c:v>
                </c:pt>
                <c:pt idx="229">
                  <c:v>42674</c:v>
                </c:pt>
                <c:pt idx="230">
                  <c:v>42675</c:v>
                </c:pt>
                <c:pt idx="231">
                  <c:v>42676</c:v>
                </c:pt>
                <c:pt idx="232">
                  <c:v>42677</c:v>
                </c:pt>
                <c:pt idx="233">
                  <c:v>42678</c:v>
                </c:pt>
                <c:pt idx="234">
                  <c:v>42679</c:v>
                </c:pt>
                <c:pt idx="235">
                  <c:v>42680</c:v>
                </c:pt>
                <c:pt idx="236">
                  <c:v>42681</c:v>
                </c:pt>
                <c:pt idx="237">
                  <c:v>42682</c:v>
                </c:pt>
                <c:pt idx="238">
                  <c:v>42683</c:v>
                </c:pt>
                <c:pt idx="239">
                  <c:v>42684</c:v>
                </c:pt>
                <c:pt idx="240">
                  <c:v>42685</c:v>
                </c:pt>
                <c:pt idx="241">
                  <c:v>42686</c:v>
                </c:pt>
                <c:pt idx="242">
                  <c:v>42687</c:v>
                </c:pt>
                <c:pt idx="243">
                  <c:v>42688</c:v>
                </c:pt>
                <c:pt idx="244">
                  <c:v>42689</c:v>
                </c:pt>
                <c:pt idx="245">
                  <c:v>42690</c:v>
                </c:pt>
                <c:pt idx="246">
                  <c:v>42691</c:v>
                </c:pt>
                <c:pt idx="247">
                  <c:v>42692</c:v>
                </c:pt>
                <c:pt idx="248">
                  <c:v>42693</c:v>
                </c:pt>
                <c:pt idx="249">
                  <c:v>42694</c:v>
                </c:pt>
                <c:pt idx="250">
                  <c:v>42695</c:v>
                </c:pt>
                <c:pt idx="251">
                  <c:v>42696</c:v>
                </c:pt>
                <c:pt idx="252">
                  <c:v>42697</c:v>
                </c:pt>
                <c:pt idx="253">
                  <c:v>42698</c:v>
                </c:pt>
                <c:pt idx="254">
                  <c:v>42699</c:v>
                </c:pt>
                <c:pt idx="255">
                  <c:v>42700</c:v>
                </c:pt>
                <c:pt idx="256">
                  <c:v>42701</c:v>
                </c:pt>
                <c:pt idx="257">
                  <c:v>42702</c:v>
                </c:pt>
                <c:pt idx="258">
                  <c:v>42703</c:v>
                </c:pt>
                <c:pt idx="259">
                  <c:v>42704</c:v>
                </c:pt>
                <c:pt idx="260">
                  <c:v>42705</c:v>
                </c:pt>
                <c:pt idx="261">
                  <c:v>42706</c:v>
                </c:pt>
                <c:pt idx="262">
                  <c:v>42707</c:v>
                </c:pt>
                <c:pt idx="263">
                  <c:v>42708</c:v>
                </c:pt>
                <c:pt idx="264">
                  <c:v>42709</c:v>
                </c:pt>
                <c:pt idx="265">
                  <c:v>42710</c:v>
                </c:pt>
                <c:pt idx="266">
                  <c:v>42711</c:v>
                </c:pt>
                <c:pt idx="267">
                  <c:v>42712</c:v>
                </c:pt>
                <c:pt idx="268">
                  <c:v>42713</c:v>
                </c:pt>
                <c:pt idx="269">
                  <c:v>42714</c:v>
                </c:pt>
                <c:pt idx="270">
                  <c:v>42715</c:v>
                </c:pt>
                <c:pt idx="271">
                  <c:v>42716</c:v>
                </c:pt>
                <c:pt idx="272">
                  <c:v>42717</c:v>
                </c:pt>
                <c:pt idx="273">
                  <c:v>42718</c:v>
                </c:pt>
                <c:pt idx="274">
                  <c:v>42719</c:v>
                </c:pt>
                <c:pt idx="275">
                  <c:v>42720</c:v>
                </c:pt>
                <c:pt idx="276">
                  <c:v>42721</c:v>
                </c:pt>
                <c:pt idx="277">
                  <c:v>42722</c:v>
                </c:pt>
                <c:pt idx="278">
                  <c:v>42723</c:v>
                </c:pt>
                <c:pt idx="279">
                  <c:v>42724</c:v>
                </c:pt>
                <c:pt idx="280">
                  <c:v>42725</c:v>
                </c:pt>
                <c:pt idx="281">
                  <c:v>42726</c:v>
                </c:pt>
                <c:pt idx="282">
                  <c:v>42727</c:v>
                </c:pt>
                <c:pt idx="283">
                  <c:v>42728</c:v>
                </c:pt>
                <c:pt idx="284">
                  <c:v>42729</c:v>
                </c:pt>
                <c:pt idx="285">
                  <c:v>42730</c:v>
                </c:pt>
                <c:pt idx="286">
                  <c:v>42731</c:v>
                </c:pt>
                <c:pt idx="287">
                  <c:v>42732</c:v>
                </c:pt>
                <c:pt idx="288">
                  <c:v>42733</c:v>
                </c:pt>
                <c:pt idx="289">
                  <c:v>42734</c:v>
                </c:pt>
                <c:pt idx="290">
                  <c:v>42735</c:v>
                </c:pt>
                <c:pt idx="291">
                  <c:v>42736</c:v>
                </c:pt>
                <c:pt idx="292">
                  <c:v>42737</c:v>
                </c:pt>
                <c:pt idx="293">
                  <c:v>42738</c:v>
                </c:pt>
                <c:pt idx="294">
                  <c:v>42739</c:v>
                </c:pt>
                <c:pt idx="295">
                  <c:v>42740</c:v>
                </c:pt>
                <c:pt idx="296">
                  <c:v>42741</c:v>
                </c:pt>
                <c:pt idx="297">
                  <c:v>42742</c:v>
                </c:pt>
                <c:pt idx="298">
                  <c:v>42743</c:v>
                </c:pt>
                <c:pt idx="299">
                  <c:v>42744</c:v>
                </c:pt>
                <c:pt idx="300">
                  <c:v>42745</c:v>
                </c:pt>
                <c:pt idx="301">
                  <c:v>42746</c:v>
                </c:pt>
                <c:pt idx="302">
                  <c:v>42747</c:v>
                </c:pt>
                <c:pt idx="303">
                  <c:v>42748</c:v>
                </c:pt>
                <c:pt idx="304">
                  <c:v>42749</c:v>
                </c:pt>
                <c:pt idx="305">
                  <c:v>42750</c:v>
                </c:pt>
                <c:pt idx="306">
                  <c:v>42751</c:v>
                </c:pt>
                <c:pt idx="307">
                  <c:v>42752</c:v>
                </c:pt>
                <c:pt idx="308">
                  <c:v>42753</c:v>
                </c:pt>
                <c:pt idx="309">
                  <c:v>42754</c:v>
                </c:pt>
                <c:pt idx="310">
                  <c:v>42755</c:v>
                </c:pt>
                <c:pt idx="311">
                  <c:v>42756</c:v>
                </c:pt>
                <c:pt idx="312">
                  <c:v>42757</c:v>
                </c:pt>
                <c:pt idx="313">
                  <c:v>42758</c:v>
                </c:pt>
                <c:pt idx="314">
                  <c:v>42759</c:v>
                </c:pt>
                <c:pt idx="315">
                  <c:v>42760</c:v>
                </c:pt>
                <c:pt idx="316">
                  <c:v>42761</c:v>
                </c:pt>
                <c:pt idx="317">
                  <c:v>42762</c:v>
                </c:pt>
                <c:pt idx="318">
                  <c:v>42763</c:v>
                </c:pt>
                <c:pt idx="319">
                  <c:v>42764</c:v>
                </c:pt>
                <c:pt idx="320">
                  <c:v>42765</c:v>
                </c:pt>
                <c:pt idx="321">
                  <c:v>42766</c:v>
                </c:pt>
                <c:pt idx="322">
                  <c:v>42767</c:v>
                </c:pt>
                <c:pt idx="323">
                  <c:v>42768</c:v>
                </c:pt>
                <c:pt idx="324">
                  <c:v>42769</c:v>
                </c:pt>
                <c:pt idx="325">
                  <c:v>42770</c:v>
                </c:pt>
                <c:pt idx="326">
                  <c:v>42771</c:v>
                </c:pt>
                <c:pt idx="327">
                  <c:v>42772</c:v>
                </c:pt>
                <c:pt idx="328">
                  <c:v>42773</c:v>
                </c:pt>
                <c:pt idx="329">
                  <c:v>42774</c:v>
                </c:pt>
                <c:pt idx="330">
                  <c:v>42775</c:v>
                </c:pt>
                <c:pt idx="331">
                  <c:v>42776</c:v>
                </c:pt>
                <c:pt idx="332">
                  <c:v>42777</c:v>
                </c:pt>
                <c:pt idx="333">
                  <c:v>42778</c:v>
                </c:pt>
                <c:pt idx="334">
                  <c:v>42779</c:v>
                </c:pt>
                <c:pt idx="335">
                  <c:v>42780</c:v>
                </c:pt>
                <c:pt idx="336">
                  <c:v>42781</c:v>
                </c:pt>
                <c:pt idx="337">
                  <c:v>42782</c:v>
                </c:pt>
                <c:pt idx="338">
                  <c:v>42783</c:v>
                </c:pt>
                <c:pt idx="339">
                  <c:v>42784</c:v>
                </c:pt>
                <c:pt idx="340">
                  <c:v>42785</c:v>
                </c:pt>
                <c:pt idx="341">
                  <c:v>42786</c:v>
                </c:pt>
                <c:pt idx="342">
                  <c:v>42787</c:v>
                </c:pt>
                <c:pt idx="343">
                  <c:v>42788</c:v>
                </c:pt>
                <c:pt idx="344">
                  <c:v>42789</c:v>
                </c:pt>
                <c:pt idx="345">
                  <c:v>42790</c:v>
                </c:pt>
                <c:pt idx="346">
                  <c:v>42791</c:v>
                </c:pt>
                <c:pt idx="347">
                  <c:v>42792</c:v>
                </c:pt>
                <c:pt idx="348">
                  <c:v>42793</c:v>
                </c:pt>
                <c:pt idx="349">
                  <c:v>42794</c:v>
                </c:pt>
                <c:pt idx="350">
                  <c:v>42795</c:v>
                </c:pt>
                <c:pt idx="351">
                  <c:v>42796</c:v>
                </c:pt>
                <c:pt idx="352">
                  <c:v>42797</c:v>
                </c:pt>
                <c:pt idx="353">
                  <c:v>42798</c:v>
                </c:pt>
                <c:pt idx="354">
                  <c:v>42799</c:v>
                </c:pt>
                <c:pt idx="355">
                  <c:v>42800</c:v>
                </c:pt>
                <c:pt idx="356">
                  <c:v>42801</c:v>
                </c:pt>
                <c:pt idx="357">
                  <c:v>42802</c:v>
                </c:pt>
                <c:pt idx="358">
                  <c:v>42803</c:v>
                </c:pt>
                <c:pt idx="359">
                  <c:v>42804</c:v>
                </c:pt>
                <c:pt idx="360">
                  <c:v>42805</c:v>
                </c:pt>
                <c:pt idx="361">
                  <c:v>42806</c:v>
                </c:pt>
                <c:pt idx="362">
                  <c:v>42807</c:v>
                </c:pt>
                <c:pt idx="363">
                  <c:v>42808</c:v>
                </c:pt>
                <c:pt idx="364">
                  <c:v>42809</c:v>
                </c:pt>
                <c:pt idx="365">
                  <c:v>42810</c:v>
                </c:pt>
                <c:pt idx="366">
                  <c:v>42811</c:v>
                </c:pt>
                <c:pt idx="367">
                  <c:v>42812</c:v>
                </c:pt>
                <c:pt idx="368">
                  <c:v>42813</c:v>
                </c:pt>
                <c:pt idx="369">
                  <c:v>42814</c:v>
                </c:pt>
                <c:pt idx="370">
                  <c:v>42815</c:v>
                </c:pt>
                <c:pt idx="371">
                  <c:v>42816</c:v>
                </c:pt>
                <c:pt idx="372">
                  <c:v>42817</c:v>
                </c:pt>
                <c:pt idx="373">
                  <c:v>42818</c:v>
                </c:pt>
                <c:pt idx="374">
                  <c:v>42819</c:v>
                </c:pt>
                <c:pt idx="375">
                  <c:v>42820</c:v>
                </c:pt>
                <c:pt idx="376">
                  <c:v>42821</c:v>
                </c:pt>
                <c:pt idx="377">
                  <c:v>42822</c:v>
                </c:pt>
                <c:pt idx="378">
                  <c:v>42823</c:v>
                </c:pt>
                <c:pt idx="379">
                  <c:v>42824</c:v>
                </c:pt>
                <c:pt idx="380">
                  <c:v>42825</c:v>
                </c:pt>
                <c:pt idx="381">
                  <c:v>42826</c:v>
                </c:pt>
                <c:pt idx="382">
                  <c:v>42827</c:v>
                </c:pt>
                <c:pt idx="383">
                  <c:v>42828</c:v>
                </c:pt>
                <c:pt idx="384">
                  <c:v>42829</c:v>
                </c:pt>
                <c:pt idx="385">
                  <c:v>42830</c:v>
                </c:pt>
                <c:pt idx="386">
                  <c:v>42831</c:v>
                </c:pt>
                <c:pt idx="387">
                  <c:v>42832</c:v>
                </c:pt>
                <c:pt idx="388">
                  <c:v>42833</c:v>
                </c:pt>
                <c:pt idx="389">
                  <c:v>42834</c:v>
                </c:pt>
                <c:pt idx="390">
                  <c:v>42835</c:v>
                </c:pt>
                <c:pt idx="391">
                  <c:v>42836</c:v>
                </c:pt>
                <c:pt idx="392">
                  <c:v>42837</c:v>
                </c:pt>
                <c:pt idx="393">
                  <c:v>42838</c:v>
                </c:pt>
                <c:pt idx="394">
                  <c:v>42839</c:v>
                </c:pt>
                <c:pt idx="395">
                  <c:v>42840</c:v>
                </c:pt>
                <c:pt idx="396">
                  <c:v>42841</c:v>
                </c:pt>
                <c:pt idx="397">
                  <c:v>42842</c:v>
                </c:pt>
                <c:pt idx="398">
                  <c:v>42843</c:v>
                </c:pt>
                <c:pt idx="399">
                  <c:v>42844</c:v>
                </c:pt>
                <c:pt idx="400">
                  <c:v>42845</c:v>
                </c:pt>
                <c:pt idx="401">
                  <c:v>42846</c:v>
                </c:pt>
                <c:pt idx="402">
                  <c:v>42847</c:v>
                </c:pt>
                <c:pt idx="403">
                  <c:v>42848</c:v>
                </c:pt>
                <c:pt idx="404">
                  <c:v>42849</c:v>
                </c:pt>
                <c:pt idx="405">
                  <c:v>42850</c:v>
                </c:pt>
                <c:pt idx="406">
                  <c:v>42851</c:v>
                </c:pt>
                <c:pt idx="407">
                  <c:v>42852</c:v>
                </c:pt>
                <c:pt idx="408">
                  <c:v>42853</c:v>
                </c:pt>
                <c:pt idx="409">
                  <c:v>42854</c:v>
                </c:pt>
                <c:pt idx="410">
                  <c:v>42855</c:v>
                </c:pt>
                <c:pt idx="411">
                  <c:v>42856</c:v>
                </c:pt>
                <c:pt idx="412">
                  <c:v>42857</c:v>
                </c:pt>
                <c:pt idx="413">
                  <c:v>42858</c:v>
                </c:pt>
                <c:pt idx="414">
                  <c:v>42859</c:v>
                </c:pt>
                <c:pt idx="415">
                  <c:v>42860</c:v>
                </c:pt>
                <c:pt idx="416">
                  <c:v>42861</c:v>
                </c:pt>
                <c:pt idx="417">
                  <c:v>42862</c:v>
                </c:pt>
                <c:pt idx="418">
                  <c:v>42863</c:v>
                </c:pt>
                <c:pt idx="419">
                  <c:v>42864</c:v>
                </c:pt>
                <c:pt idx="420">
                  <c:v>42865</c:v>
                </c:pt>
                <c:pt idx="421">
                  <c:v>42866</c:v>
                </c:pt>
                <c:pt idx="422">
                  <c:v>42867</c:v>
                </c:pt>
                <c:pt idx="423">
                  <c:v>42868</c:v>
                </c:pt>
                <c:pt idx="424">
                  <c:v>42869</c:v>
                </c:pt>
                <c:pt idx="425">
                  <c:v>42870</c:v>
                </c:pt>
                <c:pt idx="426">
                  <c:v>42871</c:v>
                </c:pt>
                <c:pt idx="427">
                  <c:v>42872</c:v>
                </c:pt>
                <c:pt idx="428">
                  <c:v>42873</c:v>
                </c:pt>
                <c:pt idx="429">
                  <c:v>42874</c:v>
                </c:pt>
                <c:pt idx="430">
                  <c:v>42875</c:v>
                </c:pt>
                <c:pt idx="431">
                  <c:v>42876</c:v>
                </c:pt>
                <c:pt idx="432">
                  <c:v>42877</c:v>
                </c:pt>
                <c:pt idx="433">
                  <c:v>42878</c:v>
                </c:pt>
                <c:pt idx="434">
                  <c:v>42879</c:v>
                </c:pt>
                <c:pt idx="435">
                  <c:v>42880</c:v>
                </c:pt>
                <c:pt idx="436">
                  <c:v>42881</c:v>
                </c:pt>
                <c:pt idx="437">
                  <c:v>42882</c:v>
                </c:pt>
                <c:pt idx="438">
                  <c:v>42883</c:v>
                </c:pt>
                <c:pt idx="439">
                  <c:v>42884</c:v>
                </c:pt>
                <c:pt idx="440">
                  <c:v>42885</c:v>
                </c:pt>
                <c:pt idx="441">
                  <c:v>42886</c:v>
                </c:pt>
                <c:pt idx="442">
                  <c:v>42887</c:v>
                </c:pt>
                <c:pt idx="443">
                  <c:v>42888</c:v>
                </c:pt>
                <c:pt idx="444">
                  <c:v>42889</c:v>
                </c:pt>
                <c:pt idx="445">
                  <c:v>42890</c:v>
                </c:pt>
                <c:pt idx="446">
                  <c:v>42891</c:v>
                </c:pt>
                <c:pt idx="447">
                  <c:v>42892</c:v>
                </c:pt>
                <c:pt idx="448">
                  <c:v>42893</c:v>
                </c:pt>
                <c:pt idx="449">
                  <c:v>42894</c:v>
                </c:pt>
                <c:pt idx="450">
                  <c:v>42895</c:v>
                </c:pt>
                <c:pt idx="451">
                  <c:v>42896</c:v>
                </c:pt>
                <c:pt idx="452">
                  <c:v>42897</c:v>
                </c:pt>
                <c:pt idx="453">
                  <c:v>42898</c:v>
                </c:pt>
                <c:pt idx="454">
                  <c:v>42899</c:v>
                </c:pt>
                <c:pt idx="455">
                  <c:v>42900</c:v>
                </c:pt>
                <c:pt idx="456">
                  <c:v>42901</c:v>
                </c:pt>
                <c:pt idx="457">
                  <c:v>42902</c:v>
                </c:pt>
                <c:pt idx="458">
                  <c:v>42903</c:v>
                </c:pt>
                <c:pt idx="459">
                  <c:v>42904</c:v>
                </c:pt>
                <c:pt idx="460">
                  <c:v>42905</c:v>
                </c:pt>
                <c:pt idx="461">
                  <c:v>42906</c:v>
                </c:pt>
                <c:pt idx="462">
                  <c:v>42907</c:v>
                </c:pt>
                <c:pt idx="463">
                  <c:v>42908</c:v>
                </c:pt>
                <c:pt idx="464">
                  <c:v>42909</c:v>
                </c:pt>
                <c:pt idx="465">
                  <c:v>42910</c:v>
                </c:pt>
                <c:pt idx="466">
                  <c:v>42911</c:v>
                </c:pt>
                <c:pt idx="467">
                  <c:v>42912</c:v>
                </c:pt>
                <c:pt idx="468">
                  <c:v>42913</c:v>
                </c:pt>
                <c:pt idx="469">
                  <c:v>42914</c:v>
                </c:pt>
                <c:pt idx="470">
                  <c:v>42915</c:v>
                </c:pt>
                <c:pt idx="471">
                  <c:v>42916</c:v>
                </c:pt>
                <c:pt idx="472">
                  <c:v>42917</c:v>
                </c:pt>
                <c:pt idx="473">
                  <c:v>42918</c:v>
                </c:pt>
                <c:pt idx="474">
                  <c:v>42919</c:v>
                </c:pt>
                <c:pt idx="475">
                  <c:v>42920</c:v>
                </c:pt>
                <c:pt idx="476">
                  <c:v>42921</c:v>
                </c:pt>
                <c:pt idx="477">
                  <c:v>42922</c:v>
                </c:pt>
                <c:pt idx="478">
                  <c:v>42923</c:v>
                </c:pt>
                <c:pt idx="479">
                  <c:v>42924</c:v>
                </c:pt>
                <c:pt idx="480">
                  <c:v>42925</c:v>
                </c:pt>
                <c:pt idx="481">
                  <c:v>42926</c:v>
                </c:pt>
                <c:pt idx="482">
                  <c:v>42927</c:v>
                </c:pt>
                <c:pt idx="483">
                  <c:v>42928</c:v>
                </c:pt>
                <c:pt idx="484">
                  <c:v>42929</c:v>
                </c:pt>
                <c:pt idx="485">
                  <c:v>42930</c:v>
                </c:pt>
                <c:pt idx="486">
                  <c:v>42931</c:v>
                </c:pt>
                <c:pt idx="487">
                  <c:v>42932</c:v>
                </c:pt>
                <c:pt idx="488">
                  <c:v>42933</c:v>
                </c:pt>
                <c:pt idx="489">
                  <c:v>42934</c:v>
                </c:pt>
                <c:pt idx="490">
                  <c:v>42935</c:v>
                </c:pt>
                <c:pt idx="491">
                  <c:v>42936</c:v>
                </c:pt>
                <c:pt idx="492">
                  <c:v>42937</c:v>
                </c:pt>
                <c:pt idx="493">
                  <c:v>42938</c:v>
                </c:pt>
                <c:pt idx="494">
                  <c:v>42939</c:v>
                </c:pt>
                <c:pt idx="495">
                  <c:v>42940</c:v>
                </c:pt>
                <c:pt idx="496">
                  <c:v>42941</c:v>
                </c:pt>
              </c:numCache>
            </c:numRef>
          </c:cat>
          <c:val>
            <c:numRef>
              <c:f>'sessions by revenue_raw'!$J$2:$J$498</c:f>
              <c:numCache>
                <c:formatCode>General</c:formatCode>
                <c:ptCount val="497"/>
                <c:pt idx="1">
                  <c:v>4.4117647058823497</c:v>
                </c:pt>
                <c:pt idx="2">
                  <c:v>4.1276595744680797</c:v>
                </c:pt>
                <c:pt idx="3">
                  <c:v>4.1325301204819196</c:v>
                </c:pt>
                <c:pt idx="4">
                  <c:v>4.90350877192982</c:v>
                </c:pt>
                <c:pt idx="5">
                  <c:v>5.1219512195121899</c:v>
                </c:pt>
                <c:pt idx="6">
                  <c:v>4.5362318840579698</c:v>
                </c:pt>
                <c:pt idx="7">
                  <c:v>5.0268456375838904</c:v>
                </c:pt>
                <c:pt idx="8">
                  <c:v>4.9391891891891797</c:v>
                </c:pt>
                <c:pt idx="9">
                  <c:v>4.7483870967741897</c:v>
                </c:pt>
                <c:pt idx="10">
                  <c:v>4.4347826086956497</c:v>
                </c:pt>
                <c:pt idx="11">
                  <c:v>4.2857142857142803</c:v>
                </c:pt>
                <c:pt idx="12">
                  <c:v>4.4880952380952301</c:v>
                </c:pt>
                <c:pt idx="13">
                  <c:v>4.1711229946524</c:v>
                </c:pt>
                <c:pt idx="14">
                  <c:v>4.3874345549738196</c:v>
                </c:pt>
                <c:pt idx="15">
                  <c:v>4.2684210526315702</c:v>
                </c:pt>
                <c:pt idx="16">
                  <c:v>4.46875</c:v>
                </c:pt>
                <c:pt idx="17">
                  <c:v>4.6305418719211797</c:v>
                </c:pt>
                <c:pt idx="18">
                  <c:v>5.0886699507389102</c:v>
                </c:pt>
                <c:pt idx="19">
                  <c:v>5.02870813397129</c:v>
                </c:pt>
                <c:pt idx="20">
                  <c:v>4.9245283018867898</c:v>
                </c:pt>
                <c:pt idx="21">
                  <c:v>4.8311111111111096</c:v>
                </c:pt>
                <c:pt idx="22">
                  <c:v>4.7834101382488399</c:v>
                </c:pt>
                <c:pt idx="23">
                  <c:v>4.7488986784140899</c:v>
                </c:pt>
                <c:pt idx="24">
                  <c:v>5.0090909090908999</c:v>
                </c:pt>
                <c:pt idx="25">
                  <c:v>4.9549549549549496</c:v>
                </c:pt>
                <c:pt idx="26">
                  <c:v>4.6739130434782599</c:v>
                </c:pt>
                <c:pt idx="27">
                  <c:v>4.4468085106382897</c:v>
                </c:pt>
                <c:pt idx="28">
                  <c:v>4.2403433476394801</c:v>
                </c:pt>
                <c:pt idx="29">
                  <c:v>4.4069264069263996</c:v>
                </c:pt>
                <c:pt idx="30">
                  <c:v>4.8305785123966896</c:v>
                </c:pt>
                <c:pt idx="31">
                  <c:v>4.9670781893004099</c:v>
                </c:pt>
                <c:pt idx="32">
                  <c:v>4.7530364372469602</c:v>
                </c:pt>
                <c:pt idx="33">
                  <c:v>4.6428571428571397</c:v>
                </c:pt>
                <c:pt idx="34">
                  <c:v>4.75097276264591</c:v>
                </c:pt>
                <c:pt idx="35">
                  <c:v>4.6639344262294999</c:v>
                </c:pt>
                <c:pt idx="36">
                  <c:v>4.1260162601625998</c:v>
                </c:pt>
                <c:pt idx="37">
                  <c:v>4.2845188284518798</c:v>
                </c:pt>
                <c:pt idx="38">
                  <c:v>4.2222222222222197</c:v>
                </c:pt>
                <c:pt idx="39">
                  <c:v>4.2459016393442601</c:v>
                </c:pt>
                <c:pt idx="40">
                  <c:v>4.4308943089430803</c:v>
                </c:pt>
                <c:pt idx="41">
                  <c:v>4.1538461538461497</c:v>
                </c:pt>
                <c:pt idx="42">
                  <c:v>4.0793650793650702</c:v>
                </c:pt>
                <c:pt idx="43">
                  <c:v>3.7432950191570802</c:v>
                </c:pt>
                <c:pt idx="44">
                  <c:v>4.23529411764705</c:v>
                </c:pt>
                <c:pt idx="45">
                  <c:v>3.96470588235294</c:v>
                </c:pt>
                <c:pt idx="46">
                  <c:v>4.2702702702702702</c:v>
                </c:pt>
                <c:pt idx="47">
                  <c:v>4.2406015037593896</c:v>
                </c:pt>
                <c:pt idx="48">
                  <c:v>4.1240601503759402</c:v>
                </c:pt>
                <c:pt idx="49">
                  <c:v>3.7857142857142798</c:v>
                </c:pt>
                <c:pt idx="50">
                  <c:v>4.4103448275861998</c:v>
                </c:pt>
                <c:pt idx="51">
                  <c:v>4.3417266187050298</c:v>
                </c:pt>
                <c:pt idx="52">
                  <c:v>4.5376344086021501</c:v>
                </c:pt>
                <c:pt idx="53">
                  <c:v>4.49305555555555</c:v>
                </c:pt>
                <c:pt idx="54">
                  <c:v>4.5633802816901401</c:v>
                </c:pt>
                <c:pt idx="55">
                  <c:v>4.0811688311688297</c:v>
                </c:pt>
                <c:pt idx="56">
                  <c:v>4.2996515679442497</c:v>
                </c:pt>
                <c:pt idx="57">
                  <c:v>3.95890410958904</c:v>
                </c:pt>
                <c:pt idx="58">
                  <c:v>4.3161512027491398</c:v>
                </c:pt>
                <c:pt idx="59">
                  <c:v>4.8096885813148704</c:v>
                </c:pt>
                <c:pt idx="60">
                  <c:v>4.6040955631399303</c:v>
                </c:pt>
                <c:pt idx="61">
                  <c:v>4.4895833333333304</c:v>
                </c:pt>
                <c:pt idx="62">
                  <c:v>4.2950819672131102</c:v>
                </c:pt>
                <c:pt idx="63">
                  <c:v>4.5250836120401301</c:v>
                </c:pt>
                <c:pt idx="64">
                  <c:v>4.3214285714285703</c:v>
                </c:pt>
                <c:pt idx="65">
                  <c:v>4.4252491694352099</c:v>
                </c:pt>
                <c:pt idx="66">
                  <c:v>4.5016501650164997</c:v>
                </c:pt>
                <c:pt idx="67">
                  <c:v>4.4229508196721303</c:v>
                </c:pt>
                <c:pt idx="68">
                  <c:v>4.4000000000000004</c:v>
                </c:pt>
                <c:pt idx="69">
                  <c:v>4.2362459546925502</c:v>
                </c:pt>
                <c:pt idx="70">
                  <c:v>4.4080267558528403</c:v>
                </c:pt>
                <c:pt idx="71">
                  <c:v>4.4965986394557804</c:v>
                </c:pt>
                <c:pt idx="72">
                  <c:v>4.3548387096774102</c:v>
                </c:pt>
                <c:pt idx="73">
                  <c:v>4.3145695364238401</c:v>
                </c:pt>
                <c:pt idx="74">
                  <c:v>4.28</c:v>
                </c:pt>
                <c:pt idx="75">
                  <c:v>4.3980582524271803</c:v>
                </c:pt>
                <c:pt idx="76">
                  <c:v>4.1531250000000002</c:v>
                </c:pt>
                <c:pt idx="77">
                  <c:v>4.2133757961783402</c:v>
                </c:pt>
                <c:pt idx="78">
                  <c:v>4.32380952380952</c:v>
                </c:pt>
                <c:pt idx="79">
                  <c:v>4.3079365079364997</c:v>
                </c:pt>
                <c:pt idx="80">
                  <c:v>4.2688524590163901</c:v>
                </c:pt>
                <c:pt idx="81">
                  <c:v>4.3301886792452802</c:v>
                </c:pt>
                <c:pt idx="82">
                  <c:v>4.4575163398692803</c:v>
                </c:pt>
                <c:pt idx="83">
                  <c:v>3.9537037037037002</c:v>
                </c:pt>
                <c:pt idx="84">
                  <c:v>4.0815047021943496</c:v>
                </c:pt>
                <c:pt idx="85">
                  <c:v>4.21846153846153</c:v>
                </c:pt>
                <c:pt idx="86">
                  <c:v>4.1924290220820097</c:v>
                </c:pt>
                <c:pt idx="87">
                  <c:v>4.3707165109034198</c:v>
                </c:pt>
                <c:pt idx="88">
                  <c:v>4.4952380952380899</c:v>
                </c:pt>
                <c:pt idx="89">
                  <c:v>4.3036809815950896</c:v>
                </c:pt>
                <c:pt idx="90">
                  <c:v>4.1812688821752202</c:v>
                </c:pt>
                <c:pt idx="91">
                  <c:v>4.6208955223880599</c:v>
                </c:pt>
                <c:pt idx="92">
                  <c:v>4.9479768786127103</c:v>
                </c:pt>
                <c:pt idx="93">
                  <c:v>4.8604651162790597</c:v>
                </c:pt>
                <c:pt idx="94">
                  <c:v>4.6011730205278596</c:v>
                </c:pt>
                <c:pt idx="95">
                  <c:v>4.4224137931034404</c:v>
                </c:pt>
                <c:pt idx="96">
                  <c:v>4.8158640226628897</c:v>
                </c:pt>
                <c:pt idx="97">
                  <c:v>5.0359116022099402</c:v>
                </c:pt>
                <c:pt idx="98">
                  <c:v>4.9243697478991599</c:v>
                </c:pt>
                <c:pt idx="99">
                  <c:v>4.6594005449591203</c:v>
                </c:pt>
                <c:pt idx="100">
                  <c:v>4.6212534059945503</c:v>
                </c:pt>
                <c:pt idx="101">
                  <c:v>4.2618384401114202</c:v>
                </c:pt>
                <c:pt idx="102">
                  <c:v>4.2869318181818103</c:v>
                </c:pt>
                <c:pt idx="103">
                  <c:v>4.7989130434782599</c:v>
                </c:pt>
                <c:pt idx="104">
                  <c:v>5.0304709141274202</c:v>
                </c:pt>
                <c:pt idx="105">
                  <c:v>4.6109589041095802</c:v>
                </c:pt>
                <c:pt idx="106">
                  <c:v>4.4767123287671202</c:v>
                </c:pt>
                <c:pt idx="107">
                  <c:v>4.4958677685950397</c:v>
                </c:pt>
                <c:pt idx="108">
                  <c:v>4.5181058495821702</c:v>
                </c:pt>
                <c:pt idx="109">
                  <c:v>4.2077562326869797</c:v>
                </c:pt>
                <c:pt idx="110">
                  <c:v>4.4647887323943598</c:v>
                </c:pt>
                <c:pt idx="111">
                  <c:v>4.7194444444444397</c:v>
                </c:pt>
                <c:pt idx="112">
                  <c:v>4.4468664850136204</c:v>
                </c:pt>
                <c:pt idx="113">
                  <c:v>4.3029490616621899</c:v>
                </c:pt>
                <c:pt idx="114">
                  <c:v>4.2262569832402201</c:v>
                </c:pt>
                <c:pt idx="115">
                  <c:v>4.2978142076502701</c:v>
                </c:pt>
                <c:pt idx="116">
                  <c:v>4.4568245125348103</c:v>
                </c:pt>
                <c:pt idx="117">
                  <c:v>4.2044817927170799</c:v>
                </c:pt>
                <c:pt idx="118">
                  <c:v>4.2668539325842696</c:v>
                </c:pt>
                <c:pt idx="119">
                  <c:v>3.9268292682926802</c:v>
                </c:pt>
                <c:pt idx="120">
                  <c:v>4.1836158192090398</c:v>
                </c:pt>
                <c:pt idx="121">
                  <c:v>3.8166666666666602</c:v>
                </c:pt>
                <c:pt idx="122">
                  <c:v>3.7619047619047601</c:v>
                </c:pt>
                <c:pt idx="123">
                  <c:v>3.5402985074626798</c:v>
                </c:pt>
                <c:pt idx="124">
                  <c:v>3.5936599423631099</c:v>
                </c:pt>
                <c:pt idx="125">
                  <c:v>3.4089552238805898</c:v>
                </c:pt>
                <c:pt idx="126">
                  <c:v>3.4798850574712601</c:v>
                </c:pt>
                <c:pt idx="127">
                  <c:v>3.2810650887573898</c:v>
                </c:pt>
                <c:pt idx="128">
                  <c:v>3.4331395348837201</c:v>
                </c:pt>
                <c:pt idx="129">
                  <c:v>3.6778115501519699</c:v>
                </c:pt>
                <c:pt idx="130">
                  <c:v>3.6186186186186098</c:v>
                </c:pt>
                <c:pt idx="131">
                  <c:v>3.5714285714285698</c:v>
                </c:pt>
                <c:pt idx="132">
                  <c:v>3.5921450151057401</c:v>
                </c:pt>
                <c:pt idx="133">
                  <c:v>3.6636904761904701</c:v>
                </c:pt>
                <c:pt idx="134">
                  <c:v>3.51497005988023</c:v>
                </c:pt>
                <c:pt idx="135">
                  <c:v>4.0220994475138099</c:v>
                </c:pt>
                <c:pt idx="136">
                  <c:v>4.1554959785522696</c:v>
                </c:pt>
                <c:pt idx="137">
                  <c:v>4.0082191780821903</c:v>
                </c:pt>
                <c:pt idx="138">
                  <c:v>3.8405405405405402</c:v>
                </c:pt>
                <c:pt idx="139">
                  <c:v>4</c:v>
                </c:pt>
                <c:pt idx="140">
                  <c:v>3.8699186991869898</c:v>
                </c:pt>
                <c:pt idx="141">
                  <c:v>3.9</c:v>
                </c:pt>
                <c:pt idx="142">
                  <c:v>3.70718232044198</c:v>
                </c:pt>
                <c:pt idx="143">
                  <c:v>3.4661016949152499</c:v>
                </c:pt>
                <c:pt idx="144">
                  <c:v>3.6495956873315301</c:v>
                </c:pt>
                <c:pt idx="145">
                  <c:v>3.86263736263736</c:v>
                </c:pt>
                <c:pt idx="146">
                  <c:v>3.8065395095367802</c:v>
                </c:pt>
                <c:pt idx="147">
                  <c:v>4.0244565217391299</c:v>
                </c:pt>
                <c:pt idx="148">
                  <c:v>3.88493150684931</c:v>
                </c:pt>
                <c:pt idx="149">
                  <c:v>3.8140161725067299</c:v>
                </c:pt>
                <c:pt idx="150">
                  <c:v>3.6900269541778901</c:v>
                </c:pt>
                <c:pt idx="151">
                  <c:v>3.79261363636363</c:v>
                </c:pt>
                <c:pt idx="152">
                  <c:v>3.8595041322313999</c:v>
                </c:pt>
                <c:pt idx="153">
                  <c:v>3.8125</c:v>
                </c:pt>
                <c:pt idx="154">
                  <c:v>3.6207865168539302</c:v>
                </c:pt>
                <c:pt idx="155">
                  <c:v>3.5983146067415701</c:v>
                </c:pt>
                <c:pt idx="156">
                  <c:v>3.7458563535911602</c:v>
                </c:pt>
                <c:pt idx="157">
                  <c:v>3.4760563380281599</c:v>
                </c:pt>
                <c:pt idx="158">
                  <c:v>3.6070460704606999</c:v>
                </c:pt>
                <c:pt idx="159">
                  <c:v>3.6748633879781401</c:v>
                </c:pt>
                <c:pt idx="160">
                  <c:v>3.5151515151515098</c:v>
                </c:pt>
                <c:pt idx="161">
                  <c:v>3.5649717514124202</c:v>
                </c:pt>
                <c:pt idx="162">
                  <c:v>3.48257372654155</c:v>
                </c:pt>
                <c:pt idx="163">
                  <c:v>3.6381215469613202</c:v>
                </c:pt>
                <c:pt idx="164">
                  <c:v>3.5263157894736801</c:v>
                </c:pt>
                <c:pt idx="165">
                  <c:v>3.5149863760217901</c:v>
                </c:pt>
                <c:pt idx="166">
                  <c:v>3.86666666666666</c:v>
                </c:pt>
                <c:pt idx="167">
                  <c:v>3.6010928961748601</c:v>
                </c:pt>
                <c:pt idx="168">
                  <c:v>3.5609756097560901</c:v>
                </c:pt>
                <c:pt idx="169">
                  <c:v>3.5175202156334202</c:v>
                </c:pt>
                <c:pt idx="170">
                  <c:v>3.5534759358288701</c:v>
                </c:pt>
                <c:pt idx="171">
                  <c:v>3.5631868131868099</c:v>
                </c:pt>
                <c:pt idx="172">
                  <c:v>3.44354838709677</c:v>
                </c:pt>
                <c:pt idx="173">
                  <c:v>3.6129032258064502</c:v>
                </c:pt>
                <c:pt idx="174">
                  <c:v>3.3404825737265398</c:v>
                </c:pt>
                <c:pt idx="175">
                  <c:v>3.4371584699453499</c:v>
                </c:pt>
                <c:pt idx="176">
                  <c:v>3.2679558011049701</c:v>
                </c:pt>
                <c:pt idx="177">
                  <c:v>3.3260273972602699</c:v>
                </c:pt>
                <c:pt idx="178">
                  <c:v>3.34520547945205</c:v>
                </c:pt>
                <c:pt idx="179">
                  <c:v>3.4555256064690001</c:v>
                </c:pt>
                <c:pt idx="180">
                  <c:v>3.5926966292134801</c:v>
                </c:pt>
                <c:pt idx="181">
                  <c:v>3.5960451977401098</c:v>
                </c:pt>
                <c:pt idx="182">
                  <c:v>3.7607526881720399</c:v>
                </c:pt>
                <c:pt idx="183">
                  <c:v>4.0203045685279104</c:v>
                </c:pt>
                <c:pt idx="184">
                  <c:v>4.0434782608695601</c:v>
                </c:pt>
                <c:pt idx="185">
                  <c:v>3.8051282051282</c:v>
                </c:pt>
                <c:pt idx="186">
                  <c:v>4.0323383084577102</c:v>
                </c:pt>
                <c:pt idx="187">
                  <c:v>4.0154241645244202</c:v>
                </c:pt>
                <c:pt idx="188">
                  <c:v>3.97389033942558</c:v>
                </c:pt>
                <c:pt idx="189">
                  <c:v>3.8320209973753201</c:v>
                </c:pt>
                <c:pt idx="190">
                  <c:v>3.8537234042553101</c:v>
                </c:pt>
                <c:pt idx="191">
                  <c:v>4.0894736842105202</c:v>
                </c:pt>
                <c:pt idx="192">
                  <c:v>4.0854922279792696</c:v>
                </c:pt>
                <c:pt idx="193">
                  <c:v>3.81565656565656</c:v>
                </c:pt>
                <c:pt idx="194">
                  <c:v>3.8829516539440201</c:v>
                </c:pt>
                <c:pt idx="195">
                  <c:v>3.6466165413533802</c:v>
                </c:pt>
                <c:pt idx="196">
                  <c:v>3.6498673740053</c:v>
                </c:pt>
                <c:pt idx="197">
                  <c:v>3.5202020202020199</c:v>
                </c:pt>
                <c:pt idx="198">
                  <c:v>3.4205128205128199</c:v>
                </c:pt>
                <c:pt idx="199">
                  <c:v>3.5920000000000001</c:v>
                </c:pt>
                <c:pt idx="200">
                  <c:v>3.5260416666666599</c:v>
                </c:pt>
                <c:pt idx="201">
                  <c:v>3.7641025641025601</c:v>
                </c:pt>
                <c:pt idx="202">
                  <c:v>3.6684210526315701</c:v>
                </c:pt>
                <c:pt idx="203">
                  <c:v>3.4769230769230699</c:v>
                </c:pt>
                <c:pt idx="204">
                  <c:v>3.5717948717948702</c:v>
                </c:pt>
                <c:pt idx="205">
                  <c:v>3.7095115681233901</c:v>
                </c:pt>
                <c:pt idx="206">
                  <c:v>3.6031746031746001</c:v>
                </c:pt>
                <c:pt idx="207">
                  <c:v>3.7771883289124601</c:v>
                </c:pt>
                <c:pt idx="208">
                  <c:v>3.41602067183462</c:v>
                </c:pt>
                <c:pt idx="209">
                  <c:v>3.4227848101265801</c:v>
                </c:pt>
                <c:pt idx="210">
                  <c:v>3.6527093596059101</c:v>
                </c:pt>
                <c:pt idx="211">
                  <c:v>4.7283105022831</c:v>
                </c:pt>
                <c:pt idx="212">
                  <c:v>4.7966903073285998</c:v>
                </c:pt>
                <c:pt idx="213">
                  <c:v>4.8206278026905798</c:v>
                </c:pt>
                <c:pt idx="214">
                  <c:v>5.12018140589569</c:v>
                </c:pt>
                <c:pt idx="215">
                  <c:v>4.9306487695749404</c:v>
                </c:pt>
                <c:pt idx="216">
                  <c:v>4.8257918552036196</c:v>
                </c:pt>
                <c:pt idx="217">
                  <c:v>4.9351230425055901</c:v>
                </c:pt>
                <c:pt idx="218">
                  <c:v>4.7145969498910603</c:v>
                </c:pt>
                <c:pt idx="219">
                  <c:v>4.5666666666666602</c:v>
                </c:pt>
                <c:pt idx="220">
                  <c:v>4.3177777777777697</c:v>
                </c:pt>
                <c:pt idx="221">
                  <c:v>4.2109890109890102</c:v>
                </c:pt>
                <c:pt idx="222">
                  <c:v>4.5748898678414101</c:v>
                </c:pt>
                <c:pt idx="223">
                  <c:v>4.6804347826086898</c:v>
                </c:pt>
                <c:pt idx="224">
                  <c:v>4.75652173913043</c:v>
                </c:pt>
                <c:pt idx="225">
                  <c:v>4.6455142231947404</c:v>
                </c:pt>
                <c:pt idx="226">
                  <c:v>4.4097995545656996</c:v>
                </c:pt>
                <c:pt idx="227">
                  <c:v>4.3702031602708802</c:v>
                </c:pt>
                <c:pt idx="228">
                  <c:v>4.6247288503253703</c:v>
                </c:pt>
                <c:pt idx="229">
                  <c:v>4.3901345291479803</c:v>
                </c:pt>
                <c:pt idx="230">
                  <c:v>4.07399103139013</c:v>
                </c:pt>
                <c:pt idx="231">
                  <c:v>4.3018018018018003</c:v>
                </c:pt>
                <c:pt idx="232">
                  <c:v>4.0861678004535102</c:v>
                </c:pt>
                <c:pt idx="233">
                  <c:v>3.68720379146919</c:v>
                </c:pt>
                <c:pt idx="234">
                  <c:v>3.9238095238095201</c:v>
                </c:pt>
                <c:pt idx="235">
                  <c:v>3.60997732426303</c:v>
                </c:pt>
                <c:pt idx="236">
                  <c:v>4.0746987951807201</c:v>
                </c:pt>
                <c:pt idx="237">
                  <c:v>4.2232558139534797</c:v>
                </c:pt>
                <c:pt idx="238">
                  <c:v>4.25966850828729</c:v>
                </c:pt>
                <c:pt idx="239">
                  <c:v>4.0145631067961096</c:v>
                </c:pt>
                <c:pt idx="240">
                  <c:v>3.62878787878787</c:v>
                </c:pt>
                <c:pt idx="241">
                  <c:v>3.7890818858560702</c:v>
                </c:pt>
                <c:pt idx="242">
                  <c:v>3.9488491048593302</c:v>
                </c:pt>
                <c:pt idx="243">
                  <c:v>3.7876543209876501</c:v>
                </c:pt>
                <c:pt idx="244">
                  <c:v>3.70197044334975</c:v>
                </c:pt>
                <c:pt idx="245">
                  <c:v>3.71355498721227</c:v>
                </c:pt>
                <c:pt idx="246">
                  <c:v>3.8123456790123398</c:v>
                </c:pt>
                <c:pt idx="247">
                  <c:v>3.8375634517766399</c:v>
                </c:pt>
                <c:pt idx="248">
                  <c:v>3.8611111111111098</c:v>
                </c:pt>
                <c:pt idx="249">
                  <c:v>4.0025125628140703</c:v>
                </c:pt>
                <c:pt idx="250">
                  <c:v>3.4705882352941102</c:v>
                </c:pt>
                <c:pt idx="251">
                  <c:v>3.6882793017456299</c:v>
                </c:pt>
                <c:pt idx="252">
                  <c:v>3.6147757255936601</c:v>
                </c:pt>
                <c:pt idx="253">
                  <c:v>3.5113350125944498</c:v>
                </c:pt>
                <c:pt idx="254">
                  <c:v>3.4055415617128402</c:v>
                </c:pt>
                <c:pt idx="255">
                  <c:v>3.6495098039215601</c:v>
                </c:pt>
                <c:pt idx="256">
                  <c:v>3.6953125</c:v>
                </c:pt>
                <c:pt idx="257">
                  <c:v>3.4885496183206102</c:v>
                </c:pt>
                <c:pt idx="258">
                  <c:v>3.4267990074441599</c:v>
                </c:pt>
                <c:pt idx="259">
                  <c:v>3.53299492385786</c:v>
                </c:pt>
                <c:pt idx="260">
                  <c:v>3.4508816120906798</c:v>
                </c:pt>
                <c:pt idx="261">
                  <c:v>3.3324937027707802</c:v>
                </c:pt>
                <c:pt idx="262">
                  <c:v>3.29133858267716</c:v>
                </c:pt>
                <c:pt idx="263">
                  <c:v>3.27061855670103</c:v>
                </c:pt>
                <c:pt idx="264">
                  <c:v>3.3848238482384798</c:v>
                </c:pt>
                <c:pt idx="265">
                  <c:v>3.2566137566137501</c:v>
                </c:pt>
                <c:pt idx="266">
                  <c:v>3.69629629629629</c:v>
                </c:pt>
                <c:pt idx="267">
                  <c:v>4.8322440087145901</c:v>
                </c:pt>
                <c:pt idx="268">
                  <c:v>4.6803455723542102</c:v>
                </c:pt>
                <c:pt idx="269">
                  <c:v>4.57327586206896</c:v>
                </c:pt>
                <c:pt idx="270">
                  <c:v>4.8004201680672196</c:v>
                </c:pt>
                <c:pt idx="271">
                  <c:v>4.8645161290322498</c:v>
                </c:pt>
                <c:pt idx="272">
                  <c:v>4.5527426160337496</c:v>
                </c:pt>
                <c:pt idx="273">
                  <c:v>4.3678646934460801</c:v>
                </c:pt>
                <c:pt idx="274">
                  <c:v>4.8181818181818103</c:v>
                </c:pt>
                <c:pt idx="275">
                  <c:v>4.4904862579281097</c:v>
                </c:pt>
                <c:pt idx="276">
                  <c:v>4.3240343347639403</c:v>
                </c:pt>
                <c:pt idx="277">
                  <c:v>4.3503184713375704</c:v>
                </c:pt>
                <c:pt idx="278">
                  <c:v>4.0631578947368396</c:v>
                </c:pt>
                <c:pt idx="279">
                  <c:v>4.0496760259179201</c:v>
                </c:pt>
                <c:pt idx="280">
                  <c:v>3.83369803063457</c:v>
                </c:pt>
                <c:pt idx="281">
                  <c:v>3.7680851063829701</c:v>
                </c:pt>
                <c:pt idx="282">
                  <c:v>3.8424507658643301</c:v>
                </c:pt>
                <c:pt idx="283">
                  <c:v>4.2748917748917696</c:v>
                </c:pt>
                <c:pt idx="284">
                  <c:v>3.9912087912087899</c:v>
                </c:pt>
                <c:pt idx="285">
                  <c:v>4.3733905579399099</c:v>
                </c:pt>
                <c:pt idx="286">
                  <c:v>4.5102880658436204</c:v>
                </c:pt>
                <c:pt idx="287">
                  <c:v>4.8118393234672299</c:v>
                </c:pt>
                <c:pt idx="288">
                  <c:v>4.71161825726141</c:v>
                </c:pt>
                <c:pt idx="289">
                  <c:v>4.6352459016393404</c:v>
                </c:pt>
                <c:pt idx="290">
                  <c:v>4.7368421052631504</c:v>
                </c:pt>
                <c:pt idx="291">
                  <c:v>4.7949790794979004</c:v>
                </c:pt>
                <c:pt idx="292">
                  <c:v>4.6966527196652699</c:v>
                </c:pt>
                <c:pt idx="293">
                  <c:v>4.2981366459627299</c:v>
                </c:pt>
                <c:pt idx="294">
                  <c:v>3.83516483516483</c:v>
                </c:pt>
                <c:pt idx="295">
                  <c:v>3.6061946902654798</c:v>
                </c:pt>
                <c:pt idx="296">
                  <c:v>3.6167400881057201</c:v>
                </c:pt>
                <c:pt idx="297">
                  <c:v>3.9336283185840699</c:v>
                </c:pt>
                <c:pt idx="298">
                  <c:v>3.7695652173913001</c:v>
                </c:pt>
                <c:pt idx="299">
                  <c:v>3.6666666666666599</c:v>
                </c:pt>
                <c:pt idx="300">
                  <c:v>3.5202558635394401</c:v>
                </c:pt>
                <c:pt idx="301">
                  <c:v>3.6726457399103101</c:v>
                </c:pt>
                <c:pt idx="302">
                  <c:v>3.60407239819004</c:v>
                </c:pt>
                <c:pt idx="303">
                  <c:v>3.4466666666666601</c:v>
                </c:pt>
                <c:pt idx="304">
                  <c:v>3.5850340136054402</c:v>
                </c:pt>
                <c:pt idx="305">
                  <c:v>3.5790645879732699</c:v>
                </c:pt>
                <c:pt idx="306">
                  <c:v>3.7855579868708902</c:v>
                </c:pt>
                <c:pt idx="307">
                  <c:v>3.4942791762013701</c:v>
                </c:pt>
                <c:pt idx="308">
                  <c:v>3.5405405405405399</c:v>
                </c:pt>
                <c:pt idx="309">
                  <c:v>3.4439461883407998</c:v>
                </c:pt>
                <c:pt idx="310">
                  <c:v>3.58741258741258</c:v>
                </c:pt>
                <c:pt idx="311">
                  <c:v>3.7209821428571401</c:v>
                </c:pt>
                <c:pt idx="312">
                  <c:v>3.8454545454545399</c:v>
                </c:pt>
                <c:pt idx="313">
                  <c:v>3.8222222222222202</c:v>
                </c:pt>
                <c:pt idx="314">
                  <c:v>3.8097345132743299</c:v>
                </c:pt>
                <c:pt idx="315">
                  <c:v>4.0813704496787997</c:v>
                </c:pt>
                <c:pt idx="316">
                  <c:v>4.7219917012448098</c:v>
                </c:pt>
                <c:pt idx="317">
                  <c:v>4.8619246861924603</c:v>
                </c:pt>
                <c:pt idx="318">
                  <c:v>4.7545638945233204</c:v>
                </c:pt>
                <c:pt idx="319">
                  <c:v>4.5910931174089002</c:v>
                </c:pt>
                <c:pt idx="320">
                  <c:v>4.8141962421711897</c:v>
                </c:pt>
                <c:pt idx="321">
                  <c:v>4.5736434108527098</c:v>
                </c:pt>
                <c:pt idx="322">
                  <c:v>4.6094674556213002</c:v>
                </c:pt>
                <c:pt idx="323">
                  <c:v>4.2743190661478598</c:v>
                </c:pt>
                <c:pt idx="324">
                  <c:v>4.30994152046783</c:v>
                </c:pt>
                <c:pt idx="325">
                  <c:v>4.0506822612085696</c:v>
                </c:pt>
                <c:pt idx="326">
                  <c:v>4.0834951456310602</c:v>
                </c:pt>
                <c:pt idx="327">
                  <c:v>4.0596421471172901</c:v>
                </c:pt>
                <c:pt idx="328">
                  <c:v>3.6058091286307001</c:v>
                </c:pt>
                <c:pt idx="329">
                  <c:v>3.321503131524</c:v>
                </c:pt>
                <c:pt idx="330">
                  <c:v>3.3541202672605701</c:v>
                </c:pt>
                <c:pt idx="331">
                  <c:v>3.8641686182669699</c:v>
                </c:pt>
                <c:pt idx="332">
                  <c:v>3.9975308641975298</c:v>
                </c:pt>
                <c:pt idx="333">
                  <c:v>3.7943444730077101</c:v>
                </c:pt>
                <c:pt idx="334">
                  <c:v>4.3236714975845398</c:v>
                </c:pt>
                <c:pt idx="335">
                  <c:v>4.0909090909090899</c:v>
                </c:pt>
                <c:pt idx="336">
                  <c:v>3.6045977011494199</c:v>
                </c:pt>
                <c:pt idx="337">
                  <c:v>3.7958236658932698</c:v>
                </c:pt>
                <c:pt idx="338">
                  <c:v>3.6125290023201799</c:v>
                </c:pt>
                <c:pt idx="339">
                  <c:v>3.4124700239808101</c:v>
                </c:pt>
                <c:pt idx="340">
                  <c:v>3.4625850340136002</c:v>
                </c:pt>
                <c:pt idx="341">
                  <c:v>3.44323144104803</c:v>
                </c:pt>
                <c:pt idx="342">
                  <c:v>3.4055299539170498</c:v>
                </c:pt>
                <c:pt idx="343">
                  <c:v>3.26991150442477</c:v>
                </c:pt>
                <c:pt idx="344">
                  <c:v>3.1648351648351598</c:v>
                </c:pt>
                <c:pt idx="345">
                  <c:v>3.65198237885462</c:v>
                </c:pt>
                <c:pt idx="346">
                  <c:v>3.66741071428571</c:v>
                </c:pt>
                <c:pt idx="347">
                  <c:v>3.7182448036951499</c:v>
                </c:pt>
                <c:pt idx="348">
                  <c:v>3.7630979498861001</c:v>
                </c:pt>
                <c:pt idx="349">
                  <c:v>3.6390804597701099</c:v>
                </c:pt>
                <c:pt idx="350">
                  <c:v>3.6504629629629601</c:v>
                </c:pt>
                <c:pt idx="351">
                  <c:v>3.3830275229357798</c:v>
                </c:pt>
                <c:pt idx="352">
                  <c:v>3.4976076555023901</c:v>
                </c:pt>
                <c:pt idx="353">
                  <c:v>3.3741648106904201</c:v>
                </c:pt>
                <c:pt idx="354">
                  <c:v>3.4699074074073999</c:v>
                </c:pt>
                <c:pt idx="355">
                  <c:v>3.5893271461716898</c:v>
                </c:pt>
                <c:pt idx="356">
                  <c:v>3.72437357630979</c:v>
                </c:pt>
                <c:pt idx="357">
                  <c:v>4.2255319148936099</c:v>
                </c:pt>
                <c:pt idx="358">
                  <c:v>5.0253164556962</c:v>
                </c:pt>
                <c:pt idx="359">
                  <c:v>4.7984189723320103</c:v>
                </c:pt>
                <c:pt idx="360">
                  <c:v>4.6090373280943</c:v>
                </c:pt>
                <c:pt idx="361">
                  <c:v>4.6449136276391503</c:v>
                </c:pt>
                <c:pt idx="362">
                  <c:v>4.4806201550387597</c:v>
                </c:pt>
                <c:pt idx="363">
                  <c:v>4.5411334552102298</c:v>
                </c:pt>
                <c:pt idx="364">
                  <c:v>4.2543021032504704</c:v>
                </c:pt>
                <c:pt idx="365">
                  <c:v>4.1447368421052602</c:v>
                </c:pt>
                <c:pt idx="366">
                  <c:v>4.5449330783938802</c:v>
                </c:pt>
                <c:pt idx="367">
                  <c:v>4.3596986817325796</c:v>
                </c:pt>
                <c:pt idx="368">
                  <c:v>4.57169459962756</c:v>
                </c:pt>
                <c:pt idx="369">
                  <c:v>4.34622467771639</c:v>
                </c:pt>
                <c:pt idx="370">
                  <c:v>4.2373831775700896</c:v>
                </c:pt>
                <c:pt idx="371">
                  <c:v>4.1364485981308396</c:v>
                </c:pt>
                <c:pt idx="372">
                  <c:v>3.8808193668528799</c:v>
                </c:pt>
                <c:pt idx="373">
                  <c:v>4.1347248576849998</c:v>
                </c:pt>
                <c:pt idx="374">
                  <c:v>3.9981515711645099</c:v>
                </c:pt>
                <c:pt idx="375">
                  <c:v>3.9718045112781901</c:v>
                </c:pt>
                <c:pt idx="376">
                  <c:v>4.1471135940409596</c:v>
                </c:pt>
                <c:pt idx="377">
                  <c:v>3.9758364312267598</c:v>
                </c:pt>
                <c:pt idx="378">
                  <c:v>4.0055865921787701</c:v>
                </c:pt>
                <c:pt idx="379">
                  <c:v>3.9483747609942599</c:v>
                </c:pt>
                <c:pt idx="380">
                  <c:v>3.6837121212121202</c:v>
                </c:pt>
                <c:pt idx="381">
                  <c:v>3.6602687140115102</c:v>
                </c:pt>
                <c:pt idx="382">
                  <c:v>3.7106796116504799</c:v>
                </c:pt>
                <c:pt idx="383">
                  <c:v>3.5634615384615298</c:v>
                </c:pt>
                <c:pt idx="384">
                  <c:v>3.35211267605633</c:v>
                </c:pt>
                <c:pt idx="385">
                  <c:v>3.1923076923076898</c:v>
                </c:pt>
                <c:pt idx="386">
                  <c:v>3.2860125260960298</c:v>
                </c:pt>
                <c:pt idx="387">
                  <c:v>3.0128755364806801</c:v>
                </c:pt>
                <c:pt idx="388">
                  <c:v>3.2705099778270501</c:v>
                </c:pt>
                <c:pt idx="389">
                  <c:v>3.1685144124168501</c:v>
                </c:pt>
                <c:pt idx="390">
                  <c:v>3.1225382932166301</c:v>
                </c:pt>
                <c:pt idx="391">
                  <c:v>3.0272108843537402</c:v>
                </c:pt>
                <c:pt idx="392">
                  <c:v>3.4689507494646601</c:v>
                </c:pt>
                <c:pt idx="393">
                  <c:v>3.7703549060542798</c:v>
                </c:pt>
                <c:pt idx="394">
                  <c:v>3.4319148936170198</c:v>
                </c:pt>
                <c:pt idx="395">
                  <c:v>3.0700636942675099</c:v>
                </c:pt>
                <c:pt idx="396">
                  <c:v>3.18695652173913</c:v>
                </c:pt>
                <c:pt idx="397">
                  <c:v>3.2483660130718901</c:v>
                </c:pt>
                <c:pt idx="398">
                  <c:v>3.27136752136752</c:v>
                </c:pt>
                <c:pt idx="399">
                  <c:v>3.2669584245076502</c:v>
                </c:pt>
                <c:pt idx="400">
                  <c:v>3.4183006535947702</c:v>
                </c:pt>
                <c:pt idx="401">
                  <c:v>3.2798264642082402</c:v>
                </c:pt>
                <c:pt idx="402">
                  <c:v>3.20568927789934</c:v>
                </c:pt>
                <c:pt idx="403">
                  <c:v>3.2952586206896499</c:v>
                </c:pt>
                <c:pt idx="404">
                  <c:v>3.2969432314410398</c:v>
                </c:pt>
                <c:pt idx="405">
                  <c:v>3.2329670329670299</c:v>
                </c:pt>
                <c:pt idx="406">
                  <c:v>2.9838709677419302</c:v>
                </c:pt>
                <c:pt idx="407">
                  <c:v>3.2443946188340802</c:v>
                </c:pt>
                <c:pt idx="408">
                  <c:v>3.0938864628820899</c:v>
                </c:pt>
                <c:pt idx="409">
                  <c:v>3.0610859728506701</c:v>
                </c:pt>
                <c:pt idx="410">
                  <c:v>3.0333333333333301</c:v>
                </c:pt>
                <c:pt idx="411">
                  <c:v>3.0950226244343799</c:v>
                </c:pt>
                <c:pt idx="412">
                  <c:v>2.9666666666666601</c:v>
                </c:pt>
                <c:pt idx="413">
                  <c:v>2.8935698447893499</c:v>
                </c:pt>
                <c:pt idx="414">
                  <c:v>3.08584686774942</c:v>
                </c:pt>
                <c:pt idx="415">
                  <c:v>3.0046403712296899</c:v>
                </c:pt>
                <c:pt idx="416">
                  <c:v>3.0586797066014602</c:v>
                </c:pt>
                <c:pt idx="417">
                  <c:v>3.0898345153664302</c:v>
                </c:pt>
                <c:pt idx="418">
                  <c:v>3.0543735224586199</c:v>
                </c:pt>
                <c:pt idx="419">
                  <c:v>2.8547215496368001</c:v>
                </c:pt>
                <c:pt idx="420">
                  <c:v>2.92</c:v>
                </c:pt>
                <c:pt idx="421">
                  <c:v>3.0098039215686199</c:v>
                </c:pt>
                <c:pt idx="422">
                  <c:v>2.90176322418136</c:v>
                </c:pt>
                <c:pt idx="423">
                  <c:v>2.7265822784810099</c:v>
                </c:pt>
                <c:pt idx="424">
                  <c:v>2.7896103896103801</c:v>
                </c:pt>
                <c:pt idx="425">
                  <c:v>2.8793103448275801</c:v>
                </c:pt>
                <c:pt idx="426">
                  <c:v>2.7164179104477602</c:v>
                </c:pt>
                <c:pt idx="427">
                  <c:v>2.9844559585492201</c:v>
                </c:pt>
                <c:pt idx="428">
                  <c:v>3.1286089238845101</c:v>
                </c:pt>
                <c:pt idx="429">
                  <c:v>2.98663101604278</c:v>
                </c:pt>
                <c:pt idx="430">
                  <c:v>3.1090425531914798</c:v>
                </c:pt>
                <c:pt idx="431">
                  <c:v>3.0354430379746802</c:v>
                </c:pt>
                <c:pt idx="432">
                  <c:v>2.8989361702127598</c:v>
                </c:pt>
                <c:pt idx="433">
                  <c:v>3.0160427807486601</c:v>
                </c:pt>
                <c:pt idx="434">
                  <c:v>3.34299516908212</c:v>
                </c:pt>
                <c:pt idx="435">
                  <c:v>3.7466063348416201</c:v>
                </c:pt>
                <c:pt idx="436">
                  <c:v>3.59154929577464</c:v>
                </c:pt>
                <c:pt idx="437">
                  <c:v>3.4252873563218298</c:v>
                </c:pt>
                <c:pt idx="438">
                  <c:v>3.6682577565632402</c:v>
                </c:pt>
                <c:pt idx="439">
                  <c:v>3.5777262180974398</c:v>
                </c:pt>
                <c:pt idx="440">
                  <c:v>3.45327102803738</c:v>
                </c:pt>
                <c:pt idx="441">
                  <c:v>3.4102564102564101</c:v>
                </c:pt>
                <c:pt idx="442">
                  <c:v>3.1724999999999999</c:v>
                </c:pt>
                <c:pt idx="443">
                  <c:v>3.29516539440203</c:v>
                </c:pt>
                <c:pt idx="444">
                  <c:v>3.1769041769041699</c:v>
                </c:pt>
                <c:pt idx="445">
                  <c:v>3.1890547263681501</c:v>
                </c:pt>
                <c:pt idx="446">
                  <c:v>3.2885085574572099</c:v>
                </c:pt>
                <c:pt idx="447">
                  <c:v>3.2083333333333299</c:v>
                </c:pt>
                <c:pt idx="448">
                  <c:v>3.15443037974683</c:v>
                </c:pt>
                <c:pt idx="449">
                  <c:v>3.07304785894206</c:v>
                </c:pt>
                <c:pt idx="450">
                  <c:v>3.0708661417322798</c:v>
                </c:pt>
                <c:pt idx="451">
                  <c:v>2.9872122762148301</c:v>
                </c:pt>
                <c:pt idx="452">
                  <c:v>2.9122807017543799</c:v>
                </c:pt>
                <c:pt idx="453">
                  <c:v>3.1147959183673399</c:v>
                </c:pt>
                <c:pt idx="454">
                  <c:v>2.9257425742574199</c:v>
                </c:pt>
                <c:pt idx="455">
                  <c:v>3.00516795865633</c:v>
                </c:pt>
                <c:pt idx="456">
                  <c:v>3.1291208791208698</c:v>
                </c:pt>
                <c:pt idx="457">
                  <c:v>3.0891891891891801</c:v>
                </c:pt>
                <c:pt idx="458">
                  <c:v>2.9551451187334998</c:v>
                </c:pt>
                <c:pt idx="459">
                  <c:v>3.15831134564643</c:v>
                </c:pt>
                <c:pt idx="460">
                  <c:v>3.0965147453083102</c:v>
                </c:pt>
                <c:pt idx="461">
                  <c:v>3.2133333333333298</c:v>
                </c:pt>
                <c:pt idx="462">
                  <c:v>3.12096774193548</c:v>
                </c:pt>
                <c:pt idx="463">
                  <c:v>2.8756756756756698</c:v>
                </c:pt>
                <c:pt idx="464">
                  <c:v>2.8780487804877999</c:v>
                </c:pt>
                <c:pt idx="465">
                  <c:v>3.0251396648044602</c:v>
                </c:pt>
                <c:pt idx="466">
                  <c:v>2.8126888217522601</c:v>
                </c:pt>
                <c:pt idx="467">
                  <c:v>3.2383561643835601</c:v>
                </c:pt>
                <c:pt idx="468">
                  <c:v>3.2379679144384999</c:v>
                </c:pt>
                <c:pt idx="469">
                  <c:v>2.9724517906335999</c:v>
                </c:pt>
                <c:pt idx="470">
                  <c:v>3.1863517060367399</c:v>
                </c:pt>
                <c:pt idx="471">
                  <c:v>3.3145400593471801</c:v>
                </c:pt>
                <c:pt idx="472">
                  <c:v>3.4423592493297499</c:v>
                </c:pt>
                <c:pt idx="473">
                  <c:v>2.8916666666666599</c:v>
                </c:pt>
                <c:pt idx="474">
                  <c:v>3.0628415300546399</c:v>
                </c:pt>
                <c:pt idx="475">
                  <c:v>2.9944134078212201</c:v>
                </c:pt>
                <c:pt idx="476">
                  <c:v>3.63376623376623</c:v>
                </c:pt>
                <c:pt idx="477">
                  <c:v>4.8870192307692299</c:v>
                </c:pt>
                <c:pt idx="478">
                  <c:v>4.6949541284403598</c:v>
                </c:pt>
                <c:pt idx="479">
                  <c:v>4.5501165501165497</c:v>
                </c:pt>
                <c:pt idx="480">
                  <c:v>4.3709677419354804</c:v>
                </c:pt>
                <c:pt idx="481">
                  <c:v>4.1912442396313301</c:v>
                </c:pt>
                <c:pt idx="482">
                  <c:v>3.8495370370370301</c:v>
                </c:pt>
                <c:pt idx="483">
                  <c:v>4.2751196172248802</c:v>
                </c:pt>
                <c:pt idx="484">
                  <c:v>4.4116279069767401</c:v>
                </c:pt>
                <c:pt idx="485">
                  <c:v>4.2775119617224799</c:v>
                </c:pt>
                <c:pt idx="486">
                  <c:v>4.1312649164677797</c:v>
                </c:pt>
                <c:pt idx="487">
                  <c:v>3.7838479809976202</c:v>
                </c:pt>
                <c:pt idx="488">
                  <c:v>3.9523809523809499</c:v>
                </c:pt>
                <c:pt idx="489">
                  <c:v>3.72705882352941</c:v>
                </c:pt>
                <c:pt idx="490">
                  <c:v>3.8622327790973801</c:v>
                </c:pt>
                <c:pt idx="491">
                  <c:v>4.0662100456620998</c:v>
                </c:pt>
                <c:pt idx="492">
                  <c:v>4.25</c:v>
                </c:pt>
                <c:pt idx="493">
                  <c:v>4.2146341463414601</c:v>
                </c:pt>
                <c:pt idx="494">
                  <c:v>4.3253012048192696</c:v>
                </c:pt>
                <c:pt idx="495">
                  <c:v>4.1116389548693499</c:v>
                </c:pt>
                <c:pt idx="496">
                  <c:v>2.0412698412698398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'sessions by revenue_raw'!$K$1</c:f>
              <c:strCache>
                <c:ptCount val="1"/>
                <c:pt idx="0">
                  <c:v>Overall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'sessions by revenue_raw'!$A$2:$A$498</c:f>
              <c:numCache>
                <c:formatCode>m/d/yyyy</c:formatCode>
                <c:ptCount val="497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42508</c:v>
                </c:pt>
                <c:pt idx="64">
                  <c:v>42509</c:v>
                </c:pt>
                <c:pt idx="65">
                  <c:v>42510</c:v>
                </c:pt>
                <c:pt idx="66">
                  <c:v>42511</c:v>
                </c:pt>
                <c:pt idx="67">
                  <c:v>42512</c:v>
                </c:pt>
                <c:pt idx="68">
                  <c:v>42513</c:v>
                </c:pt>
                <c:pt idx="69">
                  <c:v>42514</c:v>
                </c:pt>
                <c:pt idx="70">
                  <c:v>42515</c:v>
                </c:pt>
                <c:pt idx="71">
                  <c:v>42516</c:v>
                </c:pt>
                <c:pt idx="72">
                  <c:v>42517</c:v>
                </c:pt>
                <c:pt idx="73">
                  <c:v>42518</c:v>
                </c:pt>
                <c:pt idx="74">
                  <c:v>42519</c:v>
                </c:pt>
                <c:pt idx="75">
                  <c:v>42520</c:v>
                </c:pt>
                <c:pt idx="76">
                  <c:v>42521</c:v>
                </c:pt>
                <c:pt idx="77">
                  <c:v>42522</c:v>
                </c:pt>
                <c:pt idx="78">
                  <c:v>42523</c:v>
                </c:pt>
                <c:pt idx="79">
                  <c:v>42524</c:v>
                </c:pt>
                <c:pt idx="80">
                  <c:v>42525</c:v>
                </c:pt>
                <c:pt idx="81">
                  <c:v>42526</c:v>
                </c:pt>
                <c:pt idx="82">
                  <c:v>42527</c:v>
                </c:pt>
                <c:pt idx="83">
                  <c:v>42528</c:v>
                </c:pt>
                <c:pt idx="84">
                  <c:v>42529</c:v>
                </c:pt>
                <c:pt idx="85">
                  <c:v>42530</c:v>
                </c:pt>
                <c:pt idx="86">
                  <c:v>42531</c:v>
                </c:pt>
                <c:pt idx="87">
                  <c:v>42532</c:v>
                </c:pt>
                <c:pt idx="88">
                  <c:v>42533</c:v>
                </c:pt>
                <c:pt idx="89">
                  <c:v>42534</c:v>
                </c:pt>
                <c:pt idx="90">
                  <c:v>42535</c:v>
                </c:pt>
                <c:pt idx="91">
                  <c:v>42536</c:v>
                </c:pt>
                <c:pt idx="92">
                  <c:v>42537</c:v>
                </c:pt>
                <c:pt idx="93">
                  <c:v>42538</c:v>
                </c:pt>
                <c:pt idx="94">
                  <c:v>42539</c:v>
                </c:pt>
                <c:pt idx="95">
                  <c:v>42540</c:v>
                </c:pt>
                <c:pt idx="96">
                  <c:v>42541</c:v>
                </c:pt>
                <c:pt idx="97">
                  <c:v>42542</c:v>
                </c:pt>
                <c:pt idx="98">
                  <c:v>42543</c:v>
                </c:pt>
                <c:pt idx="99">
                  <c:v>42544</c:v>
                </c:pt>
                <c:pt idx="100">
                  <c:v>42545</c:v>
                </c:pt>
                <c:pt idx="101">
                  <c:v>42546</c:v>
                </c:pt>
                <c:pt idx="102">
                  <c:v>42547</c:v>
                </c:pt>
                <c:pt idx="103">
                  <c:v>42548</c:v>
                </c:pt>
                <c:pt idx="104">
                  <c:v>42549</c:v>
                </c:pt>
                <c:pt idx="105">
                  <c:v>42550</c:v>
                </c:pt>
                <c:pt idx="106">
                  <c:v>42551</c:v>
                </c:pt>
                <c:pt idx="107">
                  <c:v>42552</c:v>
                </c:pt>
                <c:pt idx="108">
                  <c:v>42553</c:v>
                </c:pt>
                <c:pt idx="109">
                  <c:v>42554</c:v>
                </c:pt>
                <c:pt idx="110">
                  <c:v>42555</c:v>
                </c:pt>
                <c:pt idx="111">
                  <c:v>42556</c:v>
                </c:pt>
                <c:pt idx="112">
                  <c:v>42557</c:v>
                </c:pt>
                <c:pt idx="113">
                  <c:v>42558</c:v>
                </c:pt>
                <c:pt idx="114">
                  <c:v>42559</c:v>
                </c:pt>
                <c:pt idx="115">
                  <c:v>42560</c:v>
                </c:pt>
                <c:pt idx="116">
                  <c:v>42561</c:v>
                </c:pt>
                <c:pt idx="117">
                  <c:v>42562</c:v>
                </c:pt>
                <c:pt idx="118">
                  <c:v>42563</c:v>
                </c:pt>
                <c:pt idx="119">
                  <c:v>42564</c:v>
                </c:pt>
                <c:pt idx="120">
                  <c:v>42565</c:v>
                </c:pt>
                <c:pt idx="121">
                  <c:v>42566</c:v>
                </c:pt>
                <c:pt idx="122">
                  <c:v>42567</c:v>
                </c:pt>
                <c:pt idx="123">
                  <c:v>42568</c:v>
                </c:pt>
                <c:pt idx="124">
                  <c:v>42569</c:v>
                </c:pt>
                <c:pt idx="125">
                  <c:v>42570</c:v>
                </c:pt>
                <c:pt idx="126">
                  <c:v>42571</c:v>
                </c:pt>
                <c:pt idx="127">
                  <c:v>42572</c:v>
                </c:pt>
                <c:pt idx="128">
                  <c:v>42573</c:v>
                </c:pt>
                <c:pt idx="129">
                  <c:v>42574</c:v>
                </c:pt>
                <c:pt idx="130">
                  <c:v>42575</c:v>
                </c:pt>
                <c:pt idx="131">
                  <c:v>42576</c:v>
                </c:pt>
                <c:pt idx="132">
                  <c:v>42577</c:v>
                </c:pt>
                <c:pt idx="133">
                  <c:v>42578</c:v>
                </c:pt>
                <c:pt idx="134">
                  <c:v>42579</c:v>
                </c:pt>
                <c:pt idx="135">
                  <c:v>42580</c:v>
                </c:pt>
                <c:pt idx="136">
                  <c:v>42581</c:v>
                </c:pt>
                <c:pt idx="137">
                  <c:v>42582</c:v>
                </c:pt>
                <c:pt idx="138">
                  <c:v>42583</c:v>
                </c:pt>
                <c:pt idx="139">
                  <c:v>42584</c:v>
                </c:pt>
                <c:pt idx="140">
                  <c:v>42585</c:v>
                </c:pt>
                <c:pt idx="141">
                  <c:v>42586</c:v>
                </c:pt>
                <c:pt idx="142">
                  <c:v>42587</c:v>
                </c:pt>
                <c:pt idx="143">
                  <c:v>42588</c:v>
                </c:pt>
                <c:pt idx="144">
                  <c:v>42589</c:v>
                </c:pt>
                <c:pt idx="145">
                  <c:v>42590</c:v>
                </c:pt>
                <c:pt idx="146">
                  <c:v>42591</c:v>
                </c:pt>
                <c:pt idx="147">
                  <c:v>42592</c:v>
                </c:pt>
                <c:pt idx="148">
                  <c:v>42593</c:v>
                </c:pt>
                <c:pt idx="149">
                  <c:v>42594</c:v>
                </c:pt>
                <c:pt idx="150">
                  <c:v>42595</c:v>
                </c:pt>
                <c:pt idx="151">
                  <c:v>42596</c:v>
                </c:pt>
                <c:pt idx="152">
                  <c:v>42597</c:v>
                </c:pt>
                <c:pt idx="153">
                  <c:v>42598</c:v>
                </c:pt>
                <c:pt idx="154">
                  <c:v>42599</c:v>
                </c:pt>
                <c:pt idx="155">
                  <c:v>42600</c:v>
                </c:pt>
                <c:pt idx="156">
                  <c:v>42601</c:v>
                </c:pt>
                <c:pt idx="157">
                  <c:v>42602</c:v>
                </c:pt>
                <c:pt idx="158">
                  <c:v>42603</c:v>
                </c:pt>
                <c:pt idx="159">
                  <c:v>42604</c:v>
                </c:pt>
                <c:pt idx="160">
                  <c:v>42605</c:v>
                </c:pt>
                <c:pt idx="161">
                  <c:v>42606</c:v>
                </c:pt>
                <c:pt idx="162">
                  <c:v>42607</c:v>
                </c:pt>
                <c:pt idx="163">
                  <c:v>42608</c:v>
                </c:pt>
                <c:pt idx="164">
                  <c:v>42609</c:v>
                </c:pt>
                <c:pt idx="165">
                  <c:v>42610</c:v>
                </c:pt>
                <c:pt idx="166">
                  <c:v>42611</c:v>
                </c:pt>
                <c:pt idx="167">
                  <c:v>42612</c:v>
                </c:pt>
                <c:pt idx="168">
                  <c:v>42613</c:v>
                </c:pt>
                <c:pt idx="169">
                  <c:v>42614</c:v>
                </c:pt>
                <c:pt idx="170">
                  <c:v>42615</c:v>
                </c:pt>
                <c:pt idx="171">
                  <c:v>42616</c:v>
                </c:pt>
                <c:pt idx="172">
                  <c:v>42617</c:v>
                </c:pt>
                <c:pt idx="173">
                  <c:v>42618</c:v>
                </c:pt>
                <c:pt idx="174">
                  <c:v>42619</c:v>
                </c:pt>
                <c:pt idx="175">
                  <c:v>42620</c:v>
                </c:pt>
                <c:pt idx="176">
                  <c:v>42621</c:v>
                </c:pt>
                <c:pt idx="177">
                  <c:v>42622</c:v>
                </c:pt>
                <c:pt idx="178">
                  <c:v>42623</c:v>
                </c:pt>
                <c:pt idx="179">
                  <c:v>42624</c:v>
                </c:pt>
                <c:pt idx="180">
                  <c:v>42625</c:v>
                </c:pt>
                <c:pt idx="181">
                  <c:v>42626</c:v>
                </c:pt>
                <c:pt idx="182">
                  <c:v>42627</c:v>
                </c:pt>
                <c:pt idx="183">
                  <c:v>42628</c:v>
                </c:pt>
                <c:pt idx="184">
                  <c:v>42629</c:v>
                </c:pt>
                <c:pt idx="185">
                  <c:v>42630</c:v>
                </c:pt>
                <c:pt idx="186">
                  <c:v>42631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42637</c:v>
                </c:pt>
                <c:pt idx="193">
                  <c:v>42638</c:v>
                </c:pt>
                <c:pt idx="194">
                  <c:v>42639</c:v>
                </c:pt>
                <c:pt idx="195">
                  <c:v>42640</c:v>
                </c:pt>
                <c:pt idx="196">
                  <c:v>42641</c:v>
                </c:pt>
                <c:pt idx="197">
                  <c:v>42642</c:v>
                </c:pt>
                <c:pt idx="198">
                  <c:v>42643</c:v>
                </c:pt>
                <c:pt idx="199">
                  <c:v>42644</c:v>
                </c:pt>
                <c:pt idx="200">
                  <c:v>42645</c:v>
                </c:pt>
                <c:pt idx="201">
                  <c:v>42646</c:v>
                </c:pt>
                <c:pt idx="202">
                  <c:v>42647</c:v>
                </c:pt>
                <c:pt idx="203">
                  <c:v>42648</c:v>
                </c:pt>
                <c:pt idx="204">
                  <c:v>42649</c:v>
                </c:pt>
                <c:pt idx="205">
                  <c:v>42650</c:v>
                </c:pt>
                <c:pt idx="206">
                  <c:v>42651</c:v>
                </c:pt>
                <c:pt idx="207">
                  <c:v>42652</c:v>
                </c:pt>
                <c:pt idx="208">
                  <c:v>42653</c:v>
                </c:pt>
                <c:pt idx="209">
                  <c:v>42654</c:v>
                </c:pt>
                <c:pt idx="210">
                  <c:v>42655</c:v>
                </c:pt>
                <c:pt idx="211">
                  <c:v>42656</c:v>
                </c:pt>
                <c:pt idx="212">
                  <c:v>42657</c:v>
                </c:pt>
                <c:pt idx="213">
                  <c:v>42658</c:v>
                </c:pt>
                <c:pt idx="214">
                  <c:v>42659</c:v>
                </c:pt>
                <c:pt idx="215">
                  <c:v>42660</c:v>
                </c:pt>
                <c:pt idx="216">
                  <c:v>42661</c:v>
                </c:pt>
                <c:pt idx="217">
                  <c:v>42662</c:v>
                </c:pt>
                <c:pt idx="218">
                  <c:v>42663</c:v>
                </c:pt>
                <c:pt idx="219">
                  <c:v>42664</c:v>
                </c:pt>
                <c:pt idx="220">
                  <c:v>42665</c:v>
                </c:pt>
                <c:pt idx="221">
                  <c:v>42666</c:v>
                </c:pt>
                <c:pt idx="222">
                  <c:v>42667</c:v>
                </c:pt>
                <c:pt idx="223">
                  <c:v>42668</c:v>
                </c:pt>
                <c:pt idx="224">
                  <c:v>42669</c:v>
                </c:pt>
                <c:pt idx="225">
                  <c:v>42670</c:v>
                </c:pt>
                <c:pt idx="226">
                  <c:v>42671</c:v>
                </c:pt>
                <c:pt idx="227">
                  <c:v>42672</c:v>
                </c:pt>
                <c:pt idx="228">
                  <c:v>42673</c:v>
                </c:pt>
                <c:pt idx="229">
                  <c:v>42674</c:v>
                </c:pt>
                <c:pt idx="230">
                  <c:v>42675</c:v>
                </c:pt>
                <c:pt idx="231">
                  <c:v>42676</c:v>
                </c:pt>
                <c:pt idx="232">
                  <c:v>42677</c:v>
                </c:pt>
                <c:pt idx="233">
                  <c:v>42678</c:v>
                </c:pt>
                <c:pt idx="234">
                  <c:v>42679</c:v>
                </c:pt>
                <c:pt idx="235">
                  <c:v>42680</c:v>
                </c:pt>
                <c:pt idx="236">
                  <c:v>42681</c:v>
                </c:pt>
                <c:pt idx="237">
                  <c:v>42682</c:v>
                </c:pt>
                <c:pt idx="238">
                  <c:v>42683</c:v>
                </c:pt>
                <c:pt idx="239">
                  <c:v>42684</c:v>
                </c:pt>
                <c:pt idx="240">
                  <c:v>42685</c:v>
                </c:pt>
                <c:pt idx="241">
                  <c:v>42686</c:v>
                </c:pt>
                <c:pt idx="242">
                  <c:v>42687</c:v>
                </c:pt>
                <c:pt idx="243">
                  <c:v>42688</c:v>
                </c:pt>
                <c:pt idx="244">
                  <c:v>42689</c:v>
                </c:pt>
                <c:pt idx="245">
                  <c:v>42690</c:v>
                </c:pt>
                <c:pt idx="246">
                  <c:v>42691</c:v>
                </c:pt>
                <c:pt idx="247">
                  <c:v>42692</c:v>
                </c:pt>
                <c:pt idx="248">
                  <c:v>42693</c:v>
                </c:pt>
                <c:pt idx="249">
                  <c:v>42694</c:v>
                </c:pt>
                <c:pt idx="250">
                  <c:v>42695</c:v>
                </c:pt>
                <c:pt idx="251">
                  <c:v>42696</c:v>
                </c:pt>
                <c:pt idx="252">
                  <c:v>42697</c:v>
                </c:pt>
                <c:pt idx="253">
                  <c:v>42698</c:v>
                </c:pt>
                <c:pt idx="254">
                  <c:v>42699</c:v>
                </c:pt>
                <c:pt idx="255">
                  <c:v>42700</c:v>
                </c:pt>
                <c:pt idx="256">
                  <c:v>42701</c:v>
                </c:pt>
                <c:pt idx="257">
                  <c:v>42702</c:v>
                </c:pt>
                <c:pt idx="258">
                  <c:v>42703</c:v>
                </c:pt>
                <c:pt idx="259">
                  <c:v>42704</c:v>
                </c:pt>
                <c:pt idx="260">
                  <c:v>42705</c:v>
                </c:pt>
                <c:pt idx="261">
                  <c:v>42706</c:v>
                </c:pt>
                <c:pt idx="262">
                  <c:v>42707</c:v>
                </c:pt>
                <c:pt idx="263">
                  <c:v>42708</c:v>
                </c:pt>
                <c:pt idx="264">
                  <c:v>42709</c:v>
                </c:pt>
                <c:pt idx="265">
                  <c:v>42710</c:v>
                </c:pt>
                <c:pt idx="266">
                  <c:v>42711</c:v>
                </c:pt>
                <c:pt idx="267">
                  <c:v>42712</c:v>
                </c:pt>
                <c:pt idx="268">
                  <c:v>42713</c:v>
                </c:pt>
                <c:pt idx="269">
                  <c:v>42714</c:v>
                </c:pt>
                <c:pt idx="270">
                  <c:v>42715</c:v>
                </c:pt>
                <c:pt idx="271">
                  <c:v>42716</c:v>
                </c:pt>
                <c:pt idx="272">
                  <c:v>42717</c:v>
                </c:pt>
                <c:pt idx="273">
                  <c:v>42718</c:v>
                </c:pt>
                <c:pt idx="274">
                  <c:v>42719</c:v>
                </c:pt>
                <c:pt idx="275">
                  <c:v>42720</c:v>
                </c:pt>
                <c:pt idx="276">
                  <c:v>42721</c:v>
                </c:pt>
                <c:pt idx="277">
                  <c:v>42722</c:v>
                </c:pt>
                <c:pt idx="278">
                  <c:v>42723</c:v>
                </c:pt>
                <c:pt idx="279">
                  <c:v>42724</c:v>
                </c:pt>
                <c:pt idx="280">
                  <c:v>42725</c:v>
                </c:pt>
                <c:pt idx="281">
                  <c:v>42726</c:v>
                </c:pt>
                <c:pt idx="282">
                  <c:v>42727</c:v>
                </c:pt>
                <c:pt idx="283">
                  <c:v>42728</c:v>
                </c:pt>
                <c:pt idx="284">
                  <c:v>42729</c:v>
                </c:pt>
                <c:pt idx="285">
                  <c:v>42730</c:v>
                </c:pt>
                <c:pt idx="286">
                  <c:v>42731</c:v>
                </c:pt>
                <c:pt idx="287">
                  <c:v>42732</c:v>
                </c:pt>
                <c:pt idx="288">
                  <c:v>42733</c:v>
                </c:pt>
                <c:pt idx="289">
                  <c:v>42734</c:v>
                </c:pt>
                <c:pt idx="290">
                  <c:v>42735</c:v>
                </c:pt>
                <c:pt idx="291">
                  <c:v>42736</c:v>
                </c:pt>
                <c:pt idx="292">
                  <c:v>42737</c:v>
                </c:pt>
                <c:pt idx="293">
                  <c:v>42738</c:v>
                </c:pt>
                <c:pt idx="294">
                  <c:v>42739</c:v>
                </c:pt>
                <c:pt idx="295">
                  <c:v>42740</c:v>
                </c:pt>
                <c:pt idx="296">
                  <c:v>42741</c:v>
                </c:pt>
                <c:pt idx="297">
                  <c:v>42742</c:v>
                </c:pt>
                <c:pt idx="298">
                  <c:v>42743</c:v>
                </c:pt>
                <c:pt idx="299">
                  <c:v>42744</c:v>
                </c:pt>
                <c:pt idx="300">
                  <c:v>42745</c:v>
                </c:pt>
                <c:pt idx="301">
                  <c:v>42746</c:v>
                </c:pt>
                <c:pt idx="302">
                  <c:v>42747</c:v>
                </c:pt>
                <c:pt idx="303">
                  <c:v>42748</c:v>
                </c:pt>
                <c:pt idx="304">
                  <c:v>42749</c:v>
                </c:pt>
                <c:pt idx="305">
                  <c:v>42750</c:v>
                </c:pt>
                <c:pt idx="306">
                  <c:v>42751</c:v>
                </c:pt>
                <c:pt idx="307">
                  <c:v>42752</c:v>
                </c:pt>
                <c:pt idx="308">
                  <c:v>42753</c:v>
                </c:pt>
                <c:pt idx="309">
                  <c:v>42754</c:v>
                </c:pt>
                <c:pt idx="310">
                  <c:v>42755</c:v>
                </c:pt>
                <c:pt idx="311">
                  <c:v>42756</c:v>
                </c:pt>
                <c:pt idx="312">
                  <c:v>42757</c:v>
                </c:pt>
                <c:pt idx="313">
                  <c:v>42758</c:v>
                </c:pt>
                <c:pt idx="314">
                  <c:v>42759</c:v>
                </c:pt>
                <c:pt idx="315">
                  <c:v>42760</c:v>
                </c:pt>
                <c:pt idx="316">
                  <c:v>42761</c:v>
                </c:pt>
                <c:pt idx="317">
                  <c:v>42762</c:v>
                </c:pt>
                <c:pt idx="318">
                  <c:v>42763</c:v>
                </c:pt>
                <c:pt idx="319">
                  <c:v>42764</c:v>
                </c:pt>
                <c:pt idx="320">
                  <c:v>42765</c:v>
                </c:pt>
                <c:pt idx="321">
                  <c:v>42766</c:v>
                </c:pt>
                <c:pt idx="322">
                  <c:v>42767</c:v>
                </c:pt>
                <c:pt idx="323">
                  <c:v>42768</c:v>
                </c:pt>
                <c:pt idx="324">
                  <c:v>42769</c:v>
                </c:pt>
                <c:pt idx="325">
                  <c:v>42770</c:v>
                </c:pt>
                <c:pt idx="326">
                  <c:v>42771</c:v>
                </c:pt>
                <c:pt idx="327">
                  <c:v>42772</c:v>
                </c:pt>
                <c:pt idx="328">
                  <c:v>42773</c:v>
                </c:pt>
                <c:pt idx="329">
                  <c:v>42774</c:v>
                </c:pt>
                <c:pt idx="330">
                  <c:v>42775</c:v>
                </c:pt>
                <c:pt idx="331">
                  <c:v>42776</c:v>
                </c:pt>
                <c:pt idx="332">
                  <c:v>42777</c:v>
                </c:pt>
                <c:pt idx="333">
                  <c:v>42778</c:v>
                </c:pt>
                <c:pt idx="334">
                  <c:v>42779</c:v>
                </c:pt>
                <c:pt idx="335">
                  <c:v>42780</c:v>
                </c:pt>
                <c:pt idx="336">
                  <c:v>42781</c:v>
                </c:pt>
                <c:pt idx="337">
                  <c:v>42782</c:v>
                </c:pt>
                <c:pt idx="338">
                  <c:v>42783</c:v>
                </c:pt>
                <c:pt idx="339">
                  <c:v>42784</c:v>
                </c:pt>
                <c:pt idx="340">
                  <c:v>42785</c:v>
                </c:pt>
                <c:pt idx="341">
                  <c:v>42786</c:v>
                </c:pt>
                <c:pt idx="342">
                  <c:v>42787</c:v>
                </c:pt>
                <c:pt idx="343">
                  <c:v>42788</c:v>
                </c:pt>
                <c:pt idx="344">
                  <c:v>42789</c:v>
                </c:pt>
                <c:pt idx="345">
                  <c:v>42790</c:v>
                </c:pt>
                <c:pt idx="346">
                  <c:v>42791</c:v>
                </c:pt>
                <c:pt idx="347">
                  <c:v>42792</c:v>
                </c:pt>
                <c:pt idx="348">
                  <c:v>42793</c:v>
                </c:pt>
                <c:pt idx="349">
                  <c:v>42794</c:v>
                </c:pt>
                <c:pt idx="350">
                  <c:v>42795</c:v>
                </c:pt>
                <c:pt idx="351">
                  <c:v>42796</c:v>
                </c:pt>
                <c:pt idx="352">
                  <c:v>42797</c:v>
                </c:pt>
                <c:pt idx="353">
                  <c:v>42798</c:v>
                </c:pt>
                <c:pt idx="354">
                  <c:v>42799</c:v>
                </c:pt>
                <c:pt idx="355">
                  <c:v>42800</c:v>
                </c:pt>
                <c:pt idx="356">
                  <c:v>42801</c:v>
                </c:pt>
                <c:pt idx="357">
                  <c:v>42802</c:v>
                </c:pt>
                <c:pt idx="358">
                  <c:v>42803</c:v>
                </c:pt>
                <c:pt idx="359">
                  <c:v>42804</c:v>
                </c:pt>
                <c:pt idx="360">
                  <c:v>42805</c:v>
                </c:pt>
                <c:pt idx="361">
                  <c:v>42806</c:v>
                </c:pt>
                <c:pt idx="362">
                  <c:v>42807</c:v>
                </c:pt>
                <c:pt idx="363">
                  <c:v>42808</c:v>
                </c:pt>
                <c:pt idx="364">
                  <c:v>42809</c:v>
                </c:pt>
                <c:pt idx="365">
                  <c:v>42810</c:v>
                </c:pt>
                <c:pt idx="366">
                  <c:v>42811</c:v>
                </c:pt>
                <c:pt idx="367">
                  <c:v>42812</c:v>
                </c:pt>
                <c:pt idx="368">
                  <c:v>42813</c:v>
                </c:pt>
                <c:pt idx="369">
                  <c:v>42814</c:v>
                </c:pt>
                <c:pt idx="370">
                  <c:v>42815</c:v>
                </c:pt>
                <c:pt idx="371">
                  <c:v>42816</c:v>
                </c:pt>
                <c:pt idx="372">
                  <c:v>42817</c:v>
                </c:pt>
                <c:pt idx="373">
                  <c:v>42818</c:v>
                </c:pt>
                <c:pt idx="374">
                  <c:v>42819</c:v>
                </c:pt>
                <c:pt idx="375">
                  <c:v>42820</c:v>
                </c:pt>
                <c:pt idx="376">
                  <c:v>42821</c:v>
                </c:pt>
                <c:pt idx="377">
                  <c:v>42822</c:v>
                </c:pt>
                <c:pt idx="378">
                  <c:v>42823</c:v>
                </c:pt>
                <c:pt idx="379">
                  <c:v>42824</c:v>
                </c:pt>
                <c:pt idx="380">
                  <c:v>42825</c:v>
                </c:pt>
                <c:pt idx="381">
                  <c:v>42826</c:v>
                </c:pt>
                <c:pt idx="382">
                  <c:v>42827</c:v>
                </c:pt>
                <c:pt idx="383">
                  <c:v>42828</c:v>
                </c:pt>
                <c:pt idx="384">
                  <c:v>42829</c:v>
                </c:pt>
                <c:pt idx="385">
                  <c:v>42830</c:v>
                </c:pt>
                <c:pt idx="386">
                  <c:v>42831</c:v>
                </c:pt>
                <c:pt idx="387">
                  <c:v>42832</c:v>
                </c:pt>
                <c:pt idx="388">
                  <c:v>42833</c:v>
                </c:pt>
                <c:pt idx="389">
                  <c:v>42834</c:v>
                </c:pt>
                <c:pt idx="390">
                  <c:v>42835</c:v>
                </c:pt>
                <c:pt idx="391">
                  <c:v>42836</c:v>
                </c:pt>
                <c:pt idx="392">
                  <c:v>42837</c:v>
                </c:pt>
                <c:pt idx="393">
                  <c:v>42838</c:v>
                </c:pt>
                <c:pt idx="394">
                  <c:v>42839</c:v>
                </c:pt>
                <c:pt idx="395">
                  <c:v>42840</c:v>
                </c:pt>
                <c:pt idx="396">
                  <c:v>42841</c:v>
                </c:pt>
                <c:pt idx="397">
                  <c:v>42842</c:v>
                </c:pt>
                <c:pt idx="398">
                  <c:v>42843</c:v>
                </c:pt>
                <c:pt idx="399">
                  <c:v>42844</c:v>
                </c:pt>
                <c:pt idx="400">
                  <c:v>42845</c:v>
                </c:pt>
                <c:pt idx="401">
                  <c:v>42846</c:v>
                </c:pt>
                <c:pt idx="402">
                  <c:v>42847</c:v>
                </c:pt>
                <c:pt idx="403">
                  <c:v>42848</c:v>
                </c:pt>
                <c:pt idx="404">
                  <c:v>42849</c:v>
                </c:pt>
                <c:pt idx="405">
                  <c:v>42850</c:v>
                </c:pt>
                <c:pt idx="406">
                  <c:v>42851</c:v>
                </c:pt>
                <c:pt idx="407">
                  <c:v>42852</c:v>
                </c:pt>
                <c:pt idx="408">
                  <c:v>42853</c:v>
                </c:pt>
                <c:pt idx="409">
                  <c:v>42854</c:v>
                </c:pt>
                <c:pt idx="410">
                  <c:v>42855</c:v>
                </c:pt>
                <c:pt idx="411">
                  <c:v>42856</c:v>
                </c:pt>
                <c:pt idx="412">
                  <c:v>42857</c:v>
                </c:pt>
                <c:pt idx="413">
                  <c:v>42858</c:v>
                </c:pt>
                <c:pt idx="414">
                  <c:v>42859</c:v>
                </c:pt>
                <c:pt idx="415">
                  <c:v>42860</c:v>
                </c:pt>
                <c:pt idx="416">
                  <c:v>42861</c:v>
                </c:pt>
                <c:pt idx="417">
                  <c:v>42862</c:v>
                </c:pt>
                <c:pt idx="418">
                  <c:v>42863</c:v>
                </c:pt>
                <c:pt idx="419">
                  <c:v>42864</c:v>
                </c:pt>
                <c:pt idx="420">
                  <c:v>42865</c:v>
                </c:pt>
                <c:pt idx="421">
                  <c:v>42866</c:v>
                </c:pt>
                <c:pt idx="422">
                  <c:v>42867</c:v>
                </c:pt>
                <c:pt idx="423">
                  <c:v>42868</c:v>
                </c:pt>
                <c:pt idx="424">
                  <c:v>42869</c:v>
                </c:pt>
                <c:pt idx="425">
                  <c:v>42870</c:v>
                </c:pt>
                <c:pt idx="426">
                  <c:v>42871</c:v>
                </c:pt>
                <c:pt idx="427">
                  <c:v>42872</c:v>
                </c:pt>
                <c:pt idx="428">
                  <c:v>42873</c:v>
                </c:pt>
                <c:pt idx="429">
                  <c:v>42874</c:v>
                </c:pt>
                <c:pt idx="430">
                  <c:v>42875</c:v>
                </c:pt>
                <c:pt idx="431">
                  <c:v>42876</c:v>
                </c:pt>
                <c:pt idx="432">
                  <c:v>42877</c:v>
                </c:pt>
                <c:pt idx="433">
                  <c:v>42878</c:v>
                </c:pt>
                <c:pt idx="434">
                  <c:v>42879</c:v>
                </c:pt>
                <c:pt idx="435">
                  <c:v>42880</c:v>
                </c:pt>
                <c:pt idx="436">
                  <c:v>42881</c:v>
                </c:pt>
                <c:pt idx="437">
                  <c:v>42882</c:v>
                </c:pt>
                <c:pt idx="438">
                  <c:v>42883</c:v>
                </c:pt>
                <c:pt idx="439">
                  <c:v>42884</c:v>
                </c:pt>
                <c:pt idx="440">
                  <c:v>42885</c:v>
                </c:pt>
                <c:pt idx="441">
                  <c:v>42886</c:v>
                </c:pt>
                <c:pt idx="442">
                  <c:v>42887</c:v>
                </c:pt>
                <c:pt idx="443">
                  <c:v>42888</c:v>
                </c:pt>
                <c:pt idx="444">
                  <c:v>42889</c:v>
                </c:pt>
                <c:pt idx="445">
                  <c:v>42890</c:v>
                </c:pt>
                <c:pt idx="446">
                  <c:v>42891</c:v>
                </c:pt>
                <c:pt idx="447">
                  <c:v>42892</c:v>
                </c:pt>
                <c:pt idx="448">
                  <c:v>42893</c:v>
                </c:pt>
                <c:pt idx="449">
                  <c:v>42894</c:v>
                </c:pt>
                <c:pt idx="450">
                  <c:v>42895</c:v>
                </c:pt>
                <c:pt idx="451">
                  <c:v>42896</c:v>
                </c:pt>
                <c:pt idx="452">
                  <c:v>42897</c:v>
                </c:pt>
                <c:pt idx="453">
                  <c:v>42898</c:v>
                </c:pt>
                <c:pt idx="454">
                  <c:v>42899</c:v>
                </c:pt>
                <c:pt idx="455">
                  <c:v>42900</c:v>
                </c:pt>
                <c:pt idx="456">
                  <c:v>42901</c:v>
                </c:pt>
                <c:pt idx="457">
                  <c:v>42902</c:v>
                </c:pt>
                <c:pt idx="458">
                  <c:v>42903</c:v>
                </c:pt>
                <c:pt idx="459">
                  <c:v>42904</c:v>
                </c:pt>
                <c:pt idx="460">
                  <c:v>42905</c:v>
                </c:pt>
                <c:pt idx="461">
                  <c:v>42906</c:v>
                </c:pt>
                <c:pt idx="462">
                  <c:v>42907</c:v>
                </c:pt>
                <c:pt idx="463">
                  <c:v>42908</c:v>
                </c:pt>
                <c:pt idx="464">
                  <c:v>42909</c:v>
                </c:pt>
                <c:pt idx="465">
                  <c:v>42910</c:v>
                </c:pt>
                <c:pt idx="466">
                  <c:v>42911</c:v>
                </c:pt>
                <c:pt idx="467">
                  <c:v>42912</c:v>
                </c:pt>
                <c:pt idx="468">
                  <c:v>42913</c:v>
                </c:pt>
                <c:pt idx="469">
                  <c:v>42914</c:v>
                </c:pt>
                <c:pt idx="470">
                  <c:v>42915</c:v>
                </c:pt>
                <c:pt idx="471">
                  <c:v>42916</c:v>
                </c:pt>
                <c:pt idx="472">
                  <c:v>42917</c:v>
                </c:pt>
                <c:pt idx="473">
                  <c:v>42918</c:v>
                </c:pt>
                <c:pt idx="474">
                  <c:v>42919</c:v>
                </c:pt>
                <c:pt idx="475">
                  <c:v>42920</c:v>
                </c:pt>
                <c:pt idx="476">
                  <c:v>42921</c:v>
                </c:pt>
                <c:pt idx="477">
                  <c:v>42922</c:v>
                </c:pt>
                <c:pt idx="478">
                  <c:v>42923</c:v>
                </c:pt>
                <c:pt idx="479">
                  <c:v>42924</c:v>
                </c:pt>
                <c:pt idx="480">
                  <c:v>42925</c:v>
                </c:pt>
                <c:pt idx="481">
                  <c:v>42926</c:v>
                </c:pt>
                <c:pt idx="482">
                  <c:v>42927</c:v>
                </c:pt>
                <c:pt idx="483">
                  <c:v>42928</c:v>
                </c:pt>
                <c:pt idx="484">
                  <c:v>42929</c:v>
                </c:pt>
                <c:pt idx="485">
                  <c:v>42930</c:v>
                </c:pt>
                <c:pt idx="486">
                  <c:v>42931</c:v>
                </c:pt>
                <c:pt idx="487">
                  <c:v>42932</c:v>
                </c:pt>
                <c:pt idx="488">
                  <c:v>42933</c:v>
                </c:pt>
                <c:pt idx="489">
                  <c:v>42934</c:v>
                </c:pt>
                <c:pt idx="490">
                  <c:v>42935</c:v>
                </c:pt>
                <c:pt idx="491">
                  <c:v>42936</c:v>
                </c:pt>
                <c:pt idx="492">
                  <c:v>42937</c:v>
                </c:pt>
                <c:pt idx="493">
                  <c:v>42938</c:v>
                </c:pt>
                <c:pt idx="494">
                  <c:v>42939</c:v>
                </c:pt>
                <c:pt idx="495">
                  <c:v>42940</c:v>
                </c:pt>
                <c:pt idx="496">
                  <c:v>42941</c:v>
                </c:pt>
              </c:numCache>
            </c:numRef>
          </c:cat>
          <c:val>
            <c:numRef>
              <c:f>'sessions by revenue_raw'!$K$2:$K$498</c:f>
              <c:numCache>
                <c:formatCode>General</c:formatCode>
                <c:ptCount val="497"/>
                <c:pt idx="0">
                  <c:v>1.9259842519685</c:v>
                </c:pt>
                <c:pt idx="1">
                  <c:v>3.30178767445507</c:v>
                </c:pt>
                <c:pt idx="2">
                  <c:v>3.3039342611572602</c:v>
                </c:pt>
                <c:pt idx="3">
                  <c:v>3.3945565355642202</c:v>
                </c:pt>
                <c:pt idx="4">
                  <c:v>3.5945538511317299</c:v>
                </c:pt>
                <c:pt idx="5">
                  <c:v>3.6580764425219701</c:v>
                </c:pt>
                <c:pt idx="6">
                  <c:v>3.6037811913533</c:v>
                </c:pt>
                <c:pt idx="7">
                  <c:v>3.5793476112026301</c:v>
                </c:pt>
                <c:pt idx="8">
                  <c:v>3.5498605408158799</c:v>
                </c:pt>
                <c:pt idx="9">
                  <c:v>3.5186732859506802</c:v>
                </c:pt>
                <c:pt idx="10">
                  <c:v>3.4941684743094399</c:v>
                </c:pt>
                <c:pt idx="11">
                  <c:v>3.5580914285002199</c:v>
                </c:pt>
                <c:pt idx="12">
                  <c:v>3.6167904612978798</c:v>
                </c:pt>
                <c:pt idx="13">
                  <c:v>3.5954490888735999</c:v>
                </c:pt>
                <c:pt idx="14">
                  <c:v>3.57487478559176</c:v>
                </c:pt>
                <c:pt idx="15">
                  <c:v>3.5554826597058802</c:v>
                </c:pt>
                <c:pt idx="16">
                  <c:v>3.62701912025911</c:v>
                </c:pt>
                <c:pt idx="17">
                  <c:v>3.5683361044116002</c:v>
                </c:pt>
                <c:pt idx="18">
                  <c:v>3.6206233264955299</c:v>
                </c:pt>
                <c:pt idx="19">
                  <c:v>3.6240747424259898</c:v>
                </c:pt>
                <c:pt idx="20">
                  <c:v>3.6379074694184301</c:v>
                </c:pt>
                <c:pt idx="21">
                  <c:v>3.6601313940996598</c:v>
                </c:pt>
                <c:pt idx="22">
                  <c:v>3.6183850776511699</c:v>
                </c:pt>
                <c:pt idx="23">
                  <c:v>3.6044581538014602</c:v>
                </c:pt>
                <c:pt idx="24">
                  <c:v>3.5248480867137402</c:v>
                </c:pt>
                <c:pt idx="25">
                  <c:v>3.6209188622617998</c:v>
                </c:pt>
                <c:pt idx="26">
                  <c:v>3.6816658755200602</c:v>
                </c:pt>
                <c:pt idx="27">
                  <c:v>3.6059851444764002</c:v>
                </c:pt>
                <c:pt idx="28">
                  <c:v>3.5893910623432701</c:v>
                </c:pt>
                <c:pt idx="29">
                  <c:v>3.56203010284402</c:v>
                </c:pt>
                <c:pt idx="30">
                  <c:v>3.56071719038817</c:v>
                </c:pt>
                <c:pt idx="31">
                  <c:v>3.5012679087673901</c:v>
                </c:pt>
                <c:pt idx="32">
                  <c:v>3.56459353817228</c:v>
                </c:pt>
                <c:pt idx="33">
                  <c:v>3.6174202127659498</c:v>
                </c:pt>
                <c:pt idx="34">
                  <c:v>3.6246500476530801</c:v>
                </c:pt>
                <c:pt idx="35">
                  <c:v>3.59394550048123</c:v>
                </c:pt>
                <c:pt idx="36">
                  <c:v>3.5772945944922099</c:v>
                </c:pt>
                <c:pt idx="37">
                  <c:v>3.5253981660231601</c:v>
                </c:pt>
                <c:pt idx="38">
                  <c:v>3.4154950055977999</c:v>
                </c:pt>
                <c:pt idx="39">
                  <c:v>3.50616961735322</c:v>
                </c:pt>
                <c:pt idx="40">
                  <c:v>3.5701807365353502</c:v>
                </c:pt>
                <c:pt idx="41">
                  <c:v>3.5099166383765201</c:v>
                </c:pt>
                <c:pt idx="42">
                  <c:v>3.48333801971319</c:v>
                </c:pt>
                <c:pt idx="43">
                  <c:v>3.4564099030820801</c:v>
                </c:pt>
                <c:pt idx="44">
                  <c:v>3.4394140328552401</c:v>
                </c:pt>
                <c:pt idx="45">
                  <c:v>3.4101302012334802</c:v>
                </c:pt>
                <c:pt idx="46">
                  <c:v>3.47203934264751</c:v>
                </c:pt>
                <c:pt idx="47">
                  <c:v>3.5155786011238499</c:v>
                </c:pt>
                <c:pt idx="48">
                  <c:v>3.5008295804693002</c:v>
                </c:pt>
                <c:pt idx="49">
                  <c:v>3.5506933767793298</c:v>
                </c:pt>
                <c:pt idx="50">
                  <c:v>3.7901831228160199</c:v>
                </c:pt>
                <c:pt idx="51">
                  <c:v>3.6285048030624898</c:v>
                </c:pt>
                <c:pt idx="52">
                  <c:v>3.53016451969367</c:v>
                </c:pt>
                <c:pt idx="53">
                  <c:v>3.5707284405345301</c:v>
                </c:pt>
                <c:pt idx="54">
                  <c:v>3.6595467920906701</c:v>
                </c:pt>
                <c:pt idx="55">
                  <c:v>3.5892625510449099</c:v>
                </c:pt>
                <c:pt idx="56">
                  <c:v>3.5659981381371502</c:v>
                </c:pt>
                <c:pt idx="57">
                  <c:v>3.5167611322710401</c:v>
                </c:pt>
                <c:pt idx="58">
                  <c:v>3.6162209766496201</c:v>
                </c:pt>
                <c:pt idx="59">
                  <c:v>3.72598481252966</c:v>
                </c:pt>
                <c:pt idx="60">
                  <c:v>3.7746691812528201</c:v>
                </c:pt>
                <c:pt idx="61">
                  <c:v>3.8286093781444901</c:v>
                </c:pt>
                <c:pt idx="62">
                  <c:v>3.8256866080484202</c:v>
                </c:pt>
                <c:pt idx="63">
                  <c:v>3.8166033728115298</c:v>
                </c:pt>
                <c:pt idx="64">
                  <c:v>3.7699557124466598</c:v>
                </c:pt>
                <c:pt idx="65">
                  <c:v>3.6913276091976401</c:v>
                </c:pt>
                <c:pt idx="66">
                  <c:v>3.6248367054325299</c:v>
                </c:pt>
                <c:pt idx="67">
                  <c:v>3.6814714655000902</c:v>
                </c:pt>
                <c:pt idx="68">
                  <c:v>3.66802215694777</c:v>
                </c:pt>
                <c:pt idx="69">
                  <c:v>3.5782322442597301</c:v>
                </c:pt>
                <c:pt idx="70">
                  <c:v>3.5845036679664202</c:v>
                </c:pt>
                <c:pt idx="71">
                  <c:v>3.5573564226942298</c:v>
                </c:pt>
                <c:pt idx="72">
                  <c:v>3.5371352458005401</c:v>
                </c:pt>
                <c:pt idx="73">
                  <c:v>3.4888813626526098</c:v>
                </c:pt>
                <c:pt idx="74">
                  <c:v>3.5101511055084602</c:v>
                </c:pt>
                <c:pt idx="75">
                  <c:v>3.6160046888423198</c:v>
                </c:pt>
                <c:pt idx="76">
                  <c:v>3.5663628723655898</c:v>
                </c:pt>
                <c:pt idx="77">
                  <c:v>3.57335841590581</c:v>
                </c:pt>
                <c:pt idx="78">
                  <c:v>3.5525701030336299</c:v>
                </c:pt>
                <c:pt idx="79">
                  <c:v>3.5553138902619801</c:v>
                </c:pt>
                <c:pt idx="80">
                  <c:v>3.49274108496473</c:v>
                </c:pt>
                <c:pt idx="81">
                  <c:v>3.5539416903483798</c:v>
                </c:pt>
                <c:pt idx="82">
                  <c:v>3.5869914698162702</c:v>
                </c:pt>
                <c:pt idx="83">
                  <c:v>3.5151118358204001</c:v>
                </c:pt>
                <c:pt idx="84">
                  <c:v>3.5232091690544398</c:v>
                </c:pt>
                <c:pt idx="85">
                  <c:v>3.4803249323057601</c:v>
                </c:pt>
                <c:pt idx="86">
                  <c:v>3.47469482350381</c:v>
                </c:pt>
                <c:pt idx="87">
                  <c:v>3.4469185992793099</c:v>
                </c:pt>
                <c:pt idx="88">
                  <c:v>3.48039314347053</c:v>
                </c:pt>
                <c:pt idx="89">
                  <c:v>3.52731827045928</c:v>
                </c:pt>
                <c:pt idx="90">
                  <c:v>3.4989552087897202</c:v>
                </c:pt>
                <c:pt idx="91">
                  <c:v>3.5795251969184099</c:v>
                </c:pt>
                <c:pt idx="92">
                  <c:v>4.0022560129423903</c:v>
                </c:pt>
                <c:pt idx="93">
                  <c:v>4.4959125381660501</c:v>
                </c:pt>
                <c:pt idx="94">
                  <c:v>4.1557652474108098</c:v>
                </c:pt>
                <c:pt idx="95">
                  <c:v>4.03477376015669</c:v>
                </c:pt>
                <c:pt idx="96">
                  <c:v>4.3754719819480998</c:v>
                </c:pt>
                <c:pt idx="97">
                  <c:v>4.4800509305499396</c:v>
                </c:pt>
                <c:pt idx="98">
                  <c:v>4.36209488488511</c:v>
                </c:pt>
                <c:pt idx="99">
                  <c:v>4.3783826879271004</c:v>
                </c:pt>
                <c:pt idx="100">
                  <c:v>4.2849261268000696</c:v>
                </c:pt>
                <c:pt idx="101">
                  <c:v>4.0277647021278202</c:v>
                </c:pt>
                <c:pt idx="102">
                  <c:v>4.0482865796609602</c:v>
                </c:pt>
                <c:pt idx="103">
                  <c:v>4.3869217546121497</c:v>
                </c:pt>
                <c:pt idx="104">
                  <c:v>4.6252927941811004</c:v>
                </c:pt>
                <c:pt idx="105">
                  <c:v>4.5030196916289302</c:v>
                </c:pt>
                <c:pt idx="106">
                  <c:v>4.3765955637336296</c:v>
                </c:pt>
                <c:pt idx="107">
                  <c:v>4.2574740226278101</c:v>
                </c:pt>
                <c:pt idx="108">
                  <c:v>4.1081658994774797</c:v>
                </c:pt>
                <c:pt idx="109">
                  <c:v>4.0693941974855203</c:v>
                </c:pt>
                <c:pt idx="110">
                  <c:v>4.3723422155596996</c:v>
                </c:pt>
                <c:pt idx="111">
                  <c:v>4.4727552793522802</c:v>
                </c:pt>
                <c:pt idx="112">
                  <c:v>4.5453491589819501</c:v>
                </c:pt>
                <c:pt idx="113">
                  <c:v>4.5178344380327502</c:v>
                </c:pt>
                <c:pt idx="114">
                  <c:v>4.4396170728015703</c:v>
                </c:pt>
                <c:pt idx="115">
                  <c:v>4.3548880502371201</c:v>
                </c:pt>
                <c:pt idx="116">
                  <c:v>4.4434153400868297</c:v>
                </c:pt>
                <c:pt idx="117">
                  <c:v>4.5682695468060803</c:v>
                </c:pt>
                <c:pt idx="118">
                  <c:v>4.5310536639186001</c:v>
                </c:pt>
                <c:pt idx="119">
                  <c:v>4.5632631992542301</c:v>
                </c:pt>
                <c:pt idx="120">
                  <c:v>4.5559941792061398</c:v>
                </c:pt>
                <c:pt idx="121">
                  <c:v>3.6495478264975998</c:v>
                </c:pt>
                <c:pt idx="122">
                  <c:v>3.4526202678128599</c:v>
                </c:pt>
                <c:pt idx="123">
                  <c:v>3.49054108779556</c:v>
                </c:pt>
                <c:pt idx="124">
                  <c:v>3.5453106417879798</c:v>
                </c:pt>
                <c:pt idx="125">
                  <c:v>3.5086482127575498</c:v>
                </c:pt>
                <c:pt idx="126">
                  <c:v>3.4916201117318399</c:v>
                </c:pt>
                <c:pt idx="127">
                  <c:v>3.4518969051379398</c:v>
                </c:pt>
                <c:pt idx="128">
                  <c:v>3.4621236509039099</c:v>
                </c:pt>
                <c:pt idx="129">
                  <c:v>3.4560086114101098</c:v>
                </c:pt>
                <c:pt idx="130">
                  <c:v>3.5112319027255299</c:v>
                </c:pt>
                <c:pt idx="131">
                  <c:v>3.5705280351172699</c:v>
                </c:pt>
                <c:pt idx="132">
                  <c:v>3.55301795845241</c:v>
                </c:pt>
                <c:pt idx="133">
                  <c:v>3.5702045827216402</c:v>
                </c:pt>
                <c:pt idx="134">
                  <c:v>3.4392012001075201</c:v>
                </c:pt>
                <c:pt idx="135">
                  <c:v>3.7225502845044298</c:v>
                </c:pt>
                <c:pt idx="136">
                  <c:v>3.84783363618009</c:v>
                </c:pt>
                <c:pt idx="137">
                  <c:v>3.86625804425042</c:v>
                </c:pt>
                <c:pt idx="138">
                  <c:v>3.82973898740847</c:v>
                </c:pt>
                <c:pt idx="139">
                  <c:v>3.7920891452957601</c:v>
                </c:pt>
                <c:pt idx="140">
                  <c:v>3.71520658161214</c:v>
                </c:pt>
                <c:pt idx="141">
                  <c:v>3.6863738159487802</c:v>
                </c:pt>
                <c:pt idx="142">
                  <c:v>3.61119500254323</c:v>
                </c:pt>
                <c:pt idx="143">
                  <c:v>3.57274044658655</c:v>
                </c:pt>
                <c:pt idx="144">
                  <c:v>3.6291845902315898</c:v>
                </c:pt>
                <c:pt idx="145">
                  <c:v>3.69678846017643</c:v>
                </c:pt>
                <c:pt idx="146">
                  <c:v>3.7433470206563602</c:v>
                </c:pt>
                <c:pt idx="147">
                  <c:v>3.7037870119284602</c:v>
                </c:pt>
                <c:pt idx="148">
                  <c:v>3.6465014060543002</c:v>
                </c:pt>
                <c:pt idx="149">
                  <c:v>3.6227105360676801</c:v>
                </c:pt>
                <c:pt idx="150">
                  <c:v>3.5663201008191501</c:v>
                </c:pt>
                <c:pt idx="151">
                  <c:v>3.6305262421164701</c:v>
                </c:pt>
                <c:pt idx="152">
                  <c:v>3.6538644944926899</c:v>
                </c:pt>
                <c:pt idx="153">
                  <c:v>3.6197499374061</c:v>
                </c:pt>
                <c:pt idx="154">
                  <c:v>3.50767080671777</c:v>
                </c:pt>
                <c:pt idx="155">
                  <c:v>3.4761533752573799</c:v>
                </c:pt>
                <c:pt idx="156">
                  <c:v>3.5093583843971201</c:v>
                </c:pt>
                <c:pt idx="157">
                  <c:v>3.5051939058171699</c:v>
                </c:pt>
                <c:pt idx="158">
                  <c:v>3.5798349535806899</c:v>
                </c:pt>
                <c:pt idx="159">
                  <c:v>3.5558387024393299</c:v>
                </c:pt>
                <c:pt idx="160">
                  <c:v>3.4821600381620699</c:v>
                </c:pt>
                <c:pt idx="161">
                  <c:v>3.46081413173069</c:v>
                </c:pt>
                <c:pt idx="162">
                  <c:v>3.4303429884907</c:v>
                </c:pt>
                <c:pt idx="163">
                  <c:v>3.41607227769852</c:v>
                </c:pt>
                <c:pt idx="164">
                  <c:v>3.4247816707699399</c:v>
                </c:pt>
                <c:pt idx="165">
                  <c:v>3.5520289785692598</c:v>
                </c:pt>
                <c:pt idx="166">
                  <c:v>3.53522752570434</c:v>
                </c:pt>
                <c:pt idx="167">
                  <c:v>3.5132826775364401</c:v>
                </c:pt>
                <c:pt idx="168">
                  <c:v>3.4621850135379799</c:v>
                </c:pt>
                <c:pt idx="169">
                  <c:v>3.4253794513774198</c:v>
                </c:pt>
                <c:pt idx="170">
                  <c:v>3.4106638830897702</c:v>
                </c:pt>
                <c:pt idx="171">
                  <c:v>3.3404311143543501</c:v>
                </c:pt>
                <c:pt idx="172">
                  <c:v>3.3489952767308999</c:v>
                </c:pt>
                <c:pt idx="173">
                  <c:v>3.5041063590813799</c:v>
                </c:pt>
                <c:pt idx="174">
                  <c:v>3.4263322621677701</c:v>
                </c:pt>
                <c:pt idx="175">
                  <c:v>3.3829781857997099</c:v>
                </c:pt>
                <c:pt idx="176">
                  <c:v>3.3563623966589899</c:v>
                </c:pt>
                <c:pt idx="177">
                  <c:v>3.3557420352140701</c:v>
                </c:pt>
                <c:pt idx="178">
                  <c:v>3.35984814467077</c:v>
                </c:pt>
                <c:pt idx="179">
                  <c:v>3.4525950439906299</c:v>
                </c:pt>
                <c:pt idx="180">
                  <c:v>3.4205836188418699</c:v>
                </c:pt>
                <c:pt idx="181">
                  <c:v>3.43710037616649</c:v>
                </c:pt>
                <c:pt idx="182">
                  <c:v>3.5279377444972302</c:v>
                </c:pt>
                <c:pt idx="183">
                  <c:v>3.6483288493813801</c:v>
                </c:pt>
                <c:pt idx="184">
                  <c:v>3.6334556850989101</c:v>
                </c:pt>
                <c:pt idx="185">
                  <c:v>3.5212736441825898</c:v>
                </c:pt>
                <c:pt idx="186">
                  <c:v>3.59361846571622</c:v>
                </c:pt>
                <c:pt idx="187">
                  <c:v>3.58168671068819</c:v>
                </c:pt>
                <c:pt idx="188">
                  <c:v>3.5552148579116101</c:v>
                </c:pt>
                <c:pt idx="189">
                  <c:v>3.59040019056693</c:v>
                </c:pt>
                <c:pt idx="190">
                  <c:v>3.51285990130873</c:v>
                </c:pt>
                <c:pt idx="191">
                  <c:v>3.5302934219997901</c:v>
                </c:pt>
                <c:pt idx="192">
                  <c:v>3.4794310685463601</c:v>
                </c:pt>
                <c:pt idx="193">
                  <c:v>3.5565306408869799</c:v>
                </c:pt>
                <c:pt idx="194">
                  <c:v>3.5480212068174399</c:v>
                </c:pt>
                <c:pt idx="195">
                  <c:v>3.4757087090670402</c:v>
                </c:pt>
                <c:pt idx="196">
                  <c:v>3.43468064086594</c:v>
                </c:pt>
                <c:pt idx="197">
                  <c:v>3.4076120905052698</c:v>
                </c:pt>
                <c:pt idx="198">
                  <c:v>3.3467478621404498</c:v>
                </c:pt>
                <c:pt idx="199">
                  <c:v>3.3124788609234299</c:v>
                </c:pt>
                <c:pt idx="200">
                  <c:v>3.45675814374037</c:v>
                </c:pt>
                <c:pt idx="201">
                  <c:v>3.46651022630392</c:v>
                </c:pt>
                <c:pt idx="202">
                  <c:v>3.4571306757620901</c:v>
                </c:pt>
                <c:pt idx="203">
                  <c:v>3.4099284182236298</c:v>
                </c:pt>
                <c:pt idx="204">
                  <c:v>3.3933731959836502</c:v>
                </c:pt>
                <c:pt idx="205">
                  <c:v>3.3815731387467798</c:v>
                </c:pt>
                <c:pt idx="206">
                  <c:v>3.3139501895616399</c:v>
                </c:pt>
                <c:pt idx="207">
                  <c:v>3.3983370033753002</c:v>
                </c:pt>
                <c:pt idx="208">
                  <c:v>3.37046246504624</c:v>
                </c:pt>
                <c:pt idx="209">
                  <c:v>3.36121236549717</c:v>
                </c:pt>
                <c:pt idx="210">
                  <c:v>3.51062094251404</c:v>
                </c:pt>
                <c:pt idx="211">
                  <c:v>3.9945293794022598</c:v>
                </c:pt>
                <c:pt idx="212">
                  <c:v>4.1856373152709301</c:v>
                </c:pt>
                <c:pt idx="213">
                  <c:v>4.2112024514570203</c:v>
                </c:pt>
                <c:pt idx="214">
                  <c:v>4.3974613877362803</c:v>
                </c:pt>
                <c:pt idx="215">
                  <c:v>4.4335012669995297</c:v>
                </c:pt>
                <c:pt idx="216">
                  <c:v>4.3793253962281096</c:v>
                </c:pt>
                <c:pt idx="217">
                  <c:v>4.3741574720408298</c:v>
                </c:pt>
                <c:pt idx="218">
                  <c:v>4.3013500917100096</c:v>
                </c:pt>
                <c:pt idx="219">
                  <c:v>4.2304408473589001</c:v>
                </c:pt>
                <c:pt idx="220">
                  <c:v>4.1462831170384504</c:v>
                </c:pt>
                <c:pt idx="221">
                  <c:v>4.1896861319284699</c:v>
                </c:pt>
                <c:pt idx="222">
                  <c:v>4.3480956870319698</c:v>
                </c:pt>
                <c:pt idx="223">
                  <c:v>4.3825463376635199</c:v>
                </c:pt>
                <c:pt idx="224">
                  <c:v>4.46484419543419</c:v>
                </c:pt>
                <c:pt idx="225">
                  <c:v>4.41393540994014</c:v>
                </c:pt>
                <c:pt idx="226">
                  <c:v>4.3255257163223799</c:v>
                </c:pt>
                <c:pt idx="227">
                  <c:v>4.2458424266388803</c:v>
                </c:pt>
                <c:pt idx="228">
                  <c:v>4.3589334244174802</c:v>
                </c:pt>
                <c:pt idx="229">
                  <c:v>4.3310854939607299</c:v>
                </c:pt>
                <c:pt idx="230">
                  <c:v>4.3383992535543099</c:v>
                </c:pt>
                <c:pt idx="231">
                  <c:v>4.3614208158344603</c:v>
                </c:pt>
                <c:pt idx="232">
                  <c:v>4.1058185898813297</c:v>
                </c:pt>
                <c:pt idx="233">
                  <c:v>3.53142725613665</c:v>
                </c:pt>
                <c:pt idx="234">
                  <c:v>3.5273842404549098</c:v>
                </c:pt>
                <c:pt idx="235">
                  <c:v>3.5745778006961402</c:v>
                </c:pt>
                <c:pt idx="236">
                  <c:v>3.7262121462849498</c:v>
                </c:pt>
                <c:pt idx="237">
                  <c:v>4.0134589613354699</c:v>
                </c:pt>
                <c:pt idx="238">
                  <c:v>3.9193703550005599</c:v>
                </c:pt>
                <c:pt idx="239">
                  <c:v>3.98595316525001</c:v>
                </c:pt>
                <c:pt idx="240">
                  <c:v>3.6180174762089998</c:v>
                </c:pt>
                <c:pt idx="241">
                  <c:v>3.4981885643278399</c:v>
                </c:pt>
                <c:pt idx="242">
                  <c:v>3.5332116153712398</c:v>
                </c:pt>
                <c:pt idx="243">
                  <c:v>3.58018476368991</c:v>
                </c:pt>
                <c:pt idx="244">
                  <c:v>3.6524154783244498</c:v>
                </c:pt>
                <c:pt idx="245">
                  <c:v>3.6279823086027498</c:v>
                </c:pt>
                <c:pt idx="246">
                  <c:v>3.60154388981426</c:v>
                </c:pt>
                <c:pt idx="247">
                  <c:v>3.60524094297875</c:v>
                </c:pt>
                <c:pt idx="248">
                  <c:v>3.5788529993407998</c:v>
                </c:pt>
                <c:pt idx="249">
                  <c:v>3.6648511351436199</c:v>
                </c:pt>
                <c:pt idx="250">
                  <c:v>3.4307988897119799</c:v>
                </c:pt>
                <c:pt idx="251">
                  <c:v>3.52957885202219</c:v>
                </c:pt>
                <c:pt idx="252">
                  <c:v>3.5414258529893301</c:v>
                </c:pt>
                <c:pt idx="253">
                  <c:v>3.4078446979747001</c:v>
                </c:pt>
                <c:pt idx="254">
                  <c:v>3.3228090370086099</c:v>
                </c:pt>
                <c:pt idx="255">
                  <c:v>3.4623181899802402</c:v>
                </c:pt>
                <c:pt idx="256">
                  <c:v>3.51559944590911</c:v>
                </c:pt>
                <c:pt idx="257">
                  <c:v>3.4975532264543601</c:v>
                </c:pt>
                <c:pt idx="258">
                  <c:v>3.4566652529089601</c:v>
                </c:pt>
                <c:pt idx="259">
                  <c:v>3.43437375506082</c:v>
                </c:pt>
                <c:pt idx="260">
                  <c:v>3.34162537912326</c:v>
                </c:pt>
                <c:pt idx="261">
                  <c:v>3.2121917302835001</c:v>
                </c:pt>
                <c:pt idx="262">
                  <c:v>3.1668271162994999</c:v>
                </c:pt>
                <c:pt idx="263">
                  <c:v>3.2094341751443198</c:v>
                </c:pt>
                <c:pt idx="264">
                  <c:v>3.2445383327238</c:v>
                </c:pt>
                <c:pt idx="265">
                  <c:v>3.2536538684607299</c:v>
                </c:pt>
                <c:pt idx="266">
                  <c:v>3.4974671285432199</c:v>
                </c:pt>
                <c:pt idx="267">
                  <c:v>4.2914561443381798</c:v>
                </c:pt>
                <c:pt idx="268">
                  <c:v>4.3918701663535904</c:v>
                </c:pt>
                <c:pt idx="269">
                  <c:v>4.26862525843275</c:v>
                </c:pt>
                <c:pt idx="270">
                  <c:v>4.3388814381965002</c:v>
                </c:pt>
                <c:pt idx="271">
                  <c:v>4.5578369023030199</c:v>
                </c:pt>
                <c:pt idx="272">
                  <c:v>4.5356657553085196</c:v>
                </c:pt>
                <c:pt idx="273">
                  <c:v>4.4857556143963899</c:v>
                </c:pt>
                <c:pt idx="274">
                  <c:v>4.5710825550868401</c:v>
                </c:pt>
                <c:pt idx="275">
                  <c:v>4.5945350519531702</c:v>
                </c:pt>
                <c:pt idx="276">
                  <c:v>4.3732751532518703</c:v>
                </c:pt>
                <c:pt idx="277">
                  <c:v>4.4227445529983997</c:v>
                </c:pt>
                <c:pt idx="278">
                  <c:v>4.4348641516323299</c:v>
                </c:pt>
                <c:pt idx="279">
                  <c:v>4.3802111364106802</c:v>
                </c:pt>
                <c:pt idx="280">
                  <c:v>4.3017249172056102</c:v>
                </c:pt>
                <c:pt idx="281">
                  <c:v>4.2638554611392099</c:v>
                </c:pt>
                <c:pt idx="282">
                  <c:v>4.2310254233862796</c:v>
                </c:pt>
                <c:pt idx="283">
                  <c:v>4.2484369385555096</c:v>
                </c:pt>
                <c:pt idx="284">
                  <c:v>4.1077822990844304</c:v>
                </c:pt>
                <c:pt idx="285">
                  <c:v>4.4079209707988998</c:v>
                </c:pt>
                <c:pt idx="286">
                  <c:v>4.6480204055441403</c:v>
                </c:pt>
                <c:pt idx="287">
                  <c:v>4.6434729696624801</c:v>
                </c:pt>
                <c:pt idx="288">
                  <c:v>4.6557765558883997</c:v>
                </c:pt>
                <c:pt idx="289">
                  <c:v>4.6364191943806201</c:v>
                </c:pt>
                <c:pt idx="290">
                  <c:v>4.6229223231522996</c:v>
                </c:pt>
                <c:pt idx="291">
                  <c:v>4.5984089409755899</c:v>
                </c:pt>
                <c:pt idx="292">
                  <c:v>4.7560971906999301</c:v>
                </c:pt>
                <c:pt idx="293">
                  <c:v>4.3320190198083903</c:v>
                </c:pt>
                <c:pt idx="294">
                  <c:v>3.6203859026410199</c:v>
                </c:pt>
                <c:pt idx="295">
                  <c:v>3.50425922285564</c:v>
                </c:pt>
                <c:pt idx="296">
                  <c:v>3.49004399356512</c:v>
                </c:pt>
                <c:pt idx="297">
                  <c:v>3.520736312146</c:v>
                </c:pt>
                <c:pt idx="298">
                  <c:v>3.5256546548893901</c:v>
                </c:pt>
                <c:pt idx="299">
                  <c:v>3.4071183112420198</c:v>
                </c:pt>
                <c:pt idx="300">
                  <c:v>3.4332794408243901</c:v>
                </c:pt>
                <c:pt idx="301">
                  <c:v>3.4075384150376098</c:v>
                </c:pt>
                <c:pt idx="302">
                  <c:v>3.3719641468505701</c:v>
                </c:pt>
                <c:pt idx="303">
                  <c:v>3.3516358672998101</c:v>
                </c:pt>
                <c:pt idx="304">
                  <c:v>3.3680368409371901</c:v>
                </c:pt>
                <c:pt idx="305">
                  <c:v>3.4367856749831001</c:v>
                </c:pt>
                <c:pt idx="306">
                  <c:v>3.5191361608506999</c:v>
                </c:pt>
                <c:pt idx="307">
                  <c:v>3.3669364217483002</c:v>
                </c:pt>
                <c:pt idx="308">
                  <c:v>3.3166316196553298</c:v>
                </c:pt>
                <c:pt idx="309">
                  <c:v>3.27726336191802</c:v>
                </c:pt>
                <c:pt idx="310">
                  <c:v>3.31220797012223</c:v>
                </c:pt>
                <c:pt idx="311">
                  <c:v>3.3909722222222198</c:v>
                </c:pt>
                <c:pt idx="312">
                  <c:v>3.48347339810678</c:v>
                </c:pt>
                <c:pt idx="313">
                  <c:v>3.4535511168280602</c:v>
                </c:pt>
                <c:pt idx="314">
                  <c:v>3.3520185012374699</c:v>
                </c:pt>
                <c:pt idx="315">
                  <c:v>3.5049413892006398</c:v>
                </c:pt>
                <c:pt idx="316">
                  <c:v>3.92616463639719</c:v>
                </c:pt>
                <c:pt idx="317">
                  <c:v>4.2393202882051302</c:v>
                </c:pt>
                <c:pt idx="318">
                  <c:v>4.2731709518044196</c:v>
                </c:pt>
                <c:pt idx="319">
                  <c:v>4.2841102620909997</c:v>
                </c:pt>
                <c:pt idx="320">
                  <c:v>4.3228998104396803</c:v>
                </c:pt>
                <c:pt idx="321">
                  <c:v>4.2293337568490399</c:v>
                </c:pt>
                <c:pt idx="322">
                  <c:v>4.0612516644473997</c:v>
                </c:pt>
                <c:pt idx="323">
                  <c:v>4.0566860358071297</c:v>
                </c:pt>
                <c:pt idx="324">
                  <c:v>3.99767651417549</c:v>
                </c:pt>
                <c:pt idx="325">
                  <c:v>3.9798091280919299</c:v>
                </c:pt>
                <c:pt idx="326">
                  <c:v>4.0218055140547904</c:v>
                </c:pt>
                <c:pt idx="327">
                  <c:v>3.8436094786729802</c:v>
                </c:pt>
                <c:pt idx="328">
                  <c:v>3.3545685576885398</c:v>
                </c:pt>
                <c:pt idx="329">
                  <c:v>3.2997766242438198</c:v>
                </c:pt>
                <c:pt idx="330">
                  <c:v>3.0998021113781702</c:v>
                </c:pt>
                <c:pt idx="331">
                  <c:v>3.5093236630548699</c:v>
                </c:pt>
                <c:pt idx="332">
                  <c:v>3.4705103987005002</c:v>
                </c:pt>
                <c:pt idx="333">
                  <c:v>3.5740340357654201</c:v>
                </c:pt>
                <c:pt idx="334">
                  <c:v>4.07076307981764</c:v>
                </c:pt>
                <c:pt idx="335">
                  <c:v>3.8546105244554401</c:v>
                </c:pt>
                <c:pt idx="336">
                  <c:v>3.4762714732258102</c:v>
                </c:pt>
                <c:pt idx="337">
                  <c:v>3.6249711733103198</c:v>
                </c:pt>
                <c:pt idx="338">
                  <c:v>3.3237907041003401</c:v>
                </c:pt>
                <c:pt idx="339">
                  <c:v>3.2221864633361301</c:v>
                </c:pt>
                <c:pt idx="340">
                  <c:v>3.2464709929295501</c:v>
                </c:pt>
                <c:pt idx="341">
                  <c:v>3.3065722028143201</c:v>
                </c:pt>
                <c:pt idx="342">
                  <c:v>3.2567071568436301</c:v>
                </c:pt>
                <c:pt idx="343">
                  <c:v>3.22013336274326</c:v>
                </c:pt>
                <c:pt idx="344">
                  <c:v>3.1599126674943201</c:v>
                </c:pt>
                <c:pt idx="345">
                  <c:v>3.3551178548874301</c:v>
                </c:pt>
                <c:pt idx="346">
                  <c:v>3.3208473369646199</c:v>
                </c:pt>
                <c:pt idx="347">
                  <c:v>3.336559363678</c:v>
                </c:pt>
                <c:pt idx="348">
                  <c:v>3.3469243540079101</c:v>
                </c:pt>
                <c:pt idx="349">
                  <c:v>3.3239356961678199</c:v>
                </c:pt>
                <c:pt idx="350">
                  <c:v>3.2865582572415399</c:v>
                </c:pt>
                <c:pt idx="351">
                  <c:v>3.1332403938311399</c:v>
                </c:pt>
                <c:pt idx="352">
                  <c:v>3.1294177980981499</c:v>
                </c:pt>
                <c:pt idx="353">
                  <c:v>3.1356216628527802</c:v>
                </c:pt>
                <c:pt idx="354">
                  <c:v>3.1927152764887499</c:v>
                </c:pt>
                <c:pt idx="355">
                  <c:v>3.2211341991341902</c:v>
                </c:pt>
                <c:pt idx="356">
                  <c:v>3.28171788469679</c:v>
                </c:pt>
                <c:pt idx="357">
                  <c:v>3.7071655809725801</c:v>
                </c:pt>
                <c:pt idx="358">
                  <c:v>4.3554754408573997</c:v>
                </c:pt>
                <c:pt idx="359">
                  <c:v>4.8004492321084298</c:v>
                </c:pt>
                <c:pt idx="360">
                  <c:v>4.5824019197905601</c:v>
                </c:pt>
                <c:pt idx="361">
                  <c:v>4.6242879556730303</c:v>
                </c:pt>
                <c:pt idx="362">
                  <c:v>4.4845565047666902</c:v>
                </c:pt>
                <c:pt idx="363">
                  <c:v>4.5819324330980704</c:v>
                </c:pt>
                <c:pt idx="364">
                  <c:v>4.3850442069381801</c:v>
                </c:pt>
                <c:pt idx="365">
                  <c:v>4.2556879739978299</c:v>
                </c:pt>
                <c:pt idx="366">
                  <c:v>4.3058695116369101</c:v>
                </c:pt>
                <c:pt idx="367">
                  <c:v>4.1755337355785596</c:v>
                </c:pt>
                <c:pt idx="368">
                  <c:v>4.2432032611196897</c:v>
                </c:pt>
                <c:pt idx="369">
                  <c:v>4.2566795366795303</c:v>
                </c:pt>
                <c:pt idx="370">
                  <c:v>4.1875802310654597</c:v>
                </c:pt>
                <c:pt idx="371">
                  <c:v>4.1590178446629</c:v>
                </c:pt>
                <c:pt idx="372">
                  <c:v>4.0978329700508596</c:v>
                </c:pt>
                <c:pt idx="373">
                  <c:v>4.0696306220857297</c:v>
                </c:pt>
                <c:pt idx="374">
                  <c:v>3.9786633075119902</c:v>
                </c:pt>
                <c:pt idx="375">
                  <c:v>4.0177146546158804</c:v>
                </c:pt>
                <c:pt idx="376">
                  <c:v>4.1961442851853796</c:v>
                </c:pt>
                <c:pt idx="377">
                  <c:v>4.1698717523640196</c:v>
                </c:pt>
                <c:pt idx="378">
                  <c:v>4.11739278352578</c:v>
                </c:pt>
                <c:pt idx="379">
                  <c:v>4.1412210178259503</c:v>
                </c:pt>
                <c:pt idx="380">
                  <c:v>4.0810816220327402</c:v>
                </c:pt>
                <c:pt idx="381">
                  <c:v>3.9709884841300802</c:v>
                </c:pt>
                <c:pt idx="382">
                  <c:v>4.0396426246967598</c:v>
                </c:pt>
                <c:pt idx="383">
                  <c:v>3.8663709021945198</c:v>
                </c:pt>
                <c:pt idx="384">
                  <c:v>3.3713882669997899</c:v>
                </c:pt>
                <c:pt idx="385">
                  <c:v>3.30706397016638</c:v>
                </c:pt>
                <c:pt idx="386">
                  <c:v>3.2494185749801301</c:v>
                </c:pt>
                <c:pt idx="387">
                  <c:v>3.17185270612935</c:v>
                </c:pt>
                <c:pt idx="388">
                  <c:v>3.1185172577112001</c:v>
                </c:pt>
                <c:pt idx="389">
                  <c:v>3.1455608065065701</c:v>
                </c:pt>
                <c:pt idx="390">
                  <c:v>3.1536656846964499</c:v>
                </c:pt>
                <c:pt idx="391">
                  <c:v>3.13496324314431</c:v>
                </c:pt>
                <c:pt idx="392">
                  <c:v>3.34895164094269</c:v>
                </c:pt>
                <c:pt idx="393">
                  <c:v>3.6415985817789398</c:v>
                </c:pt>
                <c:pt idx="394">
                  <c:v>3.43278025215578</c:v>
                </c:pt>
                <c:pt idx="395">
                  <c:v>3.2705005737679498</c:v>
                </c:pt>
                <c:pt idx="396">
                  <c:v>3.2454954604207802</c:v>
                </c:pt>
                <c:pt idx="397">
                  <c:v>3.29112496889773</c:v>
                </c:pt>
                <c:pt idx="398">
                  <c:v>3.24289234416181</c:v>
                </c:pt>
                <c:pt idx="399">
                  <c:v>3.2674176803527302</c:v>
                </c:pt>
                <c:pt idx="400">
                  <c:v>3.2845870055339201</c:v>
                </c:pt>
                <c:pt idx="401">
                  <c:v>3.21393998063891</c:v>
                </c:pt>
                <c:pt idx="402">
                  <c:v>3.15197147916271</c:v>
                </c:pt>
                <c:pt idx="403">
                  <c:v>3.1850090686854302</c:v>
                </c:pt>
                <c:pt idx="404">
                  <c:v>3.1901592315626601</c:v>
                </c:pt>
                <c:pt idx="405">
                  <c:v>3.16580464847326</c:v>
                </c:pt>
                <c:pt idx="406">
                  <c:v>3.10945632700194</c:v>
                </c:pt>
                <c:pt idx="407">
                  <c:v>3.2900656928918801</c:v>
                </c:pt>
                <c:pt idx="408">
                  <c:v>3.0307038144915999</c:v>
                </c:pt>
                <c:pt idx="409">
                  <c:v>3.0226748211400798</c:v>
                </c:pt>
                <c:pt idx="410">
                  <c:v>3.06176086246324</c:v>
                </c:pt>
                <c:pt idx="411">
                  <c:v>3.0603481592257098</c:v>
                </c:pt>
                <c:pt idx="412">
                  <c:v>3.0341322751767499</c:v>
                </c:pt>
                <c:pt idx="413">
                  <c:v>2.9875638161415501</c:v>
                </c:pt>
                <c:pt idx="414">
                  <c:v>3.0162028671244401</c:v>
                </c:pt>
                <c:pt idx="415">
                  <c:v>2.99334728723912</c:v>
                </c:pt>
                <c:pt idx="416">
                  <c:v>2.9492420444920699</c:v>
                </c:pt>
                <c:pt idx="417">
                  <c:v>3.02333569737932</c:v>
                </c:pt>
                <c:pt idx="418">
                  <c:v>3.0244247694241899</c:v>
                </c:pt>
                <c:pt idx="419">
                  <c:v>2.9692726084729899</c:v>
                </c:pt>
                <c:pt idx="420">
                  <c:v>2.9488454580292101</c:v>
                </c:pt>
                <c:pt idx="421">
                  <c:v>2.9470408346824901</c:v>
                </c:pt>
                <c:pt idx="422">
                  <c:v>2.8781790942401702</c:v>
                </c:pt>
                <c:pt idx="423">
                  <c:v>2.84112960339943</c:v>
                </c:pt>
                <c:pt idx="424">
                  <c:v>2.8616866673048298</c:v>
                </c:pt>
                <c:pt idx="425">
                  <c:v>2.92256480266657</c:v>
                </c:pt>
                <c:pt idx="426">
                  <c:v>2.9220886458074302</c:v>
                </c:pt>
                <c:pt idx="427">
                  <c:v>2.95216661245373</c:v>
                </c:pt>
                <c:pt idx="428">
                  <c:v>3.0175171776975001</c:v>
                </c:pt>
                <c:pt idx="429">
                  <c:v>2.8994602140530401</c:v>
                </c:pt>
                <c:pt idx="430">
                  <c:v>3.0592625899280499</c:v>
                </c:pt>
                <c:pt idx="431">
                  <c:v>2.9774301217291899</c:v>
                </c:pt>
                <c:pt idx="432">
                  <c:v>2.9835153363651998</c:v>
                </c:pt>
                <c:pt idx="433">
                  <c:v>2.9426097589484002</c:v>
                </c:pt>
                <c:pt idx="434">
                  <c:v>3.16242329062929</c:v>
                </c:pt>
                <c:pt idx="435">
                  <c:v>3.2894243663532001</c:v>
                </c:pt>
                <c:pt idx="436">
                  <c:v>3.1356119628047199</c:v>
                </c:pt>
                <c:pt idx="437">
                  <c:v>3.0860856466537498</c:v>
                </c:pt>
                <c:pt idx="438">
                  <c:v>3.1066558287142301</c:v>
                </c:pt>
                <c:pt idx="439">
                  <c:v>3.2240008757599701</c:v>
                </c:pt>
                <c:pt idx="440">
                  <c:v>3.1930779131771998</c:v>
                </c:pt>
                <c:pt idx="441">
                  <c:v>3.13802336903602</c:v>
                </c:pt>
                <c:pt idx="442">
                  <c:v>3.0351264671287002</c:v>
                </c:pt>
                <c:pt idx="443">
                  <c:v>3.0304815246720702</c:v>
                </c:pt>
                <c:pt idx="444">
                  <c:v>3.04178177681603</c:v>
                </c:pt>
                <c:pt idx="445">
                  <c:v>3.0848419254737101</c:v>
                </c:pt>
                <c:pt idx="446">
                  <c:v>3.1338279258449901</c:v>
                </c:pt>
                <c:pt idx="447">
                  <c:v>3.1187173284160301</c:v>
                </c:pt>
                <c:pt idx="448">
                  <c:v>3.0803769023866998</c:v>
                </c:pt>
                <c:pt idx="449">
                  <c:v>2.9903314087660702</c:v>
                </c:pt>
                <c:pt idx="450">
                  <c:v>2.9702026321989901</c:v>
                </c:pt>
                <c:pt idx="451">
                  <c:v>2.93495507303864</c:v>
                </c:pt>
                <c:pt idx="452">
                  <c:v>2.9620809067948799</c:v>
                </c:pt>
                <c:pt idx="453">
                  <c:v>3.0156063978466698</c:v>
                </c:pt>
                <c:pt idx="454">
                  <c:v>3.0043994834265999</c:v>
                </c:pt>
                <c:pt idx="455">
                  <c:v>3.0013631312078899</c:v>
                </c:pt>
                <c:pt idx="456">
                  <c:v>2.9672694821386298</c:v>
                </c:pt>
                <c:pt idx="457">
                  <c:v>2.9528706159223002</c:v>
                </c:pt>
                <c:pt idx="458">
                  <c:v>2.9639697488584398</c:v>
                </c:pt>
                <c:pt idx="459">
                  <c:v>2.9967807089496201</c:v>
                </c:pt>
                <c:pt idx="460">
                  <c:v>3.08859039218608</c:v>
                </c:pt>
                <c:pt idx="461">
                  <c:v>3.0609693455568001</c:v>
                </c:pt>
                <c:pt idx="462">
                  <c:v>3.0210922819659598</c:v>
                </c:pt>
                <c:pt idx="463">
                  <c:v>2.9479917024796198</c:v>
                </c:pt>
                <c:pt idx="464">
                  <c:v>2.9152405098950598</c:v>
                </c:pt>
                <c:pt idx="465">
                  <c:v>2.8822086109320102</c:v>
                </c:pt>
                <c:pt idx="466">
                  <c:v>2.784675544488</c:v>
                </c:pt>
                <c:pt idx="467">
                  <c:v>3.3405440380529301</c:v>
                </c:pt>
                <c:pt idx="468">
                  <c:v>3.10417627956783</c:v>
                </c:pt>
                <c:pt idx="469">
                  <c:v>3.0391937485796201</c:v>
                </c:pt>
                <c:pt idx="470">
                  <c:v>3.0452764134183301</c:v>
                </c:pt>
                <c:pt idx="471">
                  <c:v>3.1512984392450498</c:v>
                </c:pt>
                <c:pt idx="472">
                  <c:v>3.0306841313390498</c:v>
                </c:pt>
                <c:pt idx="473">
                  <c:v>2.9352628936231202</c:v>
                </c:pt>
                <c:pt idx="474">
                  <c:v>2.9952172844706499</c:v>
                </c:pt>
                <c:pt idx="475">
                  <c:v>3.0149582701723201</c:v>
                </c:pt>
                <c:pt idx="476">
                  <c:v>3.2777435470441301</c:v>
                </c:pt>
                <c:pt idx="477">
                  <c:v>3.9232813717848698</c:v>
                </c:pt>
                <c:pt idx="478">
                  <c:v>4.1420486022728902</c:v>
                </c:pt>
                <c:pt idx="479">
                  <c:v>3.9893797538067601</c:v>
                </c:pt>
                <c:pt idx="480">
                  <c:v>3.9401467806167099</c:v>
                </c:pt>
                <c:pt idx="481">
                  <c:v>3.9435939519818701</c:v>
                </c:pt>
                <c:pt idx="482">
                  <c:v>3.8599687244241698</c:v>
                </c:pt>
                <c:pt idx="483">
                  <c:v>3.8924772092070401</c:v>
                </c:pt>
                <c:pt idx="484">
                  <c:v>3.9070950584630499</c:v>
                </c:pt>
                <c:pt idx="485">
                  <c:v>3.81173429000936</c:v>
                </c:pt>
                <c:pt idx="486">
                  <c:v>3.7039197130092201</c:v>
                </c:pt>
                <c:pt idx="487">
                  <c:v>3.6896409797238698</c:v>
                </c:pt>
                <c:pt idx="488">
                  <c:v>3.7625885916780901</c:v>
                </c:pt>
                <c:pt idx="489">
                  <c:v>3.6927946789722501</c:v>
                </c:pt>
                <c:pt idx="490">
                  <c:v>3.6605245412925398</c:v>
                </c:pt>
                <c:pt idx="491">
                  <c:v>3.74722656277619</c:v>
                </c:pt>
                <c:pt idx="492">
                  <c:v>3.7366244526149002</c:v>
                </c:pt>
                <c:pt idx="493">
                  <c:v>3.7274044159606601</c:v>
                </c:pt>
                <c:pt idx="494">
                  <c:v>3.8427933928818399</c:v>
                </c:pt>
                <c:pt idx="495">
                  <c:v>3.8953822279589798</c:v>
                </c:pt>
                <c:pt idx="496">
                  <c:v>1.9572208097597199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32873808"/>
        <c:axId val="-532844432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'sessions by revenue_raw'!$C$1</c15:sqref>
                        </c15:formulaRef>
                      </c:ext>
                    </c:extLst>
                    <c:strCache>
                      <c:ptCount val="1"/>
                      <c:pt idx="0">
                        <c:v>Minnow 1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'sessions by revenue_raw'!$A$2:$A$498</c15:sqref>
                        </c15:formulaRef>
                      </c:ext>
                    </c:extLst>
                    <c:numCache>
                      <c:formatCode>m/d/yyyy</c:formatCode>
                      <c:ptCount val="497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42508</c:v>
                      </c:pt>
                      <c:pt idx="64">
                        <c:v>42509</c:v>
                      </c:pt>
                      <c:pt idx="65">
                        <c:v>42510</c:v>
                      </c:pt>
                      <c:pt idx="66">
                        <c:v>42511</c:v>
                      </c:pt>
                      <c:pt idx="67">
                        <c:v>42512</c:v>
                      </c:pt>
                      <c:pt idx="68">
                        <c:v>42513</c:v>
                      </c:pt>
                      <c:pt idx="69">
                        <c:v>42514</c:v>
                      </c:pt>
                      <c:pt idx="70">
                        <c:v>42515</c:v>
                      </c:pt>
                      <c:pt idx="71">
                        <c:v>42516</c:v>
                      </c:pt>
                      <c:pt idx="72">
                        <c:v>42517</c:v>
                      </c:pt>
                      <c:pt idx="73">
                        <c:v>42518</c:v>
                      </c:pt>
                      <c:pt idx="74">
                        <c:v>42519</c:v>
                      </c:pt>
                      <c:pt idx="75">
                        <c:v>42520</c:v>
                      </c:pt>
                      <c:pt idx="76">
                        <c:v>42521</c:v>
                      </c:pt>
                      <c:pt idx="77">
                        <c:v>42522</c:v>
                      </c:pt>
                      <c:pt idx="78">
                        <c:v>42523</c:v>
                      </c:pt>
                      <c:pt idx="79">
                        <c:v>42524</c:v>
                      </c:pt>
                      <c:pt idx="80">
                        <c:v>42525</c:v>
                      </c:pt>
                      <c:pt idx="81">
                        <c:v>42526</c:v>
                      </c:pt>
                      <c:pt idx="82">
                        <c:v>42527</c:v>
                      </c:pt>
                      <c:pt idx="83">
                        <c:v>42528</c:v>
                      </c:pt>
                      <c:pt idx="84">
                        <c:v>42529</c:v>
                      </c:pt>
                      <c:pt idx="85">
                        <c:v>42530</c:v>
                      </c:pt>
                      <c:pt idx="86">
                        <c:v>42531</c:v>
                      </c:pt>
                      <c:pt idx="87">
                        <c:v>42532</c:v>
                      </c:pt>
                      <c:pt idx="88">
                        <c:v>42533</c:v>
                      </c:pt>
                      <c:pt idx="89">
                        <c:v>42534</c:v>
                      </c:pt>
                      <c:pt idx="90">
                        <c:v>42535</c:v>
                      </c:pt>
                      <c:pt idx="91">
                        <c:v>42536</c:v>
                      </c:pt>
                      <c:pt idx="92">
                        <c:v>42537</c:v>
                      </c:pt>
                      <c:pt idx="93">
                        <c:v>42538</c:v>
                      </c:pt>
                      <c:pt idx="94">
                        <c:v>42539</c:v>
                      </c:pt>
                      <c:pt idx="95">
                        <c:v>42540</c:v>
                      </c:pt>
                      <c:pt idx="96">
                        <c:v>42541</c:v>
                      </c:pt>
                      <c:pt idx="97">
                        <c:v>42542</c:v>
                      </c:pt>
                      <c:pt idx="98">
                        <c:v>42543</c:v>
                      </c:pt>
                      <c:pt idx="99">
                        <c:v>42544</c:v>
                      </c:pt>
                      <c:pt idx="100">
                        <c:v>42545</c:v>
                      </c:pt>
                      <c:pt idx="101">
                        <c:v>42546</c:v>
                      </c:pt>
                      <c:pt idx="102">
                        <c:v>42547</c:v>
                      </c:pt>
                      <c:pt idx="103">
                        <c:v>42548</c:v>
                      </c:pt>
                      <c:pt idx="104">
                        <c:v>42549</c:v>
                      </c:pt>
                      <c:pt idx="105">
                        <c:v>42550</c:v>
                      </c:pt>
                      <c:pt idx="106">
                        <c:v>42551</c:v>
                      </c:pt>
                      <c:pt idx="107">
                        <c:v>42552</c:v>
                      </c:pt>
                      <c:pt idx="108">
                        <c:v>42553</c:v>
                      </c:pt>
                      <c:pt idx="109">
                        <c:v>42554</c:v>
                      </c:pt>
                      <c:pt idx="110">
                        <c:v>42555</c:v>
                      </c:pt>
                      <c:pt idx="111">
                        <c:v>42556</c:v>
                      </c:pt>
                      <c:pt idx="112">
                        <c:v>42557</c:v>
                      </c:pt>
                      <c:pt idx="113">
                        <c:v>42558</c:v>
                      </c:pt>
                      <c:pt idx="114">
                        <c:v>42559</c:v>
                      </c:pt>
                      <c:pt idx="115">
                        <c:v>42560</c:v>
                      </c:pt>
                      <c:pt idx="116">
                        <c:v>42561</c:v>
                      </c:pt>
                      <c:pt idx="117">
                        <c:v>42562</c:v>
                      </c:pt>
                      <c:pt idx="118">
                        <c:v>42563</c:v>
                      </c:pt>
                      <c:pt idx="119">
                        <c:v>42564</c:v>
                      </c:pt>
                      <c:pt idx="120">
                        <c:v>42565</c:v>
                      </c:pt>
                      <c:pt idx="121">
                        <c:v>42566</c:v>
                      </c:pt>
                      <c:pt idx="122">
                        <c:v>42567</c:v>
                      </c:pt>
                      <c:pt idx="123">
                        <c:v>42568</c:v>
                      </c:pt>
                      <c:pt idx="124">
                        <c:v>42569</c:v>
                      </c:pt>
                      <c:pt idx="125">
                        <c:v>42570</c:v>
                      </c:pt>
                      <c:pt idx="126">
                        <c:v>42571</c:v>
                      </c:pt>
                      <c:pt idx="127">
                        <c:v>42572</c:v>
                      </c:pt>
                      <c:pt idx="128">
                        <c:v>42573</c:v>
                      </c:pt>
                      <c:pt idx="129">
                        <c:v>42574</c:v>
                      </c:pt>
                      <c:pt idx="130">
                        <c:v>42575</c:v>
                      </c:pt>
                      <c:pt idx="131">
                        <c:v>42576</c:v>
                      </c:pt>
                      <c:pt idx="132">
                        <c:v>42577</c:v>
                      </c:pt>
                      <c:pt idx="133">
                        <c:v>42578</c:v>
                      </c:pt>
                      <c:pt idx="134">
                        <c:v>42579</c:v>
                      </c:pt>
                      <c:pt idx="135">
                        <c:v>42580</c:v>
                      </c:pt>
                      <c:pt idx="136">
                        <c:v>42581</c:v>
                      </c:pt>
                      <c:pt idx="137">
                        <c:v>42582</c:v>
                      </c:pt>
                      <c:pt idx="138">
                        <c:v>42583</c:v>
                      </c:pt>
                      <c:pt idx="139">
                        <c:v>42584</c:v>
                      </c:pt>
                      <c:pt idx="140">
                        <c:v>42585</c:v>
                      </c:pt>
                      <c:pt idx="141">
                        <c:v>42586</c:v>
                      </c:pt>
                      <c:pt idx="142">
                        <c:v>42587</c:v>
                      </c:pt>
                      <c:pt idx="143">
                        <c:v>42588</c:v>
                      </c:pt>
                      <c:pt idx="144">
                        <c:v>42589</c:v>
                      </c:pt>
                      <c:pt idx="145">
                        <c:v>42590</c:v>
                      </c:pt>
                      <c:pt idx="146">
                        <c:v>42591</c:v>
                      </c:pt>
                      <c:pt idx="147">
                        <c:v>42592</c:v>
                      </c:pt>
                      <c:pt idx="148">
                        <c:v>42593</c:v>
                      </c:pt>
                      <c:pt idx="149">
                        <c:v>42594</c:v>
                      </c:pt>
                      <c:pt idx="150">
                        <c:v>42595</c:v>
                      </c:pt>
                      <c:pt idx="151">
                        <c:v>42596</c:v>
                      </c:pt>
                      <c:pt idx="152">
                        <c:v>42597</c:v>
                      </c:pt>
                      <c:pt idx="153">
                        <c:v>42598</c:v>
                      </c:pt>
                      <c:pt idx="154">
                        <c:v>42599</c:v>
                      </c:pt>
                      <c:pt idx="155">
                        <c:v>42600</c:v>
                      </c:pt>
                      <c:pt idx="156">
                        <c:v>42601</c:v>
                      </c:pt>
                      <c:pt idx="157">
                        <c:v>42602</c:v>
                      </c:pt>
                      <c:pt idx="158">
                        <c:v>42603</c:v>
                      </c:pt>
                      <c:pt idx="159">
                        <c:v>42604</c:v>
                      </c:pt>
                      <c:pt idx="160">
                        <c:v>42605</c:v>
                      </c:pt>
                      <c:pt idx="161">
                        <c:v>42606</c:v>
                      </c:pt>
                      <c:pt idx="162">
                        <c:v>42607</c:v>
                      </c:pt>
                      <c:pt idx="163">
                        <c:v>42608</c:v>
                      </c:pt>
                      <c:pt idx="164">
                        <c:v>42609</c:v>
                      </c:pt>
                      <c:pt idx="165">
                        <c:v>42610</c:v>
                      </c:pt>
                      <c:pt idx="166">
                        <c:v>42611</c:v>
                      </c:pt>
                      <c:pt idx="167">
                        <c:v>42612</c:v>
                      </c:pt>
                      <c:pt idx="168">
                        <c:v>42613</c:v>
                      </c:pt>
                      <c:pt idx="169">
                        <c:v>42614</c:v>
                      </c:pt>
                      <c:pt idx="170">
                        <c:v>42615</c:v>
                      </c:pt>
                      <c:pt idx="171">
                        <c:v>42616</c:v>
                      </c:pt>
                      <c:pt idx="172">
                        <c:v>42617</c:v>
                      </c:pt>
                      <c:pt idx="173">
                        <c:v>42618</c:v>
                      </c:pt>
                      <c:pt idx="174">
                        <c:v>42619</c:v>
                      </c:pt>
                      <c:pt idx="175">
                        <c:v>42620</c:v>
                      </c:pt>
                      <c:pt idx="176">
                        <c:v>42621</c:v>
                      </c:pt>
                      <c:pt idx="177">
                        <c:v>42622</c:v>
                      </c:pt>
                      <c:pt idx="178">
                        <c:v>42623</c:v>
                      </c:pt>
                      <c:pt idx="179">
                        <c:v>42624</c:v>
                      </c:pt>
                      <c:pt idx="180">
                        <c:v>42625</c:v>
                      </c:pt>
                      <c:pt idx="181">
                        <c:v>42626</c:v>
                      </c:pt>
                      <c:pt idx="182">
                        <c:v>42627</c:v>
                      </c:pt>
                      <c:pt idx="183">
                        <c:v>42628</c:v>
                      </c:pt>
                      <c:pt idx="184">
                        <c:v>42629</c:v>
                      </c:pt>
                      <c:pt idx="185">
                        <c:v>42630</c:v>
                      </c:pt>
                      <c:pt idx="186">
                        <c:v>42631</c:v>
                      </c:pt>
                      <c:pt idx="187">
                        <c:v>42632</c:v>
                      </c:pt>
                      <c:pt idx="188">
                        <c:v>42633</c:v>
                      </c:pt>
                      <c:pt idx="189">
                        <c:v>42634</c:v>
                      </c:pt>
                      <c:pt idx="190">
                        <c:v>42635</c:v>
                      </c:pt>
                      <c:pt idx="191">
                        <c:v>42636</c:v>
                      </c:pt>
                      <c:pt idx="192">
                        <c:v>42637</c:v>
                      </c:pt>
                      <c:pt idx="193">
                        <c:v>42638</c:v>
                      </c:pt>
                      <c:pt idx="194">
                        <c:v>42639</c:v>
                      </c:pt>
                      <c:pt idx="195">
                        <c:v>42640</c:v>
                      </c:pt>
                      <c:pt idx="196">
                        <c:v>42641</c:v>
                      </c:pt>
                      <c:pt idx="197">
                        <c:v>42642</c:v>
                      </c:pt>
                      <c:pt idx="198">
                        <c:v>42643</c:v>
                      </c:pt>
                      <c:pt idx="199">
                        <c:v>42644</c:v>
                      </c:pt>
                      <c:pt idx="200">
                        <c:v>42645</c:v>
                      </c:pt>
                      <c:pt idx="201">
                        <c:v>42646</c:v>
                      </c:pt>
                      <c:pt idx="202">
                        <c:v>42647</c:v>
                      </c:pt>
                      <c:pt idx="203">
                        <c:v>42648</c:v>
                      </c:pt>
                      <c:pt idx="204">
                        <c:v>42649</c:v>
                      </c:pt>
                      <c:pt idx="205">
                        <c:v>42650</c:v>
                      </c:pt>
                      <c:pt idx="206">
                        <c:v>42651</c:v>
                      </c:pt>
                      <c:pt idx="207">
                        <c:v>42652</c:v>
                      </c:pt>
                      <c:pt idx="208">
                        <c:v>42653</c:v>
                      </c:pt>
                      <c:pt idx="209">
                        <c:v>42654</c:v>
                      </c:pt>
                      <c:pt idx="210">
                        <c:v>42655</c:v>
                      </c:pt>
                      <c:pt idx="211">
                        <c:v>42656</c:v>
                      </c:pt>
                      <c:pt idx="212">
                        <c:v>42657</c:v>
                      </c:pt>
                      <c:pt idx="213">
                        <c:v>42658</c:v>
                      </c:pt>
                      <c:pt idx="214">
                        <c:v>42659</c:v>
                      </c:pt>
                      <c:pt idx="215">
                        <c:v>42660</c:v>
                      </c:pt>
                      <c:pt idx="216">
                        <c:v>42661</c:v>
                      </c:pt>
                      <c:pt idx="217">
                        <c:v>42662</c:v>
                      </c:pt>
                      <c:pt idx="218">
                        <c:v>42663</c:v>
                      </c:pt>
                      <c:pt idx="219">
                        <c:v>42664</c:v>
                      </c:pt>
                      <c:pt idx="220">
                        <c:v>42665</c:v>
                      </c:pt>
                      <c:pt idx="221">
                        <c:v>42666</c:v>
                      </c:pt>
                      <c:pt idx="222">
                        <c:v>42667</c:v>
                      </c:pt>
                      <c:pt idx="223">
                        <c:v>42668</c:v>
                      </c:pt>
                      <c:pt idx="224">
                        <c:v>42669</c:v>
                      </c:pt>
                      <c:pt idx="225">
                        <c:v>42670</c:v>
                      </c:pt>
                      <c:pt idx="226">
                        <c:v>42671</c:v>
                      </c:pt>
                      <c:pt idx="227">
                        <c:v>42672</c:v>
                      </c:pt>
                      <c:pt idx="228">
                        <c:v>42673</c:v>
                      </c:pt>
                      <c:pt idx="229">
                        <c:v>42674</c:v>
                      </c:pt>
                      <c:pt idx="230">
                        <c:v>42675</c:v>
                      </c:pt>
                      <c:pt idx="231">
                        <c:v>42676</c:v>
                      </c:pt>
                      <c:pt idx="232">
                        <c:v>42677</c:v>
                      </c:pt>
                      <c:pt idx="233">
                        <c:v>42678</c:v>
                      </c:pt>
                      <c:pt idx="234">
                        <c:v>42679</c:v>
                      </c:pt>
                      <c:pt idx="235">
                        <c:v>42680</c:v>
                      </c:pt>
                      <c:pt idx="236">
                        <c:v>42681</c:v>
                      </c:pt>
                      <c:pt idx="237">
                        <c:v>42682</c:v>
                      </c:pt>
                      <c:pt idx="238">
                        <c:v>42683</c:v>
                      </c:pt>
                      <c:pt idx="239">
                        <c:v>42684</c:v>
                      </c:pt>
                      <c:pt idx="240">
                        <c:v>42685</c:v>
                      </c:pt>
                      <c:pt idx="241">
                        <c:v>42686</c:v>
                      </c:pt>
                      <c:pt idx="242">
                        <c:v>42687</c:v>
                      </c:pt>
                      <c:pt idx="243">
                        <c:v>42688</c:v>
                      </c:pt>
                      <c:pt idx="244">
                        <c:v>42689</c:v>
                      </c:pt>
                      <c:pt idx="245">
                        <c:v>42690</c:v>
                      </c:pt>
                      <c:pt idx="246">
                        <c:v>42691</c:v>
                      </c:pt>
                      <c:pt idx="247">
                        <c:v>42692</c:v>
                      </c:pt>
                      <c:pt idx="248">
                        <c:v>42693</c:v>
                      </c:pt>
                      <c:pt idx="249">
                        <c:v>42694</c:v>
                      </c:pt>
                      <c:pt idx="250">
                        <c:v>42695</c:v>
                      </c:pt>
                      <c:pt idx="251">
                        <c:v>42696</c:v>
                      </c:pt>
                      <c:pt idx="252">
                        <c:v>42697</c:v>
                      </c:pt>
                      <c:pt idx="253">
                        <c:v>42698</c:v>
                      </c:pt>
                      <c:pt idx="254">
                        <c:v>42699</c:v>
                      </c:pt>
                      <c:pt idx="255">
                        <c:v>42700</c:v>
                      </c:pt>
                      <c:pt idx="256">
                        <c:v>42701</c:v>
                      </c:pt>
                      <c:pt idx="257">
                        <c:v>42702</c:v>
                      </c:pt>
                      <c:pt idx="258">
                        <c:v>42703</c:v>
                      </c:pt>
                      <c:pt idx="259">
                        <c:v>42704</c:v>
                      </c:pt>
                      <c:pt idx="260">
                        <c:v>42705</c:v>
                      </c:pt>
                      <c:pt idx="261">
                        <c:v>42706</c:v>
                      </c:pt>
                      <c:pt idx="262">
                        <c:v>42707</c:v>
                      </c:pt>
                      <c:pt idx="263">
                        <c:v>42708</c:v>
                      </c:pt>
                      <c:pt idx="264">
                        <c:v>42709</c:v>
                      </c:pt>
                      <c:pt idx="265">
                        <c:v>42710</c:v>
                      </c:pt>
                      <c:pt idx="266">
                        <c:v>42711</c:v>
                      </c:pt>
                      <c:pt idx="267">
                        <c:v>42712</c:v>
                      </c:pt>
                      <c:pt idx="268">
                        <c:v>42713</c:v>
                      </c:pt>
                      <c:pt idx="269">
                        <c:v>42714</c:v>
                      </c:pt>
                      <c:pt idx="270">
                        <c:v>42715</c:v>
                      </c:pt>
                      <c:pt idx="271">
                        <c:v>42716</c:v>
                      </c:pt>
                      <c:pt idx="272">
                        <c:v>42717</c:v>
                      </c:pt>
                      <c:pt idx="273">
                        <c:v>42718</c:v>
                      </c:pt>
                      <c:pt idx="274">
                        <c:v>42719</c:v>
                      </c:pt>
                      <c:pt idx="275">
                        <c:v>42720</c:v>
                      </c:pt>
                      <c:pt idx="276">
                        <c:v>42721</c:v>
                      </c:pt>
                      <c:pt idx="277">
                        <c:v>42722</c:v>
                      </c:pt>
                      <c:pt idx="278">
                        <c:v>42723</c:v>
                      </c:pt>
                      <c:pt idx="279">
                        <c:v>42724</c:v>
                      </c:pt>
                      <c:pt idx="280">
                        <c:v>42725</c:v>
                      </c:pt>
                      <c:pt idx="281">
                        <c:v>42726</c:v>
                      </c:pt>
                      <c:pt idx="282">
                        <c:v>42727</c:v>
                      </c:pt>
                      <c:pt idx="283">
                        <c:v>42728</c:v>
                      </c:pt>
                      <c:pt idx="284">
                        <c:v>42729</c:v>
                      </c:pt>
                      <c:pt idx="285">
                        <c:v>42730</c:v>
                      </c:pt>
                      <c:pt idx="286">
                        <c:v>42731</c:v>
                      </c:pt>
                      <c:pt idx="287">
                        <c:v>42732</c:v>
                      </c:pt>
                      <c:pt idx="288">
                        <c:v>42733</c:v>
                      </c:pt>
                      <c:pt idx="289">
                        <c:v>42734</c:v>
                      </c:pt>
                      <c:pt idx="290">
                        <c:v>42735</c:v>
                      </c:pt>
                      <c:pt idx="291">
                        <c:v>42736</c:v>
                      </c:pt>
                      <c:pt idx="292">
                        <c:v>42737</c:v>
                      </c:pt>
                      <c:pt idx="293">
                        <c:v>42738</c:v>
                      </c:pt>
                      <c:pt idx="294">
                        <c:v>42739</c:v>
                      </c:pt>
                      <c:pt idx="295">
                        <c:v>42740</c:v>
                      </c:pt>
                      <c:pt idx="296">
                        <c:v>42741</c:v>
                      </c:pt>
                      <c:pt idx="297">
                        <c:v>42742</c:v>
                      </c:pt>
                      <c:pt idx="298">
                        <c:v>42743</c:v>
                      </c:pt>
                      <c:pt idx="299">
                        <c:v>42744</c:v>
                      </c:pt>
                      <c:pt idx="300">
                        <c:v>42745</c:v>
                      </c:pt>
                      <c:pt idx="301">
                        <c:v>42746</c:v>
                      </c:pt>
                      <c:pt idx="302">
                        <c:v>42747</c:v>
                      </c:pt>
                      <c:pt idx="303">
                        <c:v>42748</c:v>
                      </c:pt>
                      <c:pt idx="304">
                        <c:v>42749</c:v>
                      </c:pt>
                      <c:pt idx="305">
                        <c:v>42750</c:v>
                      </c:pt>
                      <c:pt idx="306">
                        <c:v>42751</c:v>
                      </c:pt>
                      <c:pt idx="307">
                        <c:v>42752</c:v>
                      </c:pt>
                      <c:pt idx="308">
                        <c:v>42753</c:v>
                      </c:pt>
                      <c:pt idx="309">
                        <c:v>42754</c:v>
                      </c:pt>
                      <c:pt idx="310">
                        <c:v>42755</c:v>
                      </c:pt>
                      <c:pt idx="311">
                        <c:v>42756</c:v>
                      </c:pt>
                      <c:pt idx="312">
                        <c:v>42757</c:v>
                      </c:pt>
                      <c:pt idx="313">
                        <c:v>42758</c:v>
                      </c:pt>
                      <c:pt idx="314">
                        <c:v>42759</c:v>
                      </c:pt>
                      <c:pt idx="315">
                        <c:v>42760</c:v>
                      </c:pt>
                      <c:pt idx="316">
                        <c:v>42761</c:v>
                      </c:pt>
                      <c:pt idx="317">
                        <c:v>42762</c:v>
                      </c:pt>
                      <c:pt idx="318">
                        <c:v>42763</c:v>
                      </c:pt>
                      <c:pt idx="319">
                        <c:v>42764</c:v>
                      </c:pt>
                      <c:pt idx="320">
                        <c:v>42765</c:v>
                      </c:pt>
                      <c:pt idx="321">
                        <c:v>42766</c:v>
                      </c:pt>
                      <c:pt idx="322">
                        <c:v>42767</c:v>
                      </c:pt>
                      <c:pt idx="323">
                        <c:v>42768</c:v>
                      </c:pt>
                      <c:pt idx="324">
                        <c:v>42769</c:v>
                      </c:pt>
                      <c:pt idx="325">
                        <c:v>42770</c:v>
                      </c:pt>
                      <c:pt idx="326">
                        <c:v>42771</c:v>
                      </c:pt>
                      <c:pt idx="327">
                        <c:v>42772</c:v>
                      </c:pt>
                      <c:pt idx="328">
                        <c:v>42773</c:v>
                      </c:pt>
                      <c:pt idx="329">
                        <c:v>42774</c:v>
                      </c:pt>
                      <c:pt idx="330">
                        <c:v>42775</c:v>
                      </c:pt>
                      <c:pt idx="331">
                        <c:v>42776</c:v>
                      </c:pt>
                      <c:pt idx="332">
                        <c:v>42777</c:v>
                      </c:pt>
                      <c:pt idx="333">
                        <c:v>42778</c:v>
                      </c:pt>
                      <c:pt idx="334">
                        <c:v>42779</c:v>
                      </c:pt>
                      <c:pt idx="335">
                        <c:v>42780</c:v>
                      </c:pt>
                      <c:pt idx="336">
                        <c:v>42781</c:v>
                      </c:pt>
                      <c:pt idx="337">
                        <c:v>42782</c:v>
                      </c:pt>
                      <c:pt idx="338">
                        <c:v>42783</c:v>
                      </c:pt>
                      <c:pt idx="339">
                        <c:v>42784</c:v>
                      </c:pt>
                      <c:pt idx="340">
                        <c:v>42785</c:v>
                      </c:pt>
                      <c:pt idx="341">
                        <c:v>42786</c:v>
                      </c:pt>
                      <c:pt idx="342">
                        <c:v>42787</c:v>
                      </c:pt>
                      <c:pt idx="343">
                        <c:v>42788</c:v>
                      </c:pt>
                      <c:pt idx="344">
                        <c:v>42789</c:v>
                      </c:pt>
                      <c:pt idx="345">
                        <c:v>42790</c:v>
                      </c:pt>
                      <c:pt idx="346">
                        <c:v>42791</c:v>
                      </c:pt>
                      <c:pt idx="347">
                        <c:v>42792</c:v>
                      </c:pt>
                      <c:pt idx="348">
                        <c:v>42793</c:v>
                      </c:pt>
                      <c:pt idx="349">
                        <c:v>42794</c:v>
                      </c:pt>
                      <c:pt idx="350">
                        <c:v>42795</c:v>
                      </c:pt>
                      <c:pt idx="351">
                        <c:v>42796</c:v>
                      </c:pt>
                      <c:pt idx="352">
                        <c:v>42797</c:v>
                      </c:pt>
                      <c:pt idx="353">
                        <c:v>42798</c:v>
                      </c:pt>
                      <c:pt idx="354">
                        <c:v>42799</c:v>
                      </c:pt>
                      <c:pt idx="355">
                        <c:v>42800</c:v>
                      </c:pt>
                      <c:pt idx="356">
                        <c:v>42801</c:v>
                      </c:pt>
                      <c:pt idx="357">
                        <c:v>42802</c:v>
                      </c:pt>
                      <c:pt idx="358">
                        <c:v>42803</c:v>
                      </c:pt>
                      <c:pt idx="359">
                        <c:v>42804</c:v>
                      </c:pt>
                      <c:pt idx="360">
                        <c:v>42805</c:v>
                      </c:pt>
                      <c:pt idx="361">
                        <c:v>42806</c:v>
                      </c:pt>
                      <c:pt idx="362">
                        <c:v>42807</c:v>
                      </c:pt>
                      <c:pt idx="363">
                        <c:v>42808</c:v>
                      </c:pt>
                      <c:pt idx="364">
                        <c:v>42809</c:v>
                      </c:pt>
                      <c:pt idx="365">
                        <c:v>42810</c:v>
                      </c:pt>
                      <c:pt idx="366">
                        <c:v>42811</c:v>
                      </c:pt>
                      <c:pt idx="367">
                        <c:v>42812</c:v>
                      </c:pt>
                      <c:pt idx="368">
                        <c:v>42813</c:v>
                      </c:pt>
                      <c:pt idx="369">
                        <c:v>42814</c:v>
                      </c:pt>
                      <c:pt idx="370">
                        <c:v>42815</c:v>
                      </c:pt>
                      <c:pt idx="371">
                        <c:v>42816</c:v>
                      </c:pt>
                      <c:pt idx="372">
                        <c:v>42817</c:v>
                      </c:pt>
                      <c:pt idx="373">
                        <c:v>42818</c:v>
                      </c:pt>
                      <c:pt idx="374">
                        <c:v>42819</c:v>
                      </c:pt>
                      <c:pt idx="375">
                        <c:v>42820</c:v>
                      </c:pt>
                      <c:pt idx="376">
                        <c:v>42821</c:v>
                      </c:pt>
                      <c:pt idx="377">
                        <c:v>42822</c:v>
                      </c:pt>
                      <c:pt idx="378">
                        <c:v>42823</c:v>
                      </c:pt>
                      <c:pt idx="379">
                        <c:v>42824</c:v>
                      </c:pt>
                      <c:pt idx="380">
                        <c:v>42825</c:v>
                      </c:pt>
                      <c:pt idx="381">
                        <c:v>42826</c:v>
                      </c:pt>
                      <c:pt idx="382">
                        <c:v>42827</c:v>
                      </c:pt>
                      <c:pt idx="383">
                        <c:v>42828</c:v>
                      </c:pt>
                      <c:pt idx="384">
                        <c:v>42829</c:v>
                      </c:pt>
                      <c:pt idx="385">
                        <c:v>42830</c:v>
                      </c:pt>
                      <c:pt idx="386">
                        <c:v>42831</c:v>
                      </c:pt>
                      <c:pt idx="387">
                        <c:v>42832</c:v>
                      </c:pt>
                      <c:pt idx="388">
                        <c:v>42833</c:v>
                      </c:pt>
                      <c:pt idx="389">
                        <c:v>42834</c:v>
                      </c:pt>
                      <c:pt idx="390">
                        <c:v>42835</c:v>
                      </c:pt>
                      <c:pt idx="391">
                        <c:v>42836</c:v>
                      </c:pt>
                      <c:pt idx="392">
                        <c:v>42837</c:v>
                      </c:pt>
                      <c:pt idx="393">
                        <c:v>42838</c:v>
                      </c:pt>
                      <c:pt idx="394">
                        <c:v>42839</c:v>
                      </c:pt>
                      <c:pt idx="395">
                        <c:v>42840</c:v>
                      </c:pt>
                      <c:pt idx="396">
                        <c:v>42841</c:v>
                      </c:pt>
                      <c:pt idx="397">
                        <c:v>42842</c:v>
                      </c:pt>
                      <c:pt idx="398">
                        <c:v>42843</c:v>
                      </c:pt>
                      <c:pt idx="399">
                        <c:v>42844</c:v>
                      </c:pt>
                      <c:pt idx="400">
                        <c:v>42845</c:v>
                      </c:pt>
                      <c:pt idx="401">
                        <c:v>42846</c:v>
                      </c:pt>
                      <c:pt idx="402">
                        <c:v>42847</c:v>
                      </c:pt>
                      <c:pt idx="403">
                        <c:v>42848</c:v>
                      </c:pt>
                      <c:pt idx="404">
                        <c:v>42849</c:v>
                      </c:pt>
                      <c:pt idx="405">
                        <c:v>42850</c:v>
                      </c:pt>
                      <c:pt idx="406">
                        <c:v>42851</c:v>
                      </c:pt>
                      <c:pt idx="407">
                        <c:v>42852</c:v>
                      </c:pt>
                      <c:pt idx="408">
                        <c:v>42853</c:v>
                      </c:pt>
                      <c:pt idx="409">
                        <c:v>42854</c:v>
                      </c:pt>
                      <c:pt idx="410">
                        <c:v>42855</c:v>
                      </c:pt>
                      <c:pt idx="411">
                        <c:v>42856</c:v>
                      </c:pt>
                      <c:pt idx="412">
                        <c:v>42857</c:v>
                      </c:pt>
                      <c:pt idx="413">
                        <c:v>42858</c:v>
                      </c:pt>
                      <c:pt idx="414">
                        <c:v>42859</c:v>
                      </c:pt>
                      <c:pt idx="415">
                        <c:v>42860</c:v>
                      </c:pt>
                      <c:pt idx="416">
                        <c:v>42861</c:v>
                      </c:pt>
                      <c:pt idx="417">
                        <c:v>42862</c:v>
                      </c:pt>
                      <c:pt idx="418">
                        <c:v>42863</c:v>
                      </c:pt>
                      <c:pt idx="419">
                        <c:v>42864</c:v>
                      </c:pt>
                      <c:pt idx="420">
                        <c:v>42865</c:v>
                      </c:pt>
                      <c:pt idx="421">
                        <c:v>42866</c:v>
                      </c:pt>
                      <c:pt idx="422">
                        <c:v>42867</c:v>
                      </c:pt>
                      <c:pt idx="423">
                        <c:v>42868</c:v>
                      </c:pt>
                      <c:pt idx="424">
                        <c:v>42869</c:v>
                      </c:pt>
                      <c:pt idx="425">
                        <c:v>42870</c:v>
                      </c:pt>
                      <c:pt idx="426">
                        <c:v>42871</c:v>
                      </c:pt>
                      <c:pt idx="427">
                        <c:v>42872</c:v>
                      </c:pt>
                      <c:pt idx="428">
                        <c:v>42873</c:v>
                      </c:pt>
                      <c:pt idx="429">
                        <c:v>42874</c:v>
                      </c:pt>
                      <c:pt idx="430">
                        <c:v>42875</c:v>
                      </c:pt>
                      <c:pt idx="431">
                        <c:v>42876</c:v>
                      </c:pt>
                      <c:pt idx="432">
                        <c:v>42877</c:v>
                      </c:pt>
                      <c:pt idx="433">
                        <c:v>42878</c:v>
                      </c:pt>
                      <c:pt idx="434">
                        <c:v>42879</c:v>
                      </c:pt>
                      <c:pt idx="435">
                        <c:v>42880</c:v>
                      </c:pt>
                      <c:pt idx="436">
                        <c:v>42881</c:v>
                      </c:pt>
                      <c:pt idx="437">
                        <c:v>42882</c:v>
                      </c:pt>
                      <c:pt idx="438">
                        <c:v>42883</c:v>
                      </c:pt>
                      <c:pt idx="439">
                        <c:v>42884</c:v>
                      </c:pt>
                      <c:pt idx="440">
                        <c:v>42885</c:v>
                      </c:pt>
                      <c:pt idx="441">
                        <c:v>42886</c:v>
                      </c:pt>
                      <c:pt idx="442">
                        <c:v>42887</c:v>
                      </c:pt>
                      <c:pt idx="443">
                        <c:v>42888</c:v>
                      </c:pt>
                      <c:pt idx="444">
                        <c:v>42889</c:v>
                      </c:pt>
                      <c:pt idx="445">
                        <c:v>42890</c:v>
                      </c:pt>
                      <c:pt idx="446">
                        <c:v>42891</c:v>
                      </c:pt>
                      <c:pt idx="447">
                        <c:v>42892</c:v>
                      </c:pt>
                      <c:pt idx="448">
                        <c:v>42893</c:v>
                      </c:pt>
                      <c:pt idx="449">
                        <c:v>42894</c:v>
                      </c:pt>
                      <c:pt idx="450">
                        <c:v>42895</c:v>
                      </c:pt>
                      <c:pt idx="451">
                        <c:v>42896</c:v>
                      </c:pt>
                      <c:pt idx="452">
                        <c:v>42897</c:v>
                      </c:pt>
                      <c:pt idx="453">
                        <c:v>42898</c:v>
                      </c:pt>
                      <c:pt idx="454">
                        <c:v>42899</c:v>
                      </c:pt>
                      <c:pt idx="455">
                        <c:v>42900</c:v>
                      </c:pt>
                      <c:pt idx="456">
                        <c:v>42901</c:v>
                      </c:pt>
                      <c:pt idx="457">
                        <c:v>42902</c:v>
                      </c:pt>
                      <c:pt idx="458">
                        <c:v>42903</c:v>
                      </c:pt>
                      <c:pt idx="459">
                        <c:v>42904</c:v>
                      </c:pt>
                      <c:pt idx="460">
                        <c:v>42905</c:v>
                      </c:pt>
                      <c:pt idx="461">
                        <c:v>42906</c:v>
                      </c:pt>
                      <c:pt idx="462">
                        <c:v>42907</c:v>
                      </c:pt>
                      <c:pt idx="463">
                        <c:v>42908</c:v>
                      </c:pt>
                      <c:pt idx="464">
                        <c:v>42909</c:v>
                      </c:pt>
                      <c:pt idx="465">
                        <c:v>42910</c:v>
                      </c:pt>
                      <c:pt idx="466">
                        <c:v>42911</c:v>
                      </c:pt>
                      <c:pt idx="467">
                        <c:v>42912</c:v>
                      </c:pt>
                      <c:pt idx="468">
                        <c:v>42913</c:v>
                      </c:pt>
                      <c:pt idx="469">
                        <c:v>42914</c:v>
                      </c:pt>
                      <c:pt idx="470">
                        <c:v>42915</c:v>
                      </c:pt>
                      <c:pt idx="471">
                        <c:v>42916</c:v>
                      </c:pt>
                      <c:pt idx="472">
                        <c:v>42917</c:v>
                      </c:pt>
                      <c:pt idx="473">
                        <c:v>42918</c:v>
                      </c:pt>
                      <c:pt idx="474">
                        <c:v>42919</c:v>
                      </c:pt>
                      <c:pt idx="475">
                        <c:v>42920</c:v>
                      </c:pt>
                      <c:pt idx="476">
                        <c:v>42921</c:v>
                      </c:pt>
                      <c:pt idx="477">
                        <c:v>42922</c:v>
                      </c:pt>
                      <c:pt idx="478">
                        <c:v>42923</c:v>
                      </c:pt>
                      <c:pt idx="479">
                        <c:v>42924</c:v>
                      </c:pt>
                      <c:pt idx="480">
                        <c:v>42925</c:v>
                      </c:pt>
                      <c:pt idx="481">
                        <c:v>42926</c:v>
                      </c:pt>
                      <c:pt idx="482">
                        <c:v>42927</c:v>
                      </c:pt>
                      <c:pt idx="483">
                        <c:v>42928</c:v>
                      </c:pt>
                      <c:pt idx="484">
                        <c:v>42929</c:v>
                      </c:pt>
                      <c:pt idx="485">
                        <c:v>42930</c:v>
                      </c:pt>
                      <c:pt idx="486">
                        <c:v>42931</c:v>
                      </c:pt>
                      <c:pt idx="487">
                        <c:v>42932</c:v>
                      </c:pt>
                      <c:pt idx="488">
                        <c:v>42933</c:v>
                      </c:pt>
                      <c:pt idx="489">
                        <c:v>42934</c:v>
                      </c:pt>
                      <c:pt idx="490">
                        <c:v>42935</c:v>
                      </c:pt>
                      <c:pt idx="491">
                        <c:v>42936</c:v>
                      </c:pt>
                      <c:pt idx="492">
                        <c:v>42937</c:v>
                      </c:pt>
                      <c:pt idx="493">
                        <c:v>42938</c:v>
                      </c:pt>
                      <c:pt idx="494">
                        <c:v>42939</c:v>
                      </c:pt>
                      <c:pt idx="495">
                        <c:v>42940</c:v>
                      </c:pt>
                      <c:pt idx="496">
                        <c:v>42941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'sessions by revenue_raw'!$C$2:$C$498</c15:sqref>
                        </c15:formulaRef>
                      </c:ext>
                    </c:extLst>
                    <c:numCache>
                      <c:formatCode>General</c:formatCode>
                      <c:ptCount val="497"/>
                      <c:pt idx="0">
                        <c:v>1.89719626168224</c:v>
                      </c:pt>
                      <c:pt idx="1">
                        <c:v>4.4959893048128299</c:v>
                      </c:pt>
                      <c:pt idx="2">
                        <c:v>4.8136276798981097</c:v>
                      </c:pt>
                      <c:pt idx="3">
                        <c:v>4.9658180103724598</c:v>
                      </c:pt>
                      <c:pt idx="4">
                        <c:v>5.1729122055674503</c:v>
                      </c:pt>
                      <c:pt idx="5">
                        <c:v>5.0662418377782998</c:v>
                      </c:pt>
                      <c:pt idx="6">
                        <c:v>4.8154371973796604</c:v>
                      </c:pt>
                      <c:pt idx="7">
                        <c:v>4.73831775700934</c:v>
                      </c:pt>
                      <c:pt idx="8">
                        <c:v>4.6545148625911299</c:v>
                      </c:pt>
                      <c:pt idx="9">
                        <c:v>4.5217001970031596</c:v>
                      </c:pt>
                      <c:pt idx="10">
                        <c:v>4.4083880037488203</c:v>
                      </c:pt>
                      <c:pt idx="11">
                        <c:v>4.3632336018411904</c:v>
                      </c:pt>
                      <c:pt idx="12">
                        <c:v>4.3598392665119698</c:v>
                      </c:pt>
                      <c:pt idx="13">
                        <c:v>4.2505661231884</c:v>
                      </c:pt>
                      <c:pt idx="14">
                        <c:v>4.20072271469708</c:v>
                      </c:pt>
                      <c:pt idx="15">
                        <c:v>4.1172316384180698</c:v>
                      </c:pt>
                      <c:pt idx="16">
                        <c:v>4.2143137364792898</c:v>
                      </c:pt>
                      <c:pt idx="17">
                        <c:v>4.2086642203844598</c:v>
                      </c:pt>
                      <c:pt idx="18">
                        <c:v>4.2525413805950203</c:v>
                      </c:pt>
                      <c:pt idx="19">
                        <c:v>4.2085784575890397</c:v>
                      </c:pt>
                      <c:pt idx="20">
                        <c:v>4.1700274493243201</c:v>
                      </c:pt>
                      <c:pt idx="21">
                        <c:v>4.1571503131523997</c:v>
                      </c:pt>
                      <c:pt idx="22">
                        <c:v>4.08955380577427</c:v>
                      </c:pt>
                      <c:pt idx="23">
                        <c:v>4.0954961591076504</c:v>
                      </c:pt>
                      <c:pt idx="24">
                        <c:v>4.07261206045811</c:v>
                      </c:pt>
                      <c:pt idx="25">
                        <c:v>4.0999230571941503</c:v>
                      </c:pt>
                      <c:pt idx="26">
                        <c:v>4.1271697328760002</c:v>
                      </c:pt>
                      <c:pt idx="27">
                        <c:v>4.0038054968287504</c:v>
                      </c:pt>
                      <c:pt idx="28">
                        <c:v>3.9279687829571799</c:v>
                      </c:pt>
                      <c:pt idx="29">
                        <c:v>3.8851137035643202</c:v>
                      </c:pt>
                      <c:pt idx="30">
                        <c:v>3.9032956328805599</c:v>
                      </c:pt>
                      <c:pt idx="31">
                        <c:v>3.89941274715801</c:v>
                      </c:pt>
                      <c:pt idx="32">
                        <c:v>3.93713278495887</c:v>
                      </c:pt>
                      <c:pt idx="33">
                        <c:v>3.9354353547832601</c:v>
                      </c:pt>
                      <c:pt idx="34">
                        <c:v>3.9317247349058602</c:v>
                      </c:pt>
                      <c:pt idx="35">
                        <c:v>3.8869352204681502</c:v>
                      </c:pt>
                      <c:pt idx="36">
                        <c:v>3.83613812698065</c:v>
                      </c:pt>
                      <c:pt idx="37">
                        <c:v>3.8054009368972102</c:v>
                      </c:pt>
                      <c:pt idx="38">
                        <c:v>3.69795493173967</c:v>
                      </c:pt>
                      <c:pt idx="39">
                        <c:v>3.7778327017081299</c:v>
                      </c:pt>
                      <c:pt idx="40">
                        <c:v>3.8091923544359698</c:v>
                      </c:pt>
                      <c:pt idx="41">
                        <c:v>3.7294475138121501</c:v>
                      </c:pt>
                      <c:pt idx="42">
                        <c:v>3.6804490385684101</c:v>
                      </c:pt>
                      <c:pt idx="43">
                        <c:v>3.6538956317467401</c:v>
                      </c:pt>
                      <c:pt idx="44">
                        <c:v>3.65931206155238</c:v>
                      </c:pt>
                      <c:pt idx="45">
                        <c:v>3.6680036154106799</c:v>
                      </c:pt>
                      <c:pt idx="46">
                        <c:v>3.7330183435241802</c:v>
                      </c:pt>
                      <c:pt idx="47">
                        <c:v>3.7173961714989301</c:v>
                      </c:pt>
                      <c:pt idx="48">
                        <c:v>3.6863130688841399</c:v>
                      </c:pt>
                      <c:pt idx="49">
                        <c:v>3.7388863942523498</c:v>
                      </c:pt>
                      <c:pt idx="50">
                        <c:v>3.95396145610278</c:v>
                      </c:pt>
                      <c:pt idx="51">
                        <c:v>3.7590882862088799</c:v>
                      </c:pt>
                      <c:pt idx="52">
                        <c:v>3.69157797316057</c:v>
                      </c:pt>
                      <c:pt idx="53">
                        <c:v>3.7167985427221399</c:v>
                      </c:pt>
                      <c:pt idx="54">
                        <c:v>3.7985532407407399</c:v>
                      </c:pt>
                      <c:pt idx="55">
                        <c:v>3.7057733510915498</c:v>
                      </c:pt>
                      <c:pt idx="56">
                        <c:v>3.6724666745310799</c:v>
                      </c:pt>
                      <c:pt idx="57">
                        <c:v>3.6016375934496199</c:v>
                      </c:pt>
                      <c:pt idx="58">
                        <c:v>3.7304875870691099</c:v>
                      </c:pt>
                      <c:pt idx="59">
                        <c:v>3.8780098207418798</c:v>
                      </c:pt>
                      <c:pt idx="60">
                        <c:v>3.9665303738317701</c:v>
                      </c:pt>
                      <c:pt idx="61">
                        <c:v>4.0103092783505101</c:v>
                      </c:pt>
                      <c:pt idx="62">
                        <c:v>4.00492525205701</c:v>
                      </c:pt>
                      <c:pt idx="63">
                        <c:v>4.0304357985746</c:v>
                      </c:pt>
                      <c:pt idx="64">
                        <c:v>3.9091757024600602</c:v>
                      </c:pt>
                      <c:pt idx="65">
                        <c:v>3.8492616656822198</c:v>
                      </c:pt>
                      <c:pt idx="66">
                        <c:v>3.8358545411401699</c:v>
                      </c:pt>
                      <c:pt idx="67">
                        <c:v>3.8665609025207099</c:v>
                      </c:pt>
                      <c:pt idx="68">
                        <c:v>3.8127506487379099</c:v>
                      </c:pt>
                      <c:pt idx="69">
                        <c:v>3.6634729826231802</c:v>
                      </c:pt>
                      <c:pt idx="70">
                        <c:v>3.69551953101633</c:v>
                      </c:pt>
                      <c:pt idx="71">
                        <c:v>3.65854390492767</c:v>
                      </c:pt>
                      <c:pt idx="72">
                        <c:v>3.6562857659177102</c:v>
                      </c:pt>
                      <c:pt idx="73">
                        <c:v>3.62843305541932</c:v>
                      </c:pt>
                      <c:pt idx="74">
                        <c:v>3.6333497053045098</c:v>
                      </c:pt>
                      <c:pt idx="75">
                        <c:v>3.7553140673513199</c:v>
                      </c:pt>
                      <c:pt idx="76">
                        <c:v>3.6783179242469402</c:v>
                      </c:pt>
                      <c:pt idx="77">
                        <c:v>3.6791018387553001</c:v>
                      </c:pt>
                      <c:pt idx="78">
                        <c:v>3.6525342874179998</c:v>
                      </c:pt>
                      <c:pt idx="79">
                        <c:v>3.6575712143927999</c:v>
                      </c:pt>
                      <c:pt idx="80">
                        <c:v>3.6068120887155701</c:v>
                      </c:pt>
                      <c:pt idx="81">
                        <c:v>3.6865779057214798</c:v>
                      </c:pt>
                      <c:pt idx="82">
                        <c:v>3.7107309486780702</c:v>
                      </c:pt>
                      <c:pt idx="83">
                        <c:v>3.60906362545018</c:v>
                      </c:pt>
                      <c:pt idx="84">
                        <c:v>3.6175954498699099</c:v>
                      </c:pt>
                      <c:pt idx="85">
                        <c:v>3.5458140666828899</c:v>
                      </c:pt>
                      <c:pt idx="86">
                        <c:v>3.5605158120970199</c:v>
                      </c:pt>
                      <c:pt idx="87">
                        <c:v>3.5718219941165401</c:v>
                      </c:pt>
                      <c:pt idx="88">
                        <c:v>3.56032540675844</c:v>
                      </c:pt>
                      <c:pt idx="89">
                        <c:v>3.59901051329622</c:v>
                      </c:pt>
                      <c:pt idx="90">
                        <c:v>3.5887271601114898</c:v>
                      </c:pt>
                      <c:pt idx="91">
                        <c:v>3.7111321536367399</c:v>
                      </c:pt>
                      <c:pt idx="92">
                        <c:v>4.26273669972948</c:v>
                      </c:pt>
                      <c:pt idx="93">
                        <c:v>4.7993597804961698</c:v>
                      </c:pt>
                      <c:pt idx="94">
                        <c:v>4.4360255665310797</c:v>
                      </c:pt>
                      <c:pt idx="95">
                        <c:v>4.3026018427304802</c:v>
                      </c:pt>
                      <c:pt idx="96">
                        <c:v>4.65451291801811</c:v>
                      </c:pt>
                      <c:pt idx="97">
                        <c:v>4.7209746238490897</c:v>
                      </c:pt>
                      <c:pt idx="98">
                        <c:v>4.6305869074492101</c:v>
                      </c:pt>
                      <c:pt idx="99">
                        <c:v>4.6134632616487403</c:v>
                      </c:pt>
                      <c:pt idx="100">
                        <c:v>4.4998853868194804</c:v>
                      </c:pt>
                      <c:pt idx="101">
                        <c:v>4.2035168466395199</c:v>
                      </c:pt>
                      <c:pt idx="102">
                        <c:v>4.2327088488276097</c:v>
                      </c:pt>
                      <c:pt idx="103">
                        <c:v>4.6177544500228196</c:v>
                      </c:pt>
                      <c:pt idx="104">
                        <c:v>4.8591766723842102</c:v>
                      </c:pt>
                      <c:pt idx="105">
                        <c:v>4.7602433145873899</c:v>
                      </c:pt>
                      <c:pt idx="106">
                        <c:v>4.6238675053378699</c:v>
                      </c:pt>
                      <c:pt idx="107">
                        <c:v>4.5139115250291004</c:v>
                      </c:pt>
                      <c:pt idx="108">
                        <c:v>4.3718983735011197</c:v>
                      </c:pt>
                      <c:pt idx="109">
                        <c:v>4.3153914855611699</c:v>
                      </c:pt>
                      <c:pt idx="110">
                        <c:v>4.6735847956625598</c:v>
                      </c:pt>
                      <c:pt idx="111">
                        <c:v>4.7996535796766704</c:v>
                      </c:pt>
                      <c:pt idx="112">
                        <c:v>4.8757575757575697</c:v>
                      </c:pt>
                      <c:pt idx="113">
                        <c:v>4.8452088452088402</c:v>
                      </c:pt>
                      <c:pt idx="114">
                        <c:v>4.7464894106813897</c:v>
                      </c:pt>
                      <c:pt idx="115">
                        <c:v>4.6257654262835599</c:v>
                      </c:pt>
                      <c:pt idx="116">
                        <c:v>4.7149505526468802</c:v>
                      </c:pt>
                      <c:pt idx="117">
                        <c:v>4.9003077280380802</c:v>
                      </c:pt>
                      <c:pt idx="118">
                        <c:v>4.8589564407174404</c:v>
                      </c:pt>
                      <c:pt idx="119">
                        <c:v>4.9017804849478699</c:v>
                      </c:pt>
                      <c:pt idx="120">
                        <c:v>4.8564548337836202</c:v>
                      </c:pt>
                      <c:pt idx="121">
                        <c:v>3.78211187556087</c:v>
                      </c:pt>
                      <c:pt idx="122">
                        <c:v>3.57361826623417</c:v>
                      </c:pt>
                      <c:pt idx="123">
                        <c:v>3.6298324947455498</c:v>
                      </c:pt>
                      <c:pt idx="124">
                        <c:v>3.6582713580401198</c:v>
                      </c:pt>
                      <c:pt idx="125">
                        <c:v>3.6154135810217101</c:v>
                      </c:pt>
                      <c:pt idx="126">
                        <c:v>3.6015852885225099</c:v>
                      </c:pt>
                      <c:pt idx="127">
                        <c:v>3.5392841134660902</c:v>
                      </c:pt>
                      <c:pt idx="128">
                        <c:v>3.5840041547649899</c:v>
                      </c:pt>
                      <c:pt idx="129">
                        <c:v>3.5783252540009198</c:v>
                      </c:pt>
                      <c:pt idx="130">
                        <c:v>3.6107556977209101</c:v>
                      </c:pt>
                      <c:pt idx="131">
                        <c:v>3.6855276053577199</c:v>
                      </c:pt>
                      <c:pt idx="132">
                        <c:v>3.6786230455919</c:v>
                      </c:pt>
                      <c:pt idx="133">
                        <c:v>3.7076400905097802</c:v>
                      </c:pt>
                      <c:pt idx="134">
                        <c:v>3.5569206116044598</c:v>
                      </c:pt>
                      <c:pt idx="135">
                        <c:v>3.87556192585836</c:v>
                      </c:pt>
                      <c:pt idx="136">
                        <c:v>4.0643472709862696</c:v>
                      </c:pt>
                      <c:pt idx="137">
                        <c:v>4.0606310710431002</c:v>
                      </c:pt>
                      <c:pt idx="138">
                        <c:v>4.0335202492211799</c:v>
                      </c:pt>
                      <c:pt idx="139">
                        <c:v>3.9841613561838698</c:v>
                      </c:pt>
                      <c:pt idx="140">
                        <c:v>3.8907015693815499</c:v>
                      </c:pt>
                      <c:pt idx="141">
                        <c:v>3.8567510285500499</c:v>
                      </c:pt>
                      <c:pt idx="142">
                        <c:v>3.7546333853354099</c:v>
                      </c:pt>
                      <c:pt idx="143">
                        <c:v>3.7343641527295599</c:v>
                      </c:pt>
                      <c:pt idx="144">
                        <c:v>3.7932216061304498</c:v>
                      </c:pt>
                      <c:pt idx="145">
                        <c:v>3.8396857546185399</c:v>
                      </c:pt>
                      <c:pt idx="146">
                        <c:v>3.9096813725490098</c:v>
                      </c:pt>
                      <c:pt idx="147">
                        <c:v>3.8858838646515301</c:v>
                      </c:pt>
                      <c:pt idx="148">
                        <c:v>3.8437020205121901</c:v>
                      </c:pt>
                      <c:pt idx="149">
                        <c:v>3.77368582846603</c:v>
                      </c:pt>
                      <c:pt idx="150">
                        <c:v>3.7392516416800801</c:v>
                      </c:pt>
                      <c:pt idx="151">
                        <c:v>3.8084258293984101</c:v>
                      </c:pt>
                      <c:pt idx="152">
                        <c:v>3.85246202841744</c:v>
                      </c:pt>
                      <c:pt idx="153">
                        <c:v>3.7994145270476301</c:v>
                      </c:pt>
                      <c:pt idx="154">
                        <c:v>3.6636307692307599</c:v>
                      </c:pt>
                      <c:pt idx="155">
                        <c:v>3.6445225758697202</c:v>
                      </c:pt>
                      <c:pt idx="156">
                        <c:v>3.6418544514222302</c:v>
                      </c:pt>
                      <c:pt idx="157">
                        <c:v>3.6839829513867399</c:v>
                      </c:pt>
                      <c:pt idx="158">
                        <c:v>3.7448173741362201</c:v>
                      </c:pt>
                      <c:pt idx="159">
                        <c:v>3.7033590138674799</c:v>
                      </c:pt>
                      <c:pt idx="160">
                        <c:v>3.6194892722438601</c:v>
                      </c:pt>
                      <c:pt idx="161">
                        <c:v>3.5951584943041102</c:v>
                      </c:pt>
                      <c:pt idx="162">
                        <c:v>3.5494726268206902</c:v>
                      </c:pt>
                      <c:pt idx="163">
                        <c:v>3.52999369880277</c:v>
                      </c:pt>
                      <c:pt idx="164">
                        <c:v>3.56404607540756</c:v>
                      </c:pt>
                      <c:pt idx="165">
                        <c:v>3.69420100689912</c:v>
                      </c:pt>
                      <c:pt idx="166">
                        <c:v>3.6759056497528602</c:v>
                      </c:pt>
                      <c:pt idx="167">
                        <c:v>3.63805876443997</c:v>
                      </c:pt>
                      <c:pt idx="168">
                        <c:v>3.5686634195711302</c:v>
                      </c:pt>
                      <c:pt idx="169">
                        <c:v>3.53798676508017</c:v>
                      </c:pt>
                      <c:pt idx="170">
                        <c:v>3.5404936367142299</c:v>
                      </c:pt>
                      <c:pt idx="171">
                        <c:v>3.4560826072926698</c:v>
                      </c:pt>
                      <c:pt idx="172">
                        <c:v>3.4630270408817099</c:v>
                      </c:pt>
                      <c:pt idx="173">
                        <c:v>3.6329677217173302</c:v>
                      </c:pt>
                      <c:pt idx="174">
                        <c:v>3.54500953591862</c:v>
                      </c:pt>
                      <c:pt idx="175">
                        <c:v>3.5133877342853501</c:v>
                      </c:pt>
                      <c:pt idx="176">
                        <c:v>3.46655054512612</c:v>
                      </c:pt>
                      <c:pt idx="177">
                        <c:v>3.43973142229969</c:v>
                      </c:pt>
                      <c:pt idx="178">
                        <c:v>3.49192770309384</c:v>
                      </c:pt>
                      <c:pt idx="179">
                        <c:v>3.5768571972340202</c:v>
                      </c:pt>
                      <c:pt idx="180">
                        <c:v>3.5438708442345699</c:v>
                      </c:pt>
                      <c:pt idx="181">
                        <c:v>3.5425902061855599</c:v>
                      </c:pt>
                      <c:pt idx="182">
                        <c:v>3.6174721659919</c:v>
                      </c:pt>
                      <c:pt idx="183">
                        <c:v>3.6883925762818399</c:v>
                      </c:pt>
                      <c:pt idx="184">
                        <c:v>3.6723453311131</c:v>
                      </c:pt>
                      <c:pt idx="185">
                        <c:v>3.5971414115861302</c:v>
                      </c:pt>
                      <c:pt idx="186">
                        <c:v>3.7111917876815199</c:v>
                      </c:pt>
                      <c:pt idx="187">
                        <c:v>3.66001520334473</c:v>
                      </c:pt>
                      <c:pt idx="188">
                        <c:v>3.6104559748427598</c:v>
                      </c:pt>
                      <c:pt idx="189">
                        <c:v>3.6283662477558298</c:v>
                      </c:pt>
                      <c:pt idx="190">
                        <c:v>3.57154887607695</c:v>
                      </c:pt>
                      <c:pt idx="191">
                        <c:v>3.5776985413290099</c:v>
                      </c:pt>
                      <c:pt idx="192">
                        <c:v>3.5523668257448699</c:v>
                      </c:pt>
                      <c:pt idx="193">
                        <c:v>3.6366981790495498</c:v>
                      </c:pt>
                      <c:pt idx="194">
                        <c:v>3.6330245927818501</c:v>
                      </c:pt>
                      <c:pt idx="195">
                        <c:v>3.56336860895065</c:v>
                      </c:pt>
                      <c:pt idx="196">
                        <c:v>3.53437178166838</c:v>
                      </c:pt>
                      <c:pt idx="197">
                        <c:v>3.5003872466761301</c:v>
                      </c:pt>
                      <c:pt idx="198">
                        <c:v>3.4461110751923401</c:v>
                      </c:pt>
                      <c:pt idx="199">
                        <c:v>3.4373307543520299</c:v>
                      </c:pt>
                      <c:pt idx="200">
                        <c:v>3.6124477649740401</c:v>
                      </c:pt>
                      <c:pt idx="201">
                        <c:v>3.5900811657186602</c:v>
                      </c:pt>
                      <c:pt idx="202">
                        <c:v>3.5857415658815999</c:v>
                      </c:pt>
                      <c:pt idx="203">
                        <c:v>3.5321354971663999</c:v>
                      </c:pt>
                      <c:pt idx="204">
                        <c:v>3.4861568247821801</c:v>
                      </c:pt>
                      <c:pt idx="205">
                        <c:v>3.47035470224536</c:v>
                      </c:pt>
                      <c:pt idx="206">
                        <c:v>3.44824636441402</c:v>
                      </c:pt>
                      <c:pt idx="207">
                        <c:v>3.5251958224542999</c:v>
                      </c:pt>
                      <c:pt idx="208">
                        <c:v>3.4752353927511899</c:v>
                      </c:pt>
                      <c:pt idx="209">
                        <c:v>3.45303723056825</c:v>
                      </c:pt>
                      <c:pt idx="210">
                        <c:v>3.6084322298563398</c:v>
                      </c:pt>
                      <c:pt idx="211">
                        <c:v>4.1396722450633998</c:v>
                      </c:pt>
                      <c:pt idx="212">
                        <c:v>4.4756543439150303</c:v>
                      </c:pt>
                      <c:pt idx="213">
                        <c:v>4.5149775478883596</c:v>
                      </c:pt>
                      <c:pt idx="214">
                        <c:v>4.7016660209221204</c:v>
                      </c:pt>
                      <c:pt idx="215">
                        <c:v>4.6858016115587597</c:v>
                      </c:pt>
                      <c:pt idx="216">
                        <c:v>4.6481966664808496</c:v>
                      </c:pt>
                      <c:pt idx="217">
                        <c:v>4.6119700748129597</c:v>
                      </c:pt>
                      <c:pt idx="218">
                        <c:v>4.54103461688059</c:v>
                      </c:pt>
                      <c:pt idx="219">
                        <c:v>4.4487332086379796</c:v>
                      </c:pt>
                      <c:pt idx="220">
                        <c:v>4.3860370766890098</c:v>
                      </c:pt>
                      <c:pt idx="221">
                        <c:v>4.3902668585981601</c:v>
                      </c:pt>
                      <c:pt idx="222">
                        <c:v>4.5258486798313697</c:v>
                      </c:pt>
                      <c:pt idx="223">
                        <c:v>4.5224209078404396</c:v>
                      </c:pt>
                      <c:pt idx="224">
                        <c:v>4.6200219418540804</c:v>
                      </c:pt>
                      <c:pt idx="225">
                        <c:v>4.5193833091274698</c:v>
                      </c:pt>
                      <c:pt idx="226">
                        <c:v>4.4701204144497302</c:v>
                      </c:pt>
                      <c:pt idx="227">
                        <c:v>4.4055439743084097</c:v>
                      </c:pt>
                      <c:pt idx="228">
                        <c:v>4.5679162072767303</c:v>
                      </c:pt>
                      <c:pt idx="229">
                        <c:v>4.4522177533563703</c:v>
                      </c:pt>
                      <c:pt idx="230">
                        <c:v>4.4761120263591403</c:v>
                      </c:pt>
                      <c:pt idx="231">
                        <c:v>4.5025556565197604</c:v>
                      </c:pt>
                      <c:pt idx="232">
                        <c:v>4.2334550433591902</c:v>
                      </c:pt>
                      <c:pt idx="233">
                        <c:v>3.6065809153454902</c:v>
                      </c:pt>
                      <c:pt idx="234">
                        <c:v>3.62194528875379</c:v>
                      </c:pt>
                      <c:pt idx="235">
                        <c:v>3.7009441956179598</c:v>
                      </c:pt>
                      <c:pt idx="236">
                        <c:v>3.8097021687911501</c:v>
                      </c:pt>
                      <c:pt idx="237">
                        <c:v>4.1426821050051998</c:v>
                      </c:pt>
                      <c:pt idx="238">
                        <c:v>4.05574986010072</c:v>
                      </c:pt>
                      <c:pt idx="239">
                        <c:v>4.0865951040712103</c:v>
                      </c:pt>
                      <c:pt idx="240">
                        <c:v>3.6995658090856001</c:v>
                      </c:pt>
                      <c:pt idx="241">
                        <c:v>3.5538791701892398</c:v>
                      </c:pt>
                      <c:pt idx="242">
                        <c:v>3.59122761484557</c:v>
                      </c:pt>
                      <c:pt idx="243">
                        <c:v>3.6319228778467898</c:v>
                      </c:pt>
                      <c:pt idx="244">
                        <c:v>3.71030801877692</c:v>
                      </c:pt>
                      <c:pt idx="245">
                        <c:v>3.6763758216264901</c:v>
                      </c:pt>
                      <c:pt idx="246">
                        <c:v>3.65208657335406</c:v>
                      </c:pt>
                      <c:pt idx="247">
                        <c:v>3.6949229081994699</c:v>
                      </c:pt>
                      <c:pt idx="248">
                        <c:v>3.67639033264033</c:v>
                      </c:pt>
                      <c:pt idx="249">
                        <c:v>3.7421448974292302</c:v>
                      </c:pt>
                      <c:pt idx="250">
                        <c:v>3.51664490861618</c:v>
                      </c:pt>
                      <c:pt idx="251">
                        <c:v>3.6133950974715301</c:v>
                      </c:pt>
                      <c:pt idx="252">
                        <c:v>3.63235485975212</c:v>
                      </c:pt>
                      <c:pt idx="253">
                        <c:v>3.4713840440347501</c:v>
                      </c:pt>
                      <c:pt idx="254">
                        <c:v>3.3891591859110499</c:v>
                      </c:pt>
                      <c:pt idx="255">
                        <c:v>3.53754197447951</c:v>
                      </c:pt>
                      <c:pt idx="256">
                        <c:v>3.5797592925061501</c:v>
                      </c:pt>
                      <c:pt idx="257">
                        <c:v>3.5718385051718302</c:v>
                      </c:pt>
                      <c:pt idx="258">
                        <c:v>3.5402607877402801</c:v>
                      </c:pt>
                      <c:pt idx="259">
                        <c:v>3.5141662169454899</c:v>
                      </c:pt>
                      <c:pt idx="260">
                        <c:v>3.3896166243741801</c:v>
                      </c:pt>
                      <c:pt idx="261">
                        <c:v>3.2773453787352298</c:v>
                      </c:pt>
                      <c:pt idx="262">
                        <c:v>3.2014413657990399</c:v>
                      </c:pt>
                      <c:pt idx="263">
                        <c:v>3.2129616626878201</c:v>
                      </c:pt>
                      <c:pt idx="264">
                        <c:v>3.3027671890441899</c:v>
                      </c:pt>
                      <c:pt idx="265">
                        <c:v>3.29647639182522</c:v>
                      </c:pt>
                      <c:pt idx="266">
                        <c:v>3.5479920640350202</c:v>
                      </c:pt>
                      <c:pt idx="267">
                        <c:v>4.3835256410256402</c:v>
                      </c:pt>
                      <c:pt idx="268">
                        <c:v>4.5371967487745799</c:v>
                      </c:pt>
                      <c:pt idx="269">
                        <c:v>4.4488746369796699</c:v>
                      </c:pt>
                      <c:pt idx="270">
                        <c:v>4.51608257321171</c:v>
                      </c:pt>
                      <c:pt idx="271">
                        <c:v>4.6948714869084798</c:v>
                      </c:pt>
                      <c:pt idx="272">
                        <c:v>4.6960508180020302</c:v>
                      </c:pt>
                      <c:pt idx="273">
                        <c:v>4.66422084561255</c:v>
                      </c:pt>
                      <c:pt idx="274">
                        <c:v>4.7518002880460797</c:v>
                      </c:pt>
                      <c:pt idx="275">
                        <c:v>4.7722579861532797</c:v>
                      </c:pt>
                      <c:pt idx="276">
                        <c:v>4.5634589419418097</c:v>
                      </c:pt>
                      <c:pt idx="277">
                        <c:v>4.6119467125053699</c:v>
                      </c:pt>
                      <c:pt idx="278">
                        <c:v>4.6075282000980797</c:v>
                      </c:pt>
                      <c:pt idx="279">
                        <c:v>4.5450039772379602</c:v>
                      </c:pt>
                      <c:pt idx="280">
                        <c:v>4.4480416156670701</c:v>
                      </c:pt>
                      <c:pt idx="281">
                        <c:v>4.4556760399436302</c:v>
                      </c:pt>
                      <c:pt idx="282">
                        <c:v>4.3996334758704903</c:v>
                      </c:pt>
                      <c:pt idx="283">
                        <c:v>4.3964590964590897</c:v>
                      </c:pt>
                      <c:pt idx="284">
                        <c:v>4.2136076957380304</c:v>
                      </c:pt>
                      <c:pt idx="285">
                        <c:v>4.5585445980288801</c:v>
                      </c:pt>
                      <c:pt idx="286">
                        <c:v>4.8197674418604599</c:v>
                      </c:pt>
                      <c:pt idx="287">
                        <c:v>4.8372177055103798</c:v>
                      </c:pt>
                      <c:pt idx="288">
                        <c:v>4.8686179843089903</c:v>
                      </c:pt>
                      <c:pt idx="289">
                        <c:v>4.8264009070835998</c:v>
                      </c:pt>
                      <c:pt idx="290">
                        <c:v>4.8333433103861099</c:v>
                      </c:pt>
                      <c:pt idx="291">
                        <c:v>4.7918238228494898</c:v>
                      </c:pt>
                      <c:pt idx="292">
                        <c:v>5.0071500325001397</c:v>
                      </c:pt>
                      <c:pt idx="293">
                        <c:v>4.5064007144983602</c:v>
                      </c:pt>
                      <c:pt idx="294">
                        <c:v>3.7010933349805399</c:v>
                      </c:pt>
                      <c:pt idx="295">
                        <c:v>3.6284080914687702</c:v>
                      </c:pt>
                      <c:pt idx="296">
                        <c:v>3.5602899464229401</c:v>
                      </c:pt>
                      <c:pt idx="297">
                        <c:v>3.5919072292129202</c:v>
                      </c:pt>
                      <c:pt idx="298">
                        <c:v>3.6058132343846601</c:v>
                      </c:pt>
                      <c:pt idx="299">
                        <c:v>3.4936517913262</c:v>
                      </c:pt>
                      <c:pt idx="300">
                        <c:v>3.4993399132457399</c:v>
                      </c:pt>
                      <c:pt idx="301">
                        <c:v>3.48774201659542</c:v>
                      </c:pt>
                      <c:pt idx="302">
                        <c:v>3.4569290744466801</c:v>
                      </c:pt>
                      <c:pt idx="303">
                        <c:v>3.4205082928674999</c:v>
                      </c:pt>
                      <c:pt idx="304">
                        <c:v>3.46828193832599</c:v>
                      </c:pt>
                      <c:pt idx="305">
                        <c:v>3.5590038793642802</c:v>
                      </c:pt>
                      <c:pt idx="306">
                        <c:v>3.6381391399284202</c:v>
                      </c:pt>
                      <c:pt idx="307">
                        <c:v>3.4635050018525302</c:v>
                      </c:pt>
                      <c:pt idx="308">
                        <c:v>3.4034566065787</c:v>
                      </c:pt>
                      <c:pt idx="309">
                        <c:v>3.3530956848029998</c:v>
                      </c:pt>
                      <c:pt idx="310">
                        <c:v>3.3959253185315998</c:v>
                      </c:pt>
                      <c:pt idx="311">
                        <c:v>3.4714187111752501</c:v>
                      </c:pt>
                      <c:pt idx="312">
                        <c:v>3.5783814022874099</c:v>
                      </c:pt>
                      <c:pt idx="313">
                        <c:v>3.5381593714927</c:v>
                      </c:pt>
                      <c:pt idx="314">
                        <c:v>3.3923355386343701</c:v>
                      </c:pt>
                      <c:pt idx="315">
                        <c:v>3.5826528760660499</c:v>
                      </c:pt>
                      <c:pt idx="316">
                        <c:v>4.0046240794656596</c:v>
                      </c:pt>
                      <c:pt idx="317">
                        <c:v>4.3467751444405103</c:v>
                      </c:pt>
                      <c:pt idx="318">
                        <c:v>4.44477241867878</c:v>
                      </c:pt>
                      <c:pt idx="319">
                        <c:v>4.4158252140537302</c:v>
                      </c:pt>
                      <c:pt idx="320">
                        <c:v>4.4464517652615401</c:v>
                      </c:pt>
                      <c:pt idx="321">
                        <c:v>4.3790439941788799</c:v>
                      </c:pt>
                      <c:pt idx="322">
                        <c:v>4.2298277425203903</c:v>
                      </c:pt>
                      <c:pt idx="323">
                        <c:v>4.1847863054075498</c:v>
                      </c:pt>
                      <c:pt idx="324">
                        <c:v>4.1174714359533704</c:v>
                      </c:pt>
                      <c:pt idx="325">
                        <c:v>4.1663908701854497</c:v>
                      </c:pt>
                      <c:pt idx="326">
                        <c:v>4.1917492509794796</c:v>
                      </c:pt>
                      <c:pt idx="327">
                        <c:v>3.9955370250748699</c:v>
                      </c:pt>
                      <c:pt idx="328">
                        <c:v>3.47018072289156</c:v>
                      </c:pt>
                      <c:pt idx="329">
                        <c:v>3.3837315895618101</c:v>
                      </c:pt>
                      <c:pt idx="330">
                        <c:v>3.1787542938622</c:v>
                      </c:pt>
                      <c:pt idx="331">
                        <c:v>3.56839168272105</c:v>
                      </c:pt>
                      <c:pt idx="332">
                        <c:v>3.5276073619631898</c:v>
                      </c:pt>
                      <c:pt idx="333">
                        <c:v>3.6073959255978698</c:v>
                      </c:pt>
                      <c:pt idx="334">
                        <c:v>4.1342419080068096</c:v>
                      </c:pt>
                      <c:pt idx="335">
                        <c:v>3.8943624161073802</c:v>
                      </c:pt>
                      <c:pt idx="336">
                        <c:v>3.5332925253349599</c:v>
                      </c:pt>
                      <c:pt idx="337">
                        <c:v>3.70613287904599</c:v>
                      </c:pt>
                      <c:pt idx="338">
                        <c:v>3.3986298713888701</c:v>
                      </c:pt>
                      <c:pt idx="339">
                        <c:v>3.2894051802681199</c:v>
                      </c:pt>
                      <c:pt idx="340">
                        <c:v>3.32225869993434</c:v>
                      </c:pt>
                      <c:pt idx="341">
                        <c:v>3.4020326772159999</c:v>
                      </c:pt>
                      <c:pt idx="342">
                        <c:v>3.3874975478977301</c:v>
                      </c:pt>
                      <c:pt idx="343">
                        <c:v>3.2950101366817002</c:v>
                      </c:pt>
                      <c:pt idx="344">
                        <c:v>3.2568716630413199</c:v>
                      </c:pt>
                      <c:pt idx="345">
                        <c:v>3.4391195134849202</c:v>
                      </c:pt>
                      <c:pt idx="346">
                        <c:v>3.3603804526074099</c:v>
                      </c:pt>
                      <c:pt idx="347">
                        <c:v>3.4333927745855601</c:v>
                      </c:pt>
                      <c:pt idx="348">
                        <c:v>3.4526924847129901</c:v>
                      </c:pt>
                      <c:pt idx="349">
                        <c:v>3.4113386448936498</c:v>
                      </c:pt>
                      <c:pt idx="350">
                        <c:v>3.3790806568620901</c:v>
                      </c:pt>
                      <c:pt idx="351">
                        <c:v>3.2024757443961098</c:v>
                      </c:pt>
                      <c:pt idx="352">
                        <c:v>3.1893546867640099</c:v>
                      </c:pt>
                      <c:pt idx="353">
                        <c:v>3.2240795885219198</c:v>
                      </c:pt>
                      <c:pt idx="354">
                        <c:v>3.2794835774968201</c:v>
                      </c:pt>
                      <c:pt idx="355">
                        <c:v>3.2747010488342498</c:v>
                      </c:pt>
                      <c:pt idx="356">
                        <c:v>3.3690078782213901</c:v>
                      </c:pt>
                      <c:pt idx="357">
                        <c:v>3.7794365831494199</c:v>
                      </c:pt>
                      <c:pt idx="358">
                        <c:v>4.4467913275765598</c:v>
                      </c:pt>
                      <c:pt idx="359">
                        <c:v>4.9865305880258699</c:v>
                      </c:pt>
                      <c:pt idx="360">
                        <c:v>4.7884430358254502</c:v>
                      </c:pt>
                      <c:pt idx="361">
                        <c:v>4.8522877984084802</c:v>
                      </c:pt>
                      <c:pt idx="362">
                        <c:v>4.6841259283893102</c:v>
                      </c:pt>
                      <c:pt idx="363">
                        <c:v>4.78729000053674</c:v>
                      </c:pt>
                      <c:pt idx="364">
                        <c:v>4.54528352593388</c:v>
                      </c:pt>
                      <c:pt idx="365">
                        <c:v>4.4141430412371099</c:v>
                      </c:pt>
                      <c:pt idx="366">
                        <c:v>4.4524775736864504</c:v>
                      </c:pt>
                      <c:pt idx="367">
                        <c:v>4.3358882822343503</c:v>
                      </c:pt>
                      <c:pt idx="368">
                        <c:v>4.4383533198359499</c:v>
                      </c:pt>
                      <c:pt idx="369">
                        <c:v>4.4361856417693897</c:v>
                      </c:pt>
                      <c:pt idx="370">
                        <c:v>4.3888974636003502</c:v>
                      </c:pt>
                      <c:pt idx="371">
                        <c:v>4.3615546542075201</c:v>
                      </c:pt>
                      <c:pt idx="372">
                        <c:v>4.2584004514440998</c:v>
                      </c:pt>
                      <c:pt idx="373">
                        <c:v>4.25219760448259</c:v>
                      </c:pt>
                      <c:pt idx="374">
                        <c:v>4.1392650891807596</c:v>
                      </c:pt>
                      <c:pt idx="375">
                        <c:v>4.23587211078301</c:v>
                      </c:pt>
                      <c:pt idx="376">
                        <c:v>4.3773085728822103</c:v>
                      </c:pt>
                      <c:pt idx="377">
                        <c:v>4.3495955639212402</c:v>
                      </c:pt>
                      <c:pt idx="378">
                        <c:v>4.3073180724125502</c:v>
                      </c:pt>
                      <c:pt idx="379">
                        <c:v>4.2973826255219398</c:v>
                      </c:pt>
                      <c:pt idx="380">
                        <c:v>4.2685151965557804</c:v>
                      </c:pt>
                      <c:pt idx="381">
                        <c:v>4.1762210264900599</c:v>
                      </c:pt>
                      <c:pt idx="382">
                        <c:v>4.3082822875379598</c:v>
                      </c:pt>
                      <c:pt idx="383">
                        <c:v>4.0601336302895303</c:v>
                      </c:pt>
                      <c:pt idx="384">
                        <c:v>3.49532056798623</c:v>
                      </c:pt>
                      <c:pt idx="385">
                        <c:v>3.3859851607584499</c:v>
                      </c:pt>
                      <c:pt idx="386">
                        <c:v>3.3397263346792201</c:v>
                      </c:pt>
                      <c:pt idx="387">
                        <c:v>3.2696891930424798</c:v>
                      </c:pt>
                      <c:pt idx="388">
                        <c:v>3.17863377167461</c:v>
                      </c:pt>
                      <c:pt idx="389">
                        <c:v>3.2085294288536401</c:v>
                      </c:pt>
                      <c:pt idx="390">
                        <c:v>3.2343074225598998</c:v>
                      </c:pt>
                      <c:pt idx="391">
                        <c:v>3.2035009659855902</c:v>
                      </c:pt>
                      <c:pt idx="392">
                        <c:v>3.4375036385864801</c:v>
                      </c:pt>
                      <c:pt idx="393">
                        <c:v>3.7147212288210101</c:v>
                      </c:pt>
                      <c:pt idx="394">
                        <c:v>3.47738722905682</c:v>
                      </c:pt>
                      <c:pt idx="395">
                        <c:v>3.27644990165106</c:v>
                      </c:pt>
                      <c:pt idx="396">
                        <c:v>3.2860644467029299</c:v>
                      </c:pt>
                      <c:pt idx="397">
                        <c:v>3.3235623050208898</c:v>
                      </c:pt>
                      <c:pt idx="398">
                        <c:v>3.3035714285714199</c:v>
                      </c:pt>
                      <c:pt idx="399">
                        <c:v>3.2974010632014101</c:v>
                      </c:pt>
                      <c:pt idx="400">
                        <c:v>3.3370090004172299</c:v>
                      </c:pt>
                      <c:pt idx="401">
                        <c:v>3.2629484473922199</c:v>
                      </c:pt>
                      <c:pt idx="402">
                        <c:v>3.1889248823421501</c:v>
                      </c:pt>
                      <c:pt idx="403">
                        <c:v>3.2436938599729199</c:v>
                      </c:pt>
                      <c:pt idx="404">
                        <c:v>3.22694086152348</c:v>
                      </c:pt>
                      <c:pt idx="405">
                        <c:v>3.2199610041433</c:v>
                      </c:pt>
                      <c:pt idx="406">
                        <c:v>3.1489730423619999</c:v>
                      </c:pt>
                      <c:pt idx="407">
                        <c:v>3.3380167353565602</c:v>
                      </c:pt>
                      <c:pt idx="408">
                        <c:v>3.0907263131440001</c:v>
                      </c:pt>
                      <c:pt idx="409">
                        <c:v>3.0778320061649098</c:v>
                      </c:pt>
                      <c:pt idx="410">
                        <c:v>3.0753768844221101</c:v>
                      </c:pt>
                      <c:pt idx="411">
                        <c:v>3.1036608863198398</c:v>
                      </c:pt>
                      <c:pt idx="412">
                        <c:v>3.0817831943553502</c:v>
                      </c:pt>
                      <c:pt idx="413">
                        <c:v>3.0446370389677999</c:v>
                      </c:pt>
                      <c:pt idx="414">
                        <c:v>3.0385198865510099</c:v>
                      </c:pt>
                      <c:pt idx="415">
                        <c:v>3.0698634698634599</c:v>
                      </c:pt>
                      <c:pt idx="416">
                        <c:v>3.0128127318092899</c:v>
                      </c:pt>
                      <c:pt idx="417">
                        <c:v>3.0749196572040698</c:v>
                      </c:pt>
                      <c:pt idx="418">
                        <c:v>3.0185135677048498</c:v>
                      </c:pt>
                      <c:pt idx="419">
                        <c:v>3.0047715053763402</c:v>
                      </c:pt>
                      <c:pt idx="420">
                        <c:v>2.9961732950662801</c:v>
                      </c:pt>
                      <c:pt idx="421">
                        <c:v>2.9722414031211102</c:v>
                      </c:pt>
                      <c:pt idx="422">
                        <c:v>2.9240134340889998</c:v>
                      </c:pt>
                      <c:pt idx="423">
                        <c:v>2.91921335597057</c:v>
                      </c:pt>
                      <c:pt idx="424">
                        <c:v>2.93166017797552</c:v>
                      </c:pt>
                      <c:pt idx="425">
                        <c:v>3.0037946736580601</c:v>
                      </c:pt>
                      <c:pt idx="426">
                        <c:v>2.9988270199406601</c:v>
                      </c:pt>
                      <c:pt idx="427">
                        <c:v>3.0405901550176702</c:v>
                      </c:pt>
                      <c:pt idx="428">
                        <c:v>3.1074333800841498</c:v>
                      </c:pt>
                      <c:pt idx="429">
                        <c:v>2.9446122860020099</c:v>
                      </c:pt>
                      <c:pt idx="430">
                        <c:v>3.1706012409956399</c:v>
                      </c:pt>
                      <c:pt idx="431">
                        <c:v>3.06007860752386</c:v>
                      </c:pt>
                      <c:pt idx="432">
                        <c:v>3.0725399495374202</c:v>
                      </c:pt>
                      <c:pt idx="433">
                        <c:v>3.0189475140031798</c:v>
                      </c:pt>
                      <c:pt idx="434">
                        <c:v>3.2281146422304499</c:v>
                      </c:pt>
                      <c:pt idx="435">
                        <c:v>3.3986820428336002</c:v>
                      </c:pt>
                      <c:pt idx="436">
                        <c:v>3.1982235286599701</c:v>
                      </c:pt>
                      <c:pt idx="437">
                        <c:v>3.1666335387265598</c:v>
                      </c:pt>
                      <c:pt idx="438">
                        <c:v>3.17092311785049</c:v>
                      </c:pt>
                      <c:pt idx="439">
                        <c:v>3.3143708695088701</c:v>
                      </c:pt>
                      <c:pt idx="440">
                        <c:v>3.26634090620637</c:v>
                      </c:pt>
                      <c:pt idx="441">
                        <c:v>3.2231552162849799</c:v>
                      </c:pt>
                      <c:pt idx="442">
                        <c:v>3.10915515579826</c:v>
                      </c:pt>
                      <c:pt idx="443">
                        <c:v>3.1159803795017398</c:v>
                      </c:pt>
                      <c:pt idx="444">
                        <c:v>3.1386587771203098</c:v>
                      </c:pt>
                      <c:pt idx="445">
                        <c:v>3.2178211382113799</c:v>
                      </c:pt>
                      <c:pt idx="446">
                        <c:v>3.2245890104266599</c:v>
                      </c:pt>
                      <c:pt idx="447">
                        <c:v>3.21821217569997</c:v>
                      </c:pt>
                      <c:pt idx="448">
                        <c:v>3.1905656709648098</c:v>
                      </c:pt>
                      <c:pt idx="449">
                        <c:v>3.07985433736506</c:v>
                      </c:pt>
                      <c:pt idx="450">
                        <c:v>3.0466645387807199</c:v>
                      </c:pt>
                      <c:pt idx="451">
                        <c:v>3.03423304805793</c:v>
                      </c:pt>
                      <c:pt idx="452">
                        <c:v>3.04555371900826</c:v>
                      </c:pt>
                      <c:pt idx="453">
                        <c:v>3.1216754884663098</c:v>
                      </c:pt>
                      <c:pt idx="454">
                        <c:v>3.1176970330675702</c:v>
                      </c:pt>
                      <c:pt idx="455">
                        <c:v>3.1234567901234498</c:v>
                      </c:pt>
                      <c:pt idx="456">
                        <c:v>3.05489937314417</c:v>
                      </c:pt>
                      <c:pt idx="457">
                        <c:v>3.0542635658914699</c:v>
                      </c:pt>
                      <c:pt idx="458">
                        <c:v>3.0787011930585599</c:v>
                      </c:pt>
                      <c:pt idx="459">
                        <c:v>3.1009027081243699</c:v>
                      </c:pt>
                      <c:pt idx="460">
                        <c:v>3.1763273899598601</c:v>
                      </c:pt>
                      <c:pt idx="461">
                        <c:v>3.1446467018986102</c:v>
                      </c:pt>
                      <c:pt idx="462">
                        <c:v>3.1250730187576998</c:v>
                      </c:pt>
                      <c:pt idx="463">
                        <c:v>3.0457662885782102</c:v>
                      </c:pt>
                      <c:pt idx="464">
                        <c:v>3.0231524479235699</c:v>
                      </c:pt>
                      <c:pt idx="465">
                        <c:v>2.9826562289107801</c:v>
                      </c:pt>
                      <c:pt idx="466">
                        <c:v>2.8515908760714801</c:v>
                      </c:pt>
                      <c:pt idx="467">
                        <c:v>3.5061953828094401</c:v>
                      </c:pt>
                      <c:pt idx="468">
                        <c:v>3.2391064354828201</c:v>
                      </c:pt>
                      <c:pt idx="469">
                        <c:v>3.1317415913083</c:v>
                      </c:pt>
                      <c:pt idx="470">
                        <c:v>3.1681747673216099</c:v>
                      </c:pt>
                      <c:pt idx="471">
                        <c:v>3.2758405112531199</c:v>
                      </c:pt>
                      <c:pt idx="472">
                        <c:v>3.15441712505798</c:v>
                      </c:pt>
                      <c:pt idx="473">
                        <c:v>3.0452416008566399</c:v>
                      </c:pt>
                      <c:pt idx="474">
                        <c:v>3.10366211893726</c:v>
                      </c:pt>
                      <c:pt idx="475">
                        <c:v>3.1152487961476698</c:v>
                      </c:pt>
                      <c:pt idx="476">
                        <c:v>3.41778828664969</c:v>
                      </c:pt>
                      <c:pt idx="477">
                        <c:v>4.1772989956797399</c:v>
                      </c:pt>
                      <c:pt idx="478">
                        <c:v>4.4888120203221202</c:v>
                      </c:pt>
                      <c:pt idx="479">
                        <c:v>4.3634842679043597</c:v>
                      </c:pt>
                      <c:pt idx="480">
                        <c:v>4.2601859229747596</c:v>
                      </c:pt>
                      <c:pt idx="481">
                        <c:v>4.2567665664212297</c:v>
                      </c:pt>
                      <c:pt idx="482">
                        <c:v>4.16426423312247</c:v>
                      </c:pt>
                      <c:pt idx="483">
                        <c:v>4.1574709677419301</c:v>
                      </c:pt>
                      <c:pt idx="484">
                        <c:v>4.1647817409549104</c:v>
                      </c:pt>
                      <c:pt idx="485">
                        <c:v>4.09668922059811</c:v>
                      </c:pt>
                      <c:pt idx="486">
                        <c:v>3.9755116959064298</c:v>
                      </c:pt>
                      <c:pt idx="487">
                        <c:v>3.97003822708957</c:v>
                      </c:pt>
                      <c:pt idx="488">
                        <c:v>4.0144301610690496</c:v>
                      </c:pt>
                      <c:pt idx="489">
                        <c:v>3.9931097375620599</c:v>
                      </c:pt>
                      <c:pt idx="490">
                        <c:v>3.9124326501837898</c:v>
                      </c:pt>
                      <c:pt idx="491">
                        <c:v>3.9916896120150098</c:v>
                      </c:pt>
                      <c:pt idx="492">
                        <c:v>4.0030991210689404</c:v>
                      </c:pt>
                      <c:pt idx="493">
                        <c:v>3.9841903379639199</c:v>
                      </c:pt>
                      <c:pt idx="494">
                        <c:v>4.1061649153682902</c:v>
                      </c:pt>
                      <c:pt idx="495">
                        <c:v>4.1554279267729797</c:v>
                      </c:pt>
                      <c:pt idx="496">
                        <c:v>1.97785680735422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revenue_raw'!$D$1</c15:sqref>
                        </c15:formulaRef>
                      </c:ext>
                    </c:extLst>
                    <c:strCache>
                      <c:ptCount val="1"/>
                      <c:pt idx="0">
                        <c:v>Minnow 2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revenue_raw'!$A$2:$A$498</c15:sqref>
                        </c15:formulaRef>
                      </c:ext>
                    </c:extLst>
                    <c:numCache>
                      <c:formatCode>m/d/yyyy</c:formatCode>
                      <c:ptCount val="497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42508</c:v>
                      </c:pt>
                      <c:pt idx="64">
                        <c:v>42509</c:v>
                      </c:pt>
                      <c:pt idx="65">
                        <c:v>42510</c:v>
                      </c:pt>
                      <c:pt idx="66">
                        <c:v>42511</c:v>
                      </c:pt>
                      <c:pt idx="67">
                        <c:v>42512</c:v>
                      </c:pt>
                      <c:pt idx="68">
                        <c:v>42513</c:v>
                      </c:pt>
                      <c:pt idx="69">
                        <c:v>42514</c:v>
                      </c:pt>
                      <c:pt idx="70">
                        <c:v>42515</c:v>
                      </c:pt>
                      <c:pt idx="71">
                        <c:v>42516</c:v>
                      </c:pt>
                      <c:pt idx="72">
                        <c:v>42517</c:v>
                      </c:pt>
                      <c:pt idx="73">
                        <c:v>42518</c:v>
                      </c:pt>
                      <c:pt idx="74">
                        <c:v>42519</c:v>
                      </c:pt>
                      <c:pt idx="75">
                        <c:v>42520</c:v>
                      </c:pt>
                      <c:pt idx="76">
                        <c:v>42521</c:v>
                      </c:pt>
                      <c:pt idx="77">
                        <c:v>42522</c:v>
                      </c:pt>
                      <c:pt idx="78">
                        <c:v>42523</c:v>
                      </c:pt>
                      <c:pt idx="79">
                        <c:v>42524</c:v>
                      </c:pt>
                      <c:pt idx="80">
                        <c:v>42525</c:v>
                      </c:pt>
                      <c:pt idx="81">
                        <c:v>42526</c:v>
                      </c:pt>
                      <c:pt idx="82">
                        <c:v>42527</c:v>
                      </c:pt>
                      <c:pt idx="83">
                        <c:v>42528</c:v>
                      </c:pt>
                      <c:pt idx="84">
                        <c:v>42529</c:v>
                      </c:pt>
                      <c:pt idx="85">
                        <c:v>42530</c:v>
                      </c:pt>
                      <c:pt idx="86">
                        <c:v>42531</c:v>
                      </c:pt>
                      <c:pt idx="87">
                        <c:v>42532</c:v>
                      </c:pt>
                      <c:pt idx="88">
                        <c:v>42533</c:v>
                      </c:pt>
                      <c:pt idx="89">
                        <c:v>42534</c:v>
                      </c:pt>
                      <c:pt idx="90">
                        <c:v>42535</c:v>
                      </c:pt>
                      <c:pt idx="91">
                        <c:v>42536</c:v>
                      </c:pt>
                      <c:pt idx="92">
                        <c:v>42537</c:v>
                      </c:pt>
                      <c:pt idx="93">
                        <c:v>42538</c:v>
                      </c:pt>
                      <c:pt idx="94">
                        <c:v>42539</c:v>
                      </c:pt>
                      <c:pt idx="95">
                        <c:v>42540</c:v>
                      </c:pt>
                      <c:pt idx="96">
                        <c:v>42541</c:v>
                      </c:pt>
                      <c:pt idx="97">
                        <c:v>42542</c:v>
                      </c:pt>
                      <c:pt idx="98">
                        <c:v>42543</c:v>
                      </c:pt>
                      <c:pt idx="99">
                        <c:v>42544</c:v>
                      </c:pt>
                      <c:pt idx="100">
                        <c:v>42545</c:v>
                      </c:pt>
                      <c:pt idx="101">
                        <c:v>42546</c:v>
                      </c:pt>
                      <c:pt idx="102">
                        <c:v>42547</c:v>
                      </c:pt>
                      <c:pt idx="103">
                        <c:v>42548</c:v>
                      </c:pt>
                      <c:pt idx="104">
                        <c:v>42549</c:v>
                      </c:pt>
                      <c:pt idx="105">
                        <c:v>42550</c:v>
                      </c:pt>
                      <c:pt idx="106">
                        <c:v>42551</c:v>
                      </c:pt>
                      <c:pt idx="107">
                        <c:v>42552</c:v>
                      </c:pt>
                      <c:pt idx="108">
                        <c:v>42553</c:v>
                      </c:pt>
                      <c:pt idx="109">
                        <c:v>42554</c:v>
                      </c:pt>
                      <c:pt idx="110">
                        <c:v>42555</c:v>
                      </c:pt>
                      <c:pt idx="111">
                        <c:v>42556</c:v>
                      </c:pt>
                      <c:pt idx="112">
                        <c:v>42557</c:v>
                      </c:pt>
                      <c:pt idx="113">
                        <c:v>42558</c:v>
                      </c:pt>
                      <c:pt idx="114">
                        <c:v>42559</c:v>
                      </c:pt>
                      <c:pt idx="115">
                        <c:v>42560</c:v>
                      </c:pt>
                      <c:pt idx="116">
                        <c:v>42561</c:v>
                      </c:pt>
                      <c:pt idx="117">
                        <c:v>42562</c:v>
                      </c:pt>
                      <c:pt idx="118">
                        <c:v>42563</c:v>
                      </c:pt>
                      <c:pt idx="119">
                        <c:v>42564</c:v>
                      </c:pt>
                      <c:pt idx="120">
                        <c:v>42565</c:v>
                      </c:pt>
                      <c:pt idx="121">
                        <c:v>42566</c:v>
                      </c:pt>
                      <c:pt idx="122">
                        <c:v>42567</c:v>
                      </c:pt>
                      <c:pt idx="123">
                        <c:v>42568</c:v>
                      </c:pt>
                      <c:pt idx="124">
                        <c:v>42569</c:v>
                      </c:pt>
                      <c:pt idx="125">
                        <c:v>42570</c:v>
                      </c:pt>
                      <c:pt idx="126">
                        <c:v>42571</c:v>
                      </c:pt>
                      <c:pt idx="127">
                        <c:v>42572</c:v>
                      </c:pt>
                      <c:pt idx="128">
                        <c:v>42573</c:v>
                      </c:pt>
                      <c:pt idx="129">
                        <c:v>42574</c:v>
                      </c:pt>
                      <c:pt idx="130">
                        <c:v>42575</c:v>
                      </c:pt>
                      <c:pt idx="131">
                        <c:v>42576</c:v>
                      </c:pt>
                      <c:pt idx="132">
                        <c:v>42577</c:v>
                      </c:pt>
                      <c:pt idx="133">
                        <c:v>42578</c:v>
                      </c:pt>
                      <c:pt idx="134">
                        <c:v>42579</c:v>
                      </c:pt>
                      <c:pt idx="135">
                        <c:v>42580</c:v>
                      </c:pt>
                      <c:pt idx="136">
                        <c:v>42581</c:v>
                      </c:pt>
                      <c:pt idx="137">
                        <c:v>42582</c:v>
                      </c:pt>
                      <c:pt idx="138">
                        <c:v>42583</c:v>
                      </c:pt>
                      <c:pt idx="139">
                        <c:v>42584</c:v>
                      </c:pt>
                      <c:pt idx="140">
                        <c:v>42585</c:v>
                      </c:pt>
                      <c:pt idx="141">
                        <c:v>42586</c:v>
                      </c:pt>
                      <c:pt idx="142">
                        <c:v>42587</c:v>
                      </c:pt>
                      <c:pt idx="143">
                        <c:v>42588</c:v>
                      </c:pt>
                      <c:pt idx="144">
                        <c:v>42589</c:v>
                      </c:pt>
                      <c:pt idx="145">
                        <c:v>42590</c:v>
                      </c:pt>
                      <c:pt idx="146">
                        <c:v>42591</c:v>
                      </c:pt>
                      <c:pt idx="147">
                        <c:v>42592</c:v>
                      </c:pt>
                      <c:pt idx="148">
                        <c:v>42593</c:v>
                      </c:pt>
                      <c:pt idx="149">
                        <c:v>42594</c:v>
                      </c:pt>
                      <c:pt idx="150">
                        <c:v>42595</c:v>
                      </c:pt>
                      <c:pt idx="151">
                        <c:v>42596</c:v>
                      </c:pt>
                      <c:pt idx="152">
                        <c:v>42597</c:v>
                      </c:pt>
                      <c:pt idx="153">
                        <c:v>42598</c:v>
                      </c:pt>
                      <c:pt idx="154">
                        <c:v>42599</c:v>
                      </c:pt>
                      <c:pt idx="155">
                        <c:v>42600</c:v>
                      </c:pt>
                      <c:pt idx="156">
                        <c:v>42601</c:v>
                      </c:pt>
                      <c:pt idx="157">
                        <c:v>42602</c:v>
                      </c:pt>
                      <c:pt idx="158">
                        <c:v>42603</c:v>
                      </c:pt>
                      <c:pt idx="159">
                        <c:v>42604</c:v>
                      </c:pt>
                      <c:pt idx="160">
                        <c:v>42605</c:v>
                      </c:pt>
                      <c:pt idx="161">
                        <c:v>42606</c:v>
                      </c:pt>
                      <c:pt idx="162">
                        <c:v>42607</c:v>
                      </c:pt>
                      <c:pt idx="163">
                        <c:v>42608</c:v>
                      </c:pt>
                      <c:pt idx="164">
                        <c:v>42609</c:v>
                      </c:pt>
                      <c:pt idx="165">
                        <c:v>42610</c:v>
                      </c:pt>
                      <c:pt idx="166">
                        <c:v>42611</c:v>
                      </c:pt>
                      <c:pt idx="167">
                        <c:v>42612</c:v>
                      </c:pt>
                      <c:pt idx="168">
                        <c:v>42613</c:v>
                      </c:pt>
                      <c:pt idx="169">
                        <c:v>42614</c:v>
                      </c:pt>
                      <c:pt idx="170">
                        <c:v>42615</c:v>
                      </c:pt>
                      <c:pt idx="171">
                        <c:v>42616</c:v>
                      </c:pt>
                      <c:pt idx="172">
                        <c:v>42617</c:v>
                      </c:pt>
                      <c:pt idx="173">
                        <c:v>42618</c:v>
                      </c:pt>
                      <c:pt idx="174">
                        <c:v>42619</c:v>
                      </c:pt>
                      <c:pt idx="175">
                        <c:v>42620</c:v>
                      </c:pt>
                      <c:pt idx="176">
                        <c:v>42621</c:v>
                      </c:pt>
                      <c:pt idx="177">
                        <c:v>42622</c:v>
                      </c:pt>
                      <c:pt idx="178">
                        <c:v>42623</c:v>
                      </c:pt>
                      <c:pt idx="179">
                        <c:v>42624</c:v>
                      </c:pt>
                      <c:pt idx="180">
                        <c:v>42625</c:v>
                      </c:pt>
                      <c:pt idx="181">
                        <c:v>42626</c:v>
                      </c:pt>
                      <c:pt idx="182">
                        <c:v>42627</c:v>
                      </c:pt>
                      <c:pt idx="183">
                        <c:v>42628</c:v>
                      </c:pt>
                      <c:pt idx="184">
                        <c:v>42629</c:v>
                      </c:pt>
                      <c:pt idx="185">
                        <c:v>42630</c:v>
                      </c:pt>
                      <c:pt idx="186">
                        <c:v>42631</c:v>
                      </c:pt>
                      <c:pt idx="187">
                        <c:v>42632</c:v>
                      </c:pt>
                      <c:pt idx="188">
                        <c:v>42633</c:v>
                      </c:pt>
                      <c:pt idx="189">
                        <c:v>42634</c:v>
                      </c:pt>
                      <c:pt idx="190">
                        <c:v>42635</c:v>
                      </c:pt>
                      <c:pt idx="191">
                        <c:v>42636</c:v>
                      </c:pt>
                      <c:pt idx="192">
                        <c:v>42637</c:v>
                      </c:pt>
                      <c:pt idx="193">
                        <c:v>42638</c:v>
                      </c:pt>
                      <c:pt idx="194">
                        <c:v>42639</c:v>
                      </c:pt>
                      <c:pt idx="195">
                        <c:v>42640</c:v>
                      </c:pt>
                      <c:pt idx="196">
                        <c:v>42641</c:v>
                      </c:pt>
                      <c:pt idx="197">
                        <c:v>42642</c:v>
                      </c:pt>
                      <c:pt idx="198">
                        <c:v>42643</c:v>
                      </c:pt>
                      <c:pt idx="199">
                        <c:v>42644</c:v>
                      </c:pt>
                      <c:pt idx="200">
                        <c:v>42645</c:v>
                      </c:pt>
                      <c:pt idx="201">
                        <c:v>42646</c:v>
                      </c:pt>
                      <c:pt idx="202">
                        <c:v>42647</c:v>
                      </c:pt>
                      <c:pt idx="203">
                        <c:v>42648</c:v>
                      </c:pt>
                      <c:pt idx="204">
                        <c:v>42649</c:v>
                      </c:pt>
                      <c:pt idx="205">
                        <c:v>42650</c:v>
                      </c:pt>
                      <c:pt idx="206">
                        <c:v>42651</c:v>
                      </c:pt>
                      <c:pt idx="207">
                        <c:v>42652</c:v>
                      </c:pt>
                      <c:pt idx="208">
                        <c:v>42653</c:v>
                      </c:pt>
                      <c:pt idx="209">
                        <c:v>42654</c:v>
                      </c:pt>
                      <c:pt idx="210">
                        <c:v>42655</c:v>
                      </c:pt>
                      <c:pt idx="211">
                        <c:v>42656</c:v>
                      </c:pt>
                      <c:pt idx="212">
                        <c:v>42657</c:v>
                      </c:pt>
                      <c:pt idx="213">
                        <c:v>42658</c:v>
                      </c:pt>
                      <c:pt idx="214">
                        <c:v>42659</c:v>
                      </c:pt>
                      <c:pt idx="215">
                        <c:v>42660</c:v>
                      </c:pt>
                      <c:pt idx="216">
                        <c:v>42661</c:v>
                      </c:pt>
                      <c:pt idx="217">
                        <c:v>42662</c:v>
                      </c:pt>
                      <c:pt idx="218">
                        <c:v>42663</c:v>
                      </c:pt>
                      <c:pt idx="219">
                        <c:v>42664</c:v>
                      </c:pt>
                      <c:pt idx="220">
                        <c:v>42665</c:v>
                      </c:pt>
                      <c:pt idx="221">
                        <c:v>42666</c:v>
                      </c:pt>
                      <c:pt idx="222">
                        <c:v>42667</c:v>
                      </c:pt>
                      <c:pt idx="223">
                        <c:v>42668</c:v>
                      </c:pt>
                      <c:pt idx="224">
                        <c:v>42669</c:v>
                      </c:pt>
                      <c:pt idx="225">
                        <c:v>42670</c:v>
                      </c:pt>
                      <c:pt idx="226">
                        <c:v>42671</c:v>
                      </c:pt>
                      <c:pt idx="227">
                        <c:v>42672</c:v>
                      </c:pt>
                      <c:pt idx="228">
                        <c:v>42673</c:v>
                      </c:pt>
                      <c:pt idx="229">
                        <c:v>42674</c:v>
                      </c:pt>
                      <c:pt idx="230">
                        <c:v>42675</c:v>
                      </c:pt>
                      <c:pt idx="231">
                        <c:v>42676</c:v>
                      </c:pt>
                      <c:pt idx="232">
                        <c:v>42677</c:v>
                      </c:pt>
                      <c:pt idx="233">
                        <c:v>42678</c:v>
                      </c:pt>
                      <c:pt idx="234">
                        <c:v>42679</c:v>
                      </c:pt>
                      <c:pt idx="235">
                        <c:v>42680</c:v>
                      </c:pt>
                      <c:pt idx="236">
                        <c:v>42681</c:v>
                      </c:pt>
                      <c:pt idx="237">
                        <c:v>42682</c:v>
                      </c:pt>
                      <c:pt idx="238">
                        <c:v>42683</c:v>
                      </c:pt>
                      <c:pt idx="239">
                        <c:v>42684</c:v>
                      </c:pt>
                      <c:pt idx="240">
                        <c:v>42685</c:v>
                      </c:pt>
                      <c:pt idx="241">
                        <c:v>42686</c:v>
                      </c:pt>
                      <c:pt idx="242">
                        <c:v>42687</c:v>
                      </c:pt>
                      <c:pt idx="243">
                        <c:v>42688</c:v>
                      </c:pt>
                      <c:pt idx="244">
                        <c:v>42689</c:v>
                      </c:pt>
                      <c:pt idx="245">
                        <c:v>42690</c:v>
                      </c:pt>
                      <c:pt idx="246">
                        <c:v>42691</c:v>
                      </c:pt>
                      <c:pt idx="247">
                        <c:v>42692</c:v>
                      </c:pt>
                      <c:pt idx="248">
                        <c:v>42693</c:v>
                      </c:pt>
                      <c:pt idx="249">
                        <c:v>42694</c:v>
                      </c:pt>
                      <c:pt idx="250">
                        <c:v>42695</c:v>
                      </c:pt>
                      <c:pt idx="251">
                        <c:v>42696</c:v>
                      </c:pt>
                      <c:pt idx="252">
                        <c:v>42697</c:v>
                      </c:pt>
                      <c:pt idx="253">
                        <c:v>42698</c:v>
                      </c:pt>
                      <c:pt idx="254">
                        <c:v>42699</c:v>
                      </c:pt>
                      <c:pt idx="255">
                        <c:v>42700</c:v>
                      </c:pt>
                      <c:pt idx="256">
                        <c:v>42701</c:v>
                      </c:pt>
                      <c:pt idx="257">
                        <c:v>42702</c:v>
                      </c:pt>
                      <c:pt idx="258">
                        <c:v>42703</c:v>
                      </c:pt>
                      <c:pt idx="259">
                        <c:v>42704</c:v>
                      </c:pt>
                      <c:pt idx="260">
                        <c:v>42705</c:v>
                      </c:pt>
                      <c:pt idx="261">
                        <c:v>42706</c:v>
                      </c:pt>
                      <c:pt idx="262">
                        <c:v>42707</c:v>
                      </c:pt>
                      <c:pt idx="263">
                        <c:v>42708</c:v>
                      </c:pt>
                      <c:pt idx="264">
                        <c:v>42709</c:v>
                      </c:pt>
                      <c:pt idx="265">
                        <c:v>42710</c:v>
                      </c:pt>
                      <c:pt idx="266">
                        <c:v>42711</c:v>
                      </c:pt>
                      <c:pt idx="267">
                        <c:v>42712</c:v>
                      </c:pt>
                      <c:pt idx="268">
                        <c:v>42713</c:v>
                      </c:pt>
                      <c:pt idx="269">
                        <c:v>42714</c:v>
                      </c:pt>
                      <c:pt idx="270">
                        <c:v>42715</c:v>
                      </c:pt>
                      <c:pt idx="271">
                        <c:v>42716</c:v>
                      </c:pt>
                      <c:pt idx="272">
                        <c:v>42717</c:v>
                      </c:pt>
                      <c:pt idx="273">
                        <c:v>42718</c:v>
                      </c:pt>
                      <c:pt idx="274">
                        <c:v>42719</c:v>
                      </c:pt>
                      <c:pt idx="275">
                        <c:v>42720</c:v>
                      </c:pt>
                      <c:pt idx="276">
                        <c:v>42721</c:v>
                      </c:pt>
                      <c:pt idx="277">
                        <c:v>42722</c:v>
                      </c:pt>
                      <c:pt idx="278">
                        <c:v>42723</c:v>
                      </c:pt>
                      <c:pt idx="279">
                        <c:v>42724</c:v>
                      </c:pt>
                      <c:pt idx="280">
                        <c:v>42725</c:v>
                      </c:pt>
                      <c:pt idx="281">
                        <c:v>42726</c:v>
                      </c:pt>
                      <c:pt idx="282">
                        <c:v>42727</c:v>
                      </c:pt>
                      <c:pt idx="283">
                        <c:v>42728</c:v>
                      </c:pt>
                      <c:pt idx="284">
                        <c:v>42729</c:v>
                      </c:pt>
                      <c:pt idx="285">
                        <c:v>42730</c:v>
                      </c:pt>
                      <c:pt idx="286">
                        <c:v>42731</c:v>
                      </c:pt>
                      <c:pt idx="287">
                        <c:v>42732</c:v>
                      </c:pt>
                      <c:pt idx="288">
                        <c:v>42733</c:v>
                      </c:pt>
                      <c:pt idx="289">
                        <c:v>42734</c:v>
                      </c:pt>
                      <c:pt idx="290">
                        <c:v>42735</c:v>
                      </c:pt>
                      <c:pt idx="291">
                        <c:v>42736</c:v>
                      </c:pt>
                      <c:pt idx="292">
                        <c:v>42737</c:v>
                      </c:pt>
                      <c:pt idx="293">
                        <c:v>42738</c:v>
                      </c:pt>
                      <c:pt idx="294">
                        <c:v>42739</c:v>
                      </c:pt>
                      <c:pt idx="295">
                        <c:v>42740</c:v>
                      </c:pt>
                      <c:pt idx="296">
                        <c:v>42741</c:v>
                      </c:pt>
                      <c:pt idx="297">
                        <c:v>42742</c:v>
                      </c:pt>
                      <c:pt idx="298">
                        <c:v>42743</c:v>
                      </c:pt>
                      <c:pt idx="299">
                        <c:v>42744</c:v>
                      </c:pt>
                      <c:pt idx="300">
                        <c:v>42745</c:v>
                      </c:pt>
                      <c:pt idx="301">
                        <c:v>42746</c:v>
                      </c:pt>
                      <c:pt idx="302">
                        <c:v>42747</c:v>
                      </c:pt>
                      <c:pt idx="303">
                        <c:v>42748</c:v>
                      </c:pt>
                      <c:pt idx="304">
                        <c:v>42749</c:v>
                      </c:pt>
                      <c:pt idx="305">
                        <c:v>42750</c:v>
                      </c:pt>
                      <c:pt idx="306">
                        <c:v>42751</c:v>
                      </c:pt>
                      <c:pt idx="307">
                        <c:v>42752</c:v>
                      </c:pt>
                      <c:pt idx="308">
                        <c:v>42753</c:v>
                      </c:pt>
                      <c:pt idx="309">
                        <c:v>42754</c:v>
                      </c:pt>
                      <c:pt idx="310">
                        <c:v>42755</c:v>
                      </c:pt>
                      <c:pt idx="311">
                        <c:v>42756</c:v>
                      </c:pt>
                      <c:pt idx="312">
                        <c:v>42757</c:v>
                      </c:pt>
                      <c:pt idx="313">
                        <c:v>42758</c:v>
                      </c:pt>
                      <c:pt idx="314">
                        <c:v>42759</c:v>
                      </c:pt>
                      <c:pt idx="315">
                        <c:v>42760</c:v>
                      </c:pt>
                      <c:pt idx="316">
                        <c:v>42761</c:v>
                      </c:pt>
                      <c:pt idx="317">
                        <c:v>42762</c:v>
                      </c:pt>
                      <c:pt idx="318">
                        <c:v>42763</c:v>
                      </c:pt>
                      <c:pt idx="319">
                        <c:v>42764</c:v>
                      </c:pt>
                      <c:pt idx="320">
                        <c:v>42765</c:v>
                      </c:pt>
                      <c:pt idx="321">
                        <c:v>42766</c:v>
                      </c:pt>
                      <c:pt idx="322">
                        <c:v>42767</c:v>
                      </c:pt>
                      <c:pt idx="323">
                        <c:v>42768</c:v>
                      </c:pt>
                      <c:pt idx="324">
                        <c:v>42769</c:v>
                      </c:pt>
                      <c:pt idx="325">
                        <c:v>42770</c:v>
                      </c:pt>
                      <c:pt idx="326">
                        <c:v>42771</c:v>
                      </c:pt>
                      <c:pt idx="327">
                        <c:v>42772</c:v>
                      </c:pt>
                      <c:pt idx="328">
                        <c:v>42773</c:v>
                      </c:pt>
                      <c:pt idx="329">
                        <c:v>42774</c:v>
                      </c:pt>
                      <c:pt idx="330">
                        <c:v>42775</c:v>
                      </c:pt>
                      <c:pt idx="331">
                        <c:v>42776</c:v>
                      </c:pt>
                      <c:pt idx="332">
                        <c:v>42777</c:v>
                      </c:pt>
                      <c:pt idx="333">
                        <c:v>42778</c:v>
                      </c:pt>
                      <c:pt idx="334">
                        <c:v>42779</c:v>
                      </c:pt>
                      <c:pt idx="335">
                        <c:v>42780</c:v>
                      </c:pt>
                      <c:pt idx="336">
                        <c:v>42781</c:v>
                      </c:pt>
                      <c:pt idx="337">
                        <c:v>42782</c:v>
                      </c:pt>
                      <c:pt idx="338">
                        <c:v>42783</c:v>
                      </c:pt>
                      <c:pt idx="339">
                        <c:v>42784</c:v>
                      </c:pt>
                      <c:pt idx="340">
                        <c:v>42785</c:v>
                      </c:pt>
                      <c:pt idx="341">
                        <c:v>42786</c:v>
                      </c:pt>
                      <c:pt idx="342">
                        <c:v>42787</c:v>
                      </c:pt>
                      <c:pt idx="343">
                        <c:v>42788</c:v>
                      </c:pt>
                      <c:pt idx="344">
                        <c:v>42789</c:v>
                      </c:pt>
                      <c:pt idx="345">
                        <c:v>42790</c:v>
                      </c:pt>
                      <c:pt idx="346">
                        <c:v>42791</c:v>
                      </c:pt>
                      <c:pt idx="347">
                        <c:v>42792</c:v>
                      </c:pt>
                      <c:pt idx="348">
                        <c:v>42793</c:v>
                      </c:pt>
                      <c:pt idx="349">
                        <c:v>42794</c:v>
                      </c:pt>
                      <c:pt idx="350">
                        <c:v>42795</c:v>
                      </c:pt>
                      <c:pt idx="351">
                        <c:v>42796</c:v>
                      </c:pt>
                      <c:pt idx="352">
                        <c:v>42797</c:v>
                      </c:pt>
                      <c:pt idx="353">
                        <c:v>42798</c:v>
                      </c:pt>
                      <c:pt idx="354">
                        <c:v>42799</c:v>
                      </c:pt>
                      <c:pt idx="355">
                        <c:v>42800</c:v>
                      </c:pt>
                      <c:pt idx="356">
                        <c:v>42801</c:v>
                      </c:pt>
                      <c:pt idx="357">
                        <c:v>42802</c:v>
                      </c:pt>
                      <c:pt idx="358">
                        <c:v>42803</c:v>
                      </c:pt>
                      <c:pt idx="359">
                        <c:v>42804</c:v>
                      </c:pt>
                      <c:pt idx="360">
                        <c:v>42805</c:v>
                      </c:pt>
                      <c:pt idx="361">
                        <c:v>42806</c:v>
                      </c:pt>
                      <c:pt idx="362">
                        <c:v>42807</c:v>
                      </c:pt>
                      <c:pt idx="363">
                        <c:v>42808</c:v>
                      </c:pt>
                      <c:pt idx="364">
                        <c:v>42809</c:v>
                      </c:pt>
                      <c:pt idx="365">
                        <c:v>42810</c:v>
                      </c:pt>
                      <c:pt idx="366">
                        <c:v>42811</c:v>
                      </c:pt>
                      <c:pt idx="367">
                        <c:v>42812</c:v>
                      </c:pt>
                      <c:pt idx="368">
                        <c:v>42813</c:v>
                      </c:pt>
                      <c:pt idx="369">
                        <c:v>42814</c:v>
                      </c:pt>
                      <c:pt idx="370">
                        <c:v>42815</c:v>
                      </c:pt>
                      <c:pt idx="371">
                        <c:v>42816</c:v>
                      </c:pt>
                      <c:pt idx="372">
                        <c:v>42817</c:v>
                      </c:pt>
                      <c:pt idx="373">
                        <c:v>42818</c:v>
                      </c:pt>
                      <c:pt idx="374">
                        <c:v>42819</c:v>
                      </c:pt>
                      <c:pt idx="375">
                        <c:v>42820</c:v>
                      </c:pt>
                      <c:pt idx="376">
                        <c:v>42821</c:v>
                      </c:pt>
                      <c:pt idx="377">
                        <c:v>42822</c:v>
                      </c:pt>
                      <c:pt idx="378">
                        <c:v>42823</c:v>
                      </c:pt>
                      <c:pt idx="379">
                        <c:v>42824</c:v>
                      </c:pt>
                      <c:pt idx="380">
                        <c:v>42825</c:v>
                      </c:pt>
                      <c:pt idx="381">
                        <c:v>42826</c:v>
                      </c:pt>
                      <c:pt idx="382">
                        <c:v>42827</c:v>
                      </c:pt>
                      <c:pt idx="383">
                        <c:v>42828</c:v>
                      </c:pt>
                      <c:pt idx="384">
                        <c:v>42829</c:v>
                      </c:pt>
                      <c:pt idx="385">
                        <c:v>42830</c:v>
                      </c:pt>
                      <c:pt idx="386">
                        <c:v>42831</c:v>
                      </c:pt>
                      <c:pt idx="387">
                        <c:v>42832</c:v>
                      </c:pt>
                      <c:pt idx="388">
                        <c:v>42833</c:v>
                      </c:pt>
                      <c:pt idx="389">
                        <c:v>42834</c:v>
                      </c:pt>
                      <c:pt idx="390">
                        <c:v>42835</c:v>
                      </c:pt>
                      <c:pt idx="391">
                        <c:v>42836</c:v>
                      </c:pt>
                      <c:pt idx="392">
                        <c:v>42837</c:v>
                      </c:pt>
                      <c:pt idx="393">
                        <c:v>42838</c:v>
                      </c:pt>
                      <c:pt idx="394">
                        <c:v>42839</c:v>
                      </c:pt>
                      <c:pt idx="395">
                        <c:v>42840</c:v>
                      </c:pt>
                      <c:pt idx="396">
                        <c:v>42841</c:v>
                      </c:pt>
                      <c:pt idx="397">
                        <c:v>42842</c:v>
                      </c:pt>
                      <c:pt idx="398">
                        <c:v>42843</c:v>
                      </c:pt>
                      <c:pt idx="399">
                        <c:v>42844</c:v>
                      </c:pt>
                      <c:pt idx="400">
                        <c:v>42845</c:v>
                      </c:pt>
                      <c:pt idx="401">
                        <c:v>42846</c:v>
                      </c:pt>
                      <c:pt idx="402">
                        <c:v>42847</c:v>
                      </c:pt>
                      <c:pt idx="403">
                        <c:v>42848</c:v>
                      </c:pt>
                      <c:pt idx="404">
                        <c:v>42849</c:v>
                      </c:pt>
                      <c:pt idx="405">
                        <c:v>42850</c:v>
                      </c:pt>
                      <c:pt idx="406">
                        <c:v>42851</c:v>
                      </c:pt>
                      <c:pt idx="407">
                        <c:v>42852</c:v>
                      </c:pt>
                      <c:pt idx="408">
                        <c:v>42853</c:v>
                      </c:pt>
                      <c:pt idx="409">
                        <c:v>42854</c:v>
                      </c:pt>
                      <c:pt idx="410">
                        <c:v>42855</c:v>
                      </c:pt>
                      <c:pt idx="411">
                        <c:v>42856</c:v>
                      </c:pt>
                      <c:pt idx="412">
                        <c:v>42857</c:v>
                      </c:pt>
                      <c:pt idx="413">
                        <c:v>42858</c:v>
                      </c:pt>
                      <c:pt idx="414">
                        <c:v>42859</c:v>
                      </c:pt>
                      <c:pt idx="415">
                        <c:v>42860</c:v>
                      </c:pt>
                      <c:pt idx="416">
                        <c:v>42861</c:v>
                      </c:pt>
                      <c:pt idx="417">
                        <c:v>42862</c:v>
                      </c:pt>
                      <c:pt idx="418">
                        <c:v>42863</c:v>
                      </c:pt>
                      <c:pt idx="419">
                        <c:v>42864</c:v>
                      </c:pt>
                      <c:pt idx="420">
                        <c:v>42865</c:v>
                      </c:pt>
                      <c:pt idx="421">
                        <c:v>42866</c:v>
                      </c:pt>
                      <c:pt idx="422">
                        <c:v>42867</c:v>
                      </c:pt>
                      <c:pt idx="423">
                        <c:v>42868</c:v>
                      </c:pt>
                      <c:pt idx="424">
                        <c:v>42869</c:v>
                      </c:pt>
                      <c:pt idx="425">
                        <c:v>42870</c:v>
                      </c:pt>
                      <c:pt idx="426">
                        <c:v>42871</c:v>
                      </c:pt>
                      <c:pt idx="427">
                        <c:v>42872</c:v>
                      </c:pt>
                      <c:pt idx="428">
                        <c:v>42873</c:v>
                      </c:pt>
                      <c:pt idx="429">
                        <c:v>42874</c:v>
                      </c:pt>
                      <c:pt idx="430">
                        <c:v>42875</c:v>
                      </c:pt>
                      <c:pt idx="431">
                        <c:v>42876</c:v>
                      </c:pt>
                      <c:pt idx="432">
                        <c:v>42877</c:v>
                      </c:pt>
                      <c:pt idx="433">
                        <c:v>42878</c:v>
                      </c:pt>
                      <c:pt idx="434">
                        <c:v>42879</c:v>
                      </c:pt>
                      <c:pt idx="435">
                        <c:v>42880</c:v>
                      </c:pt>
                      <c:pt idx="436">
                        <c:v>42881</c:v>
                      </c:pt>
                      <c:pt idx="437">
                        <c:v>42882</c:v>
                      </c:pt>
                      <c:pt idx="438">
                        <c:v>42883</c:v>
                      </c:pt>
                      <c:pt idx="439">
                        <c:v>42884</c:v>
                      </c:pt>
                      <c:pt idx="440">
                        <c:v>42885</c:v>
                      </c:pt>
                      <c:pt idx="441">
                        <c:v>42886</c:v>
                      </c:pt>
                      <c:pt idx="442">
                        <c:v>42887</c:v>
                      </c:pt>
                      <c:pt idx="443">
                        <c:v>42888</c:v>
                      </c:pt>
                      <c:pt idx="444">
                        <c:v>42889</c:v>
                      </c:pt>
                      <c:pt idx="445">
                        <c:v>42890</c:v>
                      </c:pt>
                      <c:pt idx="446">
                        <c:v>42891</c:v>
                      </c:pt>
                      <c:pt idx="447">
                        <c:v>42892</c:v>
                      </c:pt>
                      <c:pt idx="448">
                        <c:v>42893</c:v>
                      </c:pt>
                      <c:pt idx="449">
                        <c:v>42894</c:v>
                      </c:pt>
                      <c:pt idx="450">
                        <c:v>42895</c:v>
                      </c:pt>
                      <c:pt idx="451">
                        <c:v>42896</c:v>
                      </c:pt>
                      <c:pt idx="452">
                        <c:v>42897</c:v>
                      </c:pt>
                      <c:pt idx="453">
                        <c:v>42898</c:v>
                      </c:pt>
                      <c:pt idx="454">
                        <c:v>42899</c:v>
                      </c:pt>
                      <c:pt idx="455">
                        <c:v>42900</c:v>
                      </c:pt>
                      <c:pt idx="456">
                        <c:v>42901</c:v>
                      </c:pt>
                      <c:pt idx="457">
                        <c:v>42902</c:v>
                      </c:pt>
                      <c:pt idx="458">
                        <c:v>42903</c:v>
                      </c:pt>
                      <c:pt idx="459">
                        <c:v>42904</c:v>
                      </c:pt>
                      <c:pt idx="460">
                        <c:v>42905</c:v>
                      </c:pt>
                      <c:pt idx="461">
                        <c:v>42906</c:v>
                      </c:pt>
                      <c:pt idx="462">
                        <c:v>42907</c:v>
                      </c:pt>
                      <c:pt idx="463">
                        <c:v>42908</c:v>
                      </c:pt>
                      <c:pt idx="464">
                        <c:v>42909</c:v>
                      </c:pt>
                      <c:pt idx="465">
                        <c:v>42910</c:v>
                      </c:pt>
                      <c:pt idx="466">
                        <c:v>42911</c:v>
                      </c:pt>
                      <c:pt idx="467">
                        <c:v>42912</c:v>
                      </c:pt>
                      <c:pt idx="468">
                        <c:v>42913</c:v>
                      </c:pt>
                      <c:pt idx="469">
                        <c:v>42914</c:v>
                      </c:pt>
                      <c:pt idx="470">
                        <c:v>42915</c:v>
                      </c:pt>
                      <c:pt idx="471">
                        <c:v>42916</c:v>
                      </c:pt>
                      <c:pt idx="472">
                        <c:v>42917</c:v>
                      </c:pt>
                      <c:pt idx="473">
                        <c:v>42918</c:v>
                      </c:pt>
                      <c:pt idx="474">
                        <c:v>42919</c:v>
                      </c:pt>
                      <c:pt idx="475">
                        <c:v>42920</c:v>
                      </c:pt>
                      <c:pt idx="476">
                        <c:v>42921</c:v>
                      </c:pt>
                      <c:pt idx="477">
                        <c:v>42922</c:v>
                      </c:pt>
                      <c:pt idx="478">
                        <c:v>42923</c:v>
                      </c:pt>
                      <c:pt idx="479">
                        <c:v>42924</c:v>
                      </c:pt>
                      <c:pt idx="480">
                        <c:v>42925</c:v>
                      </c:pt>
                      <c:pt idx="481">
                        <c:v>42926</c:v>
                      </c:pt>
                      <c:pt idx="482">
                        <c:v>42927</c:v>
                      </c:pt>
                      <c:pt idx="483">
                        <c:v>42928</c:v>
                      </c:pt>
                      <c:pt idx="484">
                        <c:v>42929</c:v>
                      </c:pt>
                      <c:pt idx="485">
                        <c:v>42930</c:v>
                      </c:pt>
                      <c:pt idx="486">
                        <c:v>42931</c:v>
                      </c:pt>
                      <c:pt idx="487">
                        <c:v>42932</c:v>
                      </c:pt>
                      <c:pt idx="488">
                        <c:v>42933</c:v>
                      </c:pt>
                      <c:pt idx="489">
                        <c:v>42934</c:v>
                      </c:pt>
                      <c:pt idx="490">
                        <c:v>42935</c:v>
                      </c:pt>
                      <c:pt idx="491">
                        <c:v>42936</c:v>
                      </c:pt>
                      <c:pt idx="492">
                        <c:v>42937</c:v>
                      </c:pt>
                      <c:pt idx="493">
                        <c:v>42938</c:v>
                      </c:pt>
                      <c:pt idx="494">
                        <c:v>42939</c:v>
                      </c:pt>
                      <c:pt idx="495">
                        <c:v>42940</c:v>
                      </c:pt>
                      <c:pt idx="496">
                        <c:v>42941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revenue_raw'!$D$2:$D$498</c15:sqref>
                        </c15:formulaRef>
                      </c:ext>
                    </c:extLst>
                    <c:numCache>
                      <c:formatCode>General</c:formatCode>
                      <c:ptCount val="497"/>
                      <c:pt idx="0">
                        <c:v>1.92</c:v>
                      </c:pt>
                      <c:pt idx="1">
                        <c:v>4.82258064516129</c:v>
                      </c:pt>
                      <c:pt idx="2">
                        <c:v>5.1885033661315303</c:v>
                      </c:pt>
                      <c:pt idx="3">
                        <c:v>5.1964493597206003</c:v>
                      </c:pt>
                      <c:pt idx="4">
                        <c:v>5.5815649867374004</c:v>
                      </c:pt>
                      <c:pt idx="5">
                        <c:v>5.3868178324365799</c:v>
                      </c:pt>
                      <c:pt idx="6">
                        <c:v>5.2398135359116003</c:v>
                      </c:pt>
                      <c:pt idx="7">
                        <c:v>5.2011568123393301</c:v>
                      </c:pt>
                      <c:pt idx="8">
                        <c:v>5.0649926144756199</c:v>
                      </c:pt>
                      <c:pt idx="9">
                        <c:v>4.9696198954359101</c:v>
                      </c:pt>
                      <c:pt idx="10">
                        <c:v>4.7446196024674396</c:v>
                      </c:pt>
                      <c:pt idx="11">
                        <c:v>4.8184495916454599</c:v>
                      </c:pt>
                      <c:pt idx="12">
                        <c:v>4.7920331091567503</c:v>
                      </c:pt>
                      <c:pt idx="13">
                        <c:v>4.7697241821680496</c:v>
                      </c:pt>
                      <c:pt idx="14">
                        <c:v>4.6867714140902104</c:v>
                      </c:pt>
                      <c:pt idx="15">
                        <c:v>4.6314122862571203</c:v>
                      </c:pt>
                      <c:pt idx="16">
                        <c:v>4.7318401187971704</c:v>
                      </c:pt>
                      <c:pt idx="17">
                        <c:v>4.6956416757213502</c:v>
                      </c:pt>
                      <c:pt idx="18">
                        <c:v>4.7488784079144102</c:v>
                      </c:pt>
                      <c:pt idx="19">
                        <c:v>4.6728864316977603</c:v>
                      </c:pt>
                      <c:pt idx="20">
                        <c:v>4.6437051971326104</c:v>
                      </c:pt>
                      <c:pt idx="21">
                        <c:v>4.6474429931370302</c:v>
                      </c:pt>
                      <c:pt idx="22">
                        <c:v>4.6100330760749699</c:v>
                      </c:pt>
                      <c:pt idx="23">
                        <c:v>4.58013765978367</c:v>
                      </c:pt>
                      <c:pt idx="24">
                        <c:v>4.4814054054054004</c:v>
                      </c:pt>
                      <c:pt idx="25">
                        <c:v>4.5903215468432803</c:v>
                      </c:pt>
                      <c:pt idx="26">
                        <c:v>4.5425645402176196</c:v>
                      </c:pt>
                      <c:pt idx="27">
                        <c:v>4.3548421388327796</c:v>
                      </c:pt>
                      <c:pt idx="28">
                        <c:v>4.3467006153193299</c:v>
                      </c:pt>
                      <c:pt idx="29">
                        <c:v>4.3032085561497304</c:v>
                      </c:pt>
                      <c:pt idx="30">
                        <c:v>4.3068364181020602</c:v>
                      </c:pt>
                      <c:pt idx="31">
                        <c:v>4.3164284946814204</c:v>
                      </c:pt>
                      <c:pt idx="32">
                        <c:v>4.3745907698806601</c:v>
                      </c:pt>
                      <c:pt idx="33">
                        <c:v>4.3651518369080398</c:v>
                      </c:pt>
                      <c:pt idx="34">
                        <c:v>4.2942716514818304</c:v>
                      </c:pt>
                      <c:pt idx="35">
                        <c:v>4.3210057621791496</c:v>
                      </c:pt>
                      <c:pt idx="36">
                        <c:v>4.2221871713985202</c:v>
                      </c:pt>
                      <c:pt idx="37">
                        <c:v>4.1739221651106604</c:v>
                      </c:pt>
                      <c:pt idx="38">
                        <c:v>4.0791178929765799</c:v>
                      </c:pt>
                      <c:pt idx="39">
                        <c:v>4.2627867817301599</c:v>
                      </c:pt>
                      <c:pt idx="40">
                        <c:v>4.1963692946058</c:v>
                      </c:pt>
                      <c:pt idx="41">
                        <c:v>4.1185593837826504</c:v>
                      </c:pt>
                      <c:pt idx="42">
                        <c:v>4.0794324772162298</c:v>
                      </c:pt>
                      <c:pt idx="43">
                        <c:v>3.9854560565136001</c:v>
                      </c:pt>
                      <c:pt idx="44">
                        <c:v>4.0059592263460502</c:v>
                      </c:pt>
                      <c:pt idx="45">
                        <c:v>3.96183126499113</c:v>
                      </c:pt>
                      <c:pt idx="46">
                        <c:v>4.0848218842502799</c:v>
                      </c:pt>
                      <c:pt idx="47">
                        <c:v>4.07049714751426</c:v>
                      </c:pt>
                      <c:pt idx="48">
                        <c:v>4.0616306223982104</c:v>
                      </c:pt>
                      <c:pt idx="49">
                        <c:v>4.0855011090945696</c:v>
                      </c:pt>
                      <c:pt idx="50">
                        <c:v>4.3501949415175396</c:v>
                      </c:pt>
                      <c:pt idx="51">
                        <c:v>4.1984296930763696</c:v>
                      </c:pt>
                      <c:pt idx="52">
                        <c:v>4.05923202614379</c:v>
                      </c:pt>
                      <c:pt idx="53">
                        <c:v>4.1780226445612598</c:v>
                      </c:pt>
                      <c:pt idx="54">
                        <c:v>4.16002421551811</c:v>
                      </c:pt>
                      <c:pt idx="55">
                        <c:v>4.0928701640672402</c:v>
                      </c:pt>
                      <c:pt idx="56">
                        <c:v>4.0516030534351097</c:v>
                      </c:pt>
                      <c:pt idx="57">
                        <c:v>4.0032753326509702</c:v>
                      </c:pt>
                      <c:pt idx="58">
                        <c:v>4.1521472392638001</c:v>
                      </c:pt>
                      <c:pt idx="59">
                        <c:v>4.3479321207194301</c:v>
                      </c:pt>
                      <c:pt idx="60">
                        <c:v>4.4342753696067501</c:v>
                      </c:pt>
                      <c:pt idx="61">
                        <c:v>4.4031518053061998</c:v>
                      </c:pt>
                      <c:pt idx="62">
                        <c:v>4.4434281169218499</c:v>
                      </c:pt>
                      <c:pt idx="63">
                        <c:v>4.3673408089707602</c:v>
                      </c:pt>
                      <c:pt idx="64">
                        <c:v>4.3096042950884801</c:v>
                      </c:pt>
                      <c:pt idx="65">
                        <c:v>4.2337137662862299</c:v>
                      </c:pt>
                      <c:pt idx="66">
                        <c:v>4.1951219512195097</c:v>
                      </c:pt>
                      <c:pt idx="67">
                        <c:v>4.2776877910508198</c:v>
                      </c:pt>
                      <c:pt idx="68">
                        <c:v>4.1504407051282</c:v>
                      </c:pt>
                      <c:pt idx="69">
                        <c:v>4.0440616863608998</c:v>
                      </c:pt>
                      <c:pt idx="70">
                        <c:v>4.0591900311526397</c:v>
                      </c:pt>
                      <c:pt idx="71">
                        <c:v>4.0633424546467998</c:v>
                      </c:pt>
                      <c:pt idx="72">
                        <c:v>4.0744204961366401</c:v>
                      </c:pt>
                      <c:pt idx="73">
                        <c:v>4.0031860226104801</c:v>
                      </c:pt>
                      <c:pt idx="74">
                        <c:v>4.0135746606334797</c:v>
                      </c:pt>
                      <c:pt idx="75">
                        <c:v>4.1415255086699396</c:v>
                      </c:pt>
                      <c:pt idx="76">
                        <c:v>4.0913108990457001</c:v>
                      </c:pt>
                      <c:pt idx="77">
                        <c:v>4.0499055572124396</c:v>
                      </c:pt>
                      <c:pt idx="78">
                        <c:v>4.0132943901702003</c:v>
                      </c:pt>
                      <c:pt idx="79">
                        <c:v>3.9993947341874301</c:v>
                      </c:pt>
                      <c:pt idx="80">
                        <c:v>3.95095840130505</c:v>
                      </c:pt>
                      <c:pt idx="81">
                        <c:v>4.0231948366276704</c:v>
                      </c:pt>
                      <c:pt idx="82">
                        <c:v>4.0738921195107203</c:v>
                      </c:pt>
                      <c:pt idx="83">
                        <c:v>4.0057280675309004</c:v>
                      </c:pt>
                      <c:pt idx="84">
                        <c:v>3.9754545454545398</c:v>
                      </c:pt>
                      <c:pt idx="85">
                        <c:v>3.9224477431081399</c:v>
                      </c:pt>
                      <c:pt idx="86">
                        <c:v>3.92868059093224</c:v>
                      </c:pt>
                      <c:pt idx="87">
                        <c:v>3.9094378545641999</c:v>
                      </c:pt>
                      <c:pt idx="88">
                        <c:v>3.91931540342298</c:v>
                      </c:pt>
                      <c:pt idx="89">
                        <c:v>4.0038680781758904</c:v>
                      </c:pt>
                      <c:pt idx="90">
                        <c:v>3.9331021823373402</c:v>
                      </c:pt>
                      <c:pt idx="91">
                        <c:v>4.1143774944027998</c:v>
                      </c:pt>
                      <c:pt idx="92">
                        <c:v>4.6704342092869897</c:v>
                      </c:pt>
                      <c:pt idx="93">
                        <c:v>5.3053223960320404</c:v>
                      </c:pt>
                      <c:pt idx="94">
                        <c:v>4.8587712519319899</c:v>
                      </c:pt>
                      <c:pt idx="95">
                        <c:v>4.6773884740570502</c:v>
                      </c:pt>
                      <c:pt idx="96">
                        <c:v>5.0947614593077599</c:v>
                      </c:pt>
                      <c:pt idx="97">
                        <c:v>5.2252916472235098</c:v>
                      </c:pt>
                      <c:pt idx="98">
                        <c:v>5.0216035012570996</c:v>
                      </c:pt>
                      <c:pt idx="99">
                        <c:v>5.0454545454545396</c:v>
                      </c:pt>
                      <c:pt idx="100">
                        <c:v>4.8630495790458301</c:v>
                      </c:pt>
                      <c:pt idx="101">
                        <c:v>4.5964576352321602</c:v>
                      </c:pt>
                      <c:pt idx="102">
                        <c:v>4.54959658281917</c:v>
                      </c:pt>
                      <c:pt idx="103">
                        <c:v>5.0672261072260998</c:v>
                      </c:pt>
                      <c:pt idx="104">
                        <c:v>5.3724556489262296</c:v>
                      </c:pt>
                      <c:pt idx="105">
                        <c:v>5.2184811073699899</c:v>
                      </c:pt>
                      <c:pt idx="106">
                        <c:v>5.1038595173255699</c:v>
                      </c:pt>
                      <c:pt idx="107">
                        <c:v>4.9206065172348801</c:v>
                      </c:pt>
                      <c:pt idx="108">
                        <c:v>4.7461846623426096</c:v>
                      </c:pt>
                      <c:pt idx="109">
                        <c:v>4.7111089811175999</c:v>
                      </c:pt>
                      <c:pt idx="110">
                        <c:v>5.1033472012102798</c:v>
                      </c:pt>
                      <c:pt idx="111">
                        <c:v>5.2436112665547396</c:v>
                      </c:pt>
                      <c:pt idx="112">
                        <c:v>5.3082651466396902</c:v>
                      </c:pt>
                      <c:pt idx="113">
                        <c:v>5.2359177652807203</c:v>
                      </c:pt>
                      <c:pt idx="114">
                        <c:v>5.1196921935842701</c:v>
                      </c:pt>
                      <c:pt idx="115">
                        <c:v>5.0452130138901801</c:v>
                      </c:pt>
                      <c:pt idx="116">
                        <c:v>5.2240482822655503</c:v>
                      </c:pt>
                      <c:pt idx="117">
                        <c:v>5.3260589318600298</c:v>
                      </c:pt>
                      <c:pt idx="118">
                        <c:v>5.2356951994840104</c:v>
                      </c:pt>
                      <c:pt idx="119">
                        <c:v>5.31062012625324</c:v>
                      </c:pt>
                      <c:pt idx="120">
                        <c:v>5.2774103400093102</c:v>
                      </c:pt>
                      <c:pt idx="121">
                        <c:v>4.1222086120795201</c:v>
                      </c:pt>
                      <c:pt idx="122">
                        <c:v>3.8827682211395</c:v>
                      </c:pt>
                      <c:pt idx="123">
                        <c:v>3.9586726998491701</c:v>
                      </c:pt>
                      <c:pt idx="124">
                        <c:v>3.92855727308759</c:v>
                      </c:pt>
                      <c:pt idx="125">
                        <c:v>3.8878150841885</c:v>
                      </c:pt>
                      <c:pt idx="126">
                        <c:v>3.8699668641429801</c:v>
                      </c:pt>
                      <c:pt idx="127">
                        <c:v>3.8114563303309299</c:v>
                      </c:pt>
                      <c:pt idx="128">
                        <c:v>3.8639317627944698</c:v>
                      </c:pt>
                      <c:pt idx="129">
                        <c:v>3.8736961685428</c:v>
                      </c:pt>
                      <c:pt idx="130">
                        <c:v>3.9443875460876598</c:v>
                      </c:pt>
                      <c:pt idx="131">
                        <c:v>3.9729510687873502</c:v>
                      </c:pt>
                      <c:pt idx="132">
                        <c:v>3.9363250454821102</c:v>
                      </c:pt>
                      <c:pt idx="133">
                        <c:v>3.97097944377267</c:v>
                      </c:pt>
                      <c:pt idx="134">
                        <c:v>3.8181725056340898</c:v>
                      </c:pt>
                      <c:pt idx="135">
                        <c:v>4.2140454995054402</c:v>
                      </c:pt>
                      <c:pt idx="136">
                        <c:v>4.3979821725928101</c:v>
                      </c:pt>
                      <c:pt idx="137">
                        <c:v>4.3338818973862496</c:v>
                      </c:pt>
                      <c:pt idx="138">
                        <c:v>4.28404520206856</c:v>
                      </c:pt>
                      <c:pt idx="139">
                        <c:v>4.2221905576137502</c:v>
                      </c:pt>
                      <c:pt idx="140">
                        <c:v>4.1387619047618998</c:v>
                      </c:pt>
                      <c:pt idx="141">
                        <c:v>4.1100812231247001</c:v>
                      </c:pt>
                      <c:pt idx="142">
                        <c:v>4.0446626239291499</c:v>
                      </c:pt>
                      <c:pt idx="143">
                        <c:v>3.95010574889444</c:v>
                      </c:pt>
                      <c:pt idx="144">
                        <c:v>4.05135342676137</c:v>
                      </c:pt>
                      <c:pt idx="145">
                        <c:v>4.1477315689980996</c:v>
                      </c:pt>
                      <c:pt idx="146">
                        <c:v>4.1888982495553604</c:v>
                      </c:pt>
                      <c:pt idx="147">
                        <c:v>4.1487634157722804</c:v>
                      </c:pt>
                      <c:pt idx="148">
                        <c:v>4.05671024170036</c:v>
                      </c:pt>
                      <c:pt idx="149">
                        <c:v>4.0972733276724203</c:v>
                      </c:pt>
                      <c:pt idx="150">
                        <c:v>3.9699619771863102</c:v>
                      </c:pt>
                      <c:pt idx="151">
                        <c:v>4.0474757920466198</c:v>
                      </c:pt>
                      <c:pt idx="152">
                        <c:v>4.0405770125639799</c:v>
                      </c:pt>
                      <c:pt idx="153">
                        <c:v>4.03164733178654</c:v>
                      </c:pt>
                      <c:pt idx="154">
                        <c:v>3.8601820884429499</c:v>
                      </c:pt>
                      <c:pt idx="155">
                        <c:v>3.8621884954093999</c:v>
                      </c:pt>
                      <c:pt idx="156">
                        <c:v>3.9059949338587101</c:v>
                      </c:pt>
                      <c:pt idx="157">
                        <c:v>3.90068913433399</c:v>
                      </c:pt>
                      <c:pt idx="158">
                        <c:v>4.0068428946381696</c:v>
                      </c:pt>
                      <c:pt idx="159">
                        <c:v>3.9372138652714099</c:v>
                      </c:pt>
                      <c:pt idx="160">
                        <c:v>3.8643494598402999</c:v>
                      </c:pt>
                      <c:pt idx="161">
                        <c:v>3.8116473798099499</c:v>
                      </c:pt>
                      <c:pt idx="162">
                        <c:v>3.7771708419664698</c:v>
                      </c:pt>
                      <c:pt idx="163">
                        <c:v>3.7772718649212602</c:v>
                      </c:pt>
                      <c:pt idx="164">
                        <c:v>3.8257010669436302</c:v>
                      </c:pt>
                      <c:pt idx="165">
                        <c:v>3.9550276969298599</c:v>
                      </c:pt>
                      <c:pt idx="166">
                        <c:v>3.9488070636858899</c:v>
                      </c:pt>
                      <c:pt idx="167">
                        <c:v>3.8974072001492202</c:v>
                      </c:pt>
                      <c:pt idx="168">
                        <c:v>3.8317064013516</c:v>
                      </c:pt>
                      <c:pt idx="169">
                        <c:v>3.7869777945050802</c:v>
                      </c:pt>
                      <c:pt idx="170">
                        <c:v>3.7560583112457402</c:v>
                      </c:pt>
                      <c:pt idx="171">
                        <c:v>3.69257241181531</c:v>
                      </c:pt>
                      <c:pt idx="172">
                        <c:v>3.7494255074684002</c:v>
                      </c:pt>
                      <c:pt idx="173">
                        <c:v>3.89408797982628</c:v>
                      </c:pt>
                      <c:pt idx="174">
                        <c:v>3.76461191505356</c:v>
                      </c:pt>
                      <c:pt idx="175">
                        <c:v>3.7223676828127901</c:v>
                      </c:pt>
                      <c:pt idx="176">
                        <c:v>3.6534208059981199</c:v>
                      </c:pt>
                      <c:pt idx="177">
                        <c:v>3.6803078655903798</c:v>
                      </c:pt>
                      <c:pt idx="178">
                        <c:v>3.7378025718608101</c:v>
                      </c:pt>
                      <c:pt idx="179">
                        <c:v>3.8058894790792999</c:v>
                      </c:pt>
                      <c:pt idx="180">
                        <c:v>3.7345731191885001</c:v>
                      </c:pt>
                      <c:pt idx="181">
                        <c:v>3.7504428078679899</c:v>
                      </c:pt>
                      <c:pt idx="182">
                        <c:v>3.87699253662581</c:v>
                      </c:pt>
                      <c:pt idx="183">
                        <c:v>3.9733767997826601</c:v>
                      </c:pt>
                      <c:pt idx="184">
                        <c:v>3.96707137601177</c:v>
                      </c:pt>
                      <c:pt idx="185">
                        <c:v>3.8769819573537401</c:v>
                      </c:pt>
                      <c:pt idx="186">
                        <c:v>3.9735248938284902</c:v>
                      </c:pt>
                      <c:pt idx="187">
                        <c:v>3.89116876073397</c:v>
                      </c:pt>
                      <c:pt idx="188">
                        <c:v>3.8282379099499702</c:v>
                      </c:pt>
                      <c:pt idx="189">
                        <c:v>3.89633925335266</c:v>
                      </c:pt>
                      <c:pt idx="190">
                        <c:v>3.78745198463508</c:v>
                      </c:pt>
                      <c:pt idx="191">
                        <c:v>3.85225505443234</c:v>
                      </c:pt>
                      <c:pt idx="192">
                        <c:v>3.84131819440598</c:v>
                      </c:pt>
                      <c:pt idx="193">
                        <c:v>3.8952468007312602</c:v>
                      </c:pt>
                      <c:pt idx="194">
                        <c:v>3.8447774750227</c:v>
                      </c:pt>
                      <c:pt idx="195">
                        <c:v>3.7133115111838499</c:v>
                      </c:pt>
                      <c:pt idx="196">
                        <c:v>3.6964824120603001</c:v>
                      </c:pt>
                      <c:pt idx="197">
                        <c:v>3.64019851116625</c:v>
                      </c:pt>
                      <c:pt idx="198">
                        <c:v>3.6160664819944599</c:v>
                      </c:pt>
                      <c:pt idx="199">
                        <c:v>3.6564553447477999</c:v>
                      </c:pt>
                      <c:pt idx="200">
                        <c:v>3.8040021929824501</c:v>
                      </c:pt>
                      <c:pt idx="201">
                        <c:v>3.7424873280231701</c:v>
                      </c:pt>
                      <c:pt idx="202">
                        <c:v>3.71528903295515</c:v>
                      </c:pt>
                      <c:pt idx="203">
                        <c:v>3.6707572038905498</c:v>
                      </c:pt>
                      <c:pt idx="204">
                        <c:v>3.6703869728295602</c:v>
                      </c:pt>
                      <c:pt idx="205">
                        <c:v>3.6507238409382401</c:v>
                      </c:pt>
                      <c:pt idx="206">
                        <c:v>3.57692663521139</c:v>
                      </c:pt>
                      <c:pt idx="207">
                        <c:v>3.6553496054321801</c:v>
                      </c:pt>
                      <c:pt idx="208">
                        <c:v>3.6078717201166102</c:v>
                      </c:pt>
                      <c:pt idx="209">
                        <c:v>3.5962257270489499</c:v>
                      </c:pt>
                      <c:pt idx="210">
                        <c:v>3.81174178694766</c:v>
                      </c:pt>
                      <c:pt idx="211">
                        <c:v>4.5359867330016499</c:v>
                      </c:pt>
                      <c:pt idx="212">
                        <c:v>4.7306236629915999</c:v>
                      </c:pt>
                      <c:pt idx="213">
                        <c:v>4.87512163477132</c:v>
                      </c:pt>
                      <c:pt idx="214">
                        <c:v>5.1474731396736901</c:v>
                      </c:pt>
                      <c:pt idx="215">
                        <c:v>5.0756675382299301</c:v>
                      </c:pt>
                      <c:pt idx="216">
                        <c:v>4.9634098257235202</c:v>
                      </c:pt>
                      <c:pt idx="217">
                        <c:v>4.9577320400599296</c:v>
                      </c:pt>
                      <c:pt idx="218">
                        <c:v>4.8652354462116998</c:v>
                      </c:pt>
                      <c:pt idx="219">
                        <c:v>4.8040751098681502</c:v>
                      </c:pt>
                      <c:pt idx="220">
                        <c:v>4.6951160928742999</c:v>
                      </c:pt>
                      <c:pt idx="221">
                        <c:v>4.7305426843634599</c:v>
                      </c:pt>
                      <c:pt idx="222">
                        <c:v>4.8789300797747499</c:v>
                      </c:pt>
                      <c:pt idx="223">
                        <c:v>4.9488592270681302</c:v>
                      </c:pt>
                      <c:pt idx="224">
                        <c:v>5.0709558257657301</c:v>
                      </c:pt>
                      <c:pt idx="225">
                        <c:v>5.0094413233458104</c:v>
                      </c:pt>
                      <c:pt idx="226">
                        <c:v>4.9110727728983603</c:v>
                      </c:pt>
                      <c:pt idx="227">
                        <c:v>4.8481221951027402</c:v>
                      </c:pt>
                      <c:pt idx="228">
                        <c:v>4.9946029298380799</c:v>
                      </c:pt>
                      <c:pt idx="229">
                        <c:v>4.9040094339622602</c:v>
                      </c:pt>
                      <c:pt idx="230">
                        <c:v>4.8929606138908399</c:v>
                      </c:pt>
                      <c:pt idx="231">
                        <c:v>4.9418321689300502</c:v>
                      </c:pt>
                      <c:pt idx="232">
                        <c:v>4.5652585866561299</c:v>
                      </c:pt>
                      <c:pt idx="233">
                        <c:v>3.8460273071228799</c:v>
                      </c:pt>
                      <c:pt idx="234">
                        <c:v>3.8549019607843098</c:v>
                      </c:pt>
                      <c:pt idx="235">
                        <c:v>3.8989865699925801</c:v>
                      </c:pt>
                      <c:pt idx="236">
                        <c:v>4.0563322368421</c:v>
                      </c:pt>
                      <c:pt idx="237">
                        <c:v>4.3914988814317599</c:v>
                      </c:pt>
                      <c:pt idx="238">
                        <c:v>4.2651022523795996</c:v>
                      </c:pt>
                      <c:pt idx="239">
                        <c:v>4.3101254792610604</c:v>
                      </c:pt>
                      <c:pt idx="240">
                        <c:v>3.8480701754385902</c:v>
                      </c:pt>
                      <c:pt idx="241">
                        <c:v>3.7535714285714201</c:v>
                      </c:pt>
                      <c:pt idx="242">
                        <c:v>3.8003130979300699</c:v>
                      </c:pt>
                      <c:pt idx="243">
                        <c:v>3.80386381356666</c:v>
                      </c:pt>
                      <c:pt idx="244">
                        <c:v>3.9024242424242401</c:v>
                      </c:pt>
                      <c:pt idx="245">
                        <c:v>3.8887265853239299</c:v>
                      </c:pt>
                      <c:pt idx="246">
                        <c:v>3.8558613481971702</c:v>
                      </c:pt>
                      <c:pt idx="247">
                        <c:v>3.8533759834010501</c:v>
                      </c:pt>
                      <c:pt idx="248">
                        <c:v>3.8916359810625898</c:v>
                      </c:pt>
                      <c:pt idx="249">
                        <c:v>3.9326068003487298</c:v>
                      </c:pt>
                      <c:pt idx="250">
                        <c:v>3.6410097978638798</c:v>
                      </c:pt>
                      <c:pt idx="251">
                        <c:v>3.7573619097403701</c:v>
                      </c:pt>
                      <c:pt idx="252">
                        <c:v>3.7790206094768299</c:v>
                      </c:pt>
                      <c:pt idx="253">
                        <c:v>3.66732248256125</c:v>
                      </c:pt>
                      <c:pt idx="254">
                        <c:v>3.5779537710654701</c:v>
                      </c:pt>
                      <c:pt idx="255">
                        <c:v>3.6704873646209299</c:v>
                      </c:pt>
                      <c:pt idx="256">
                        <c:v>3.73230246692885</c:v>
                      </c:pt>
                      <c:pt idx="257">
                        <c:v>3.7531006378454999</c:v>
                      </c:pt>
                      <c:pt idx="258">
                        <c:v>3.6882826475849702</c:v>
                      </c:pt>
                      <c:pt idx="259">
                        <c:v>3.6170022371364601</c:v>
                      </c:pt>
                      <c:pt idx="260">
                        <c:v>3.5257750704609498</c:v>
                      </c:pt>
                      <c:pt idx="261">
                        <c:v>3.4000364664053202</c:v>
                      </c:pt>
                      <c:pt idx="262">
                        <c:v>3.3576189594519499</c:v>
                      </c:pt>
                      <c:pt idx="263">
                        <c:v>3.4126514380837798</c:v>
                      </c:pt>
                      <c:pt idx="264">
                        <c:v>3.4216934659354901</c:v>
                      </c:pt>
                      <c:pt idx="265">
                        <c:v>3.4479747305834199</c:v>
                      </c:pt>
                      <c:pt idx="266">
                        <c:v>3.7209653092005999</c:v>
                      </c:pt>
                      <c:pt idx="267">
                        <c:v>4.7188859150217404</c:v>
                      </c:pt>
                      <c:pt idx="268">
                        <c:v>4.9007173133355</c:v>
                      </c:pt>
                      <c:pt idx="269">
                        <c:v>4.8556453548851701</c:v>
                      </c:pt>
                      <c:pt idx="270">
                        <c:v>4.9430344498369001</c:v>
                      </c:pt>
                      <c:pt idx="271">
                        <c:v>5.1497883680827696</c:v>
                      </c:pt>
                      <c:pt idx="272">
                        <c:v>5.1639085894405001</c:v>
                      </c:pt>
                      <c:pt idx="273">
                        <c:v>5.0929812151222196</c:v>
                      </c:pt>
                      <c:pt idx="274">
                        <c:v>5.1638856247551903</c:v>
                      </c:pt>
                      <c:pt idx="275">
                        <c:v>5.1684317878716497</c:v>
                      </c:pt>
                      <c:pt idx="276">
                        <c:v>4.9872575733290496</c:v>
                      </c:pt>
                      <c:pt idx="277">
                        <c:v>5.0089122304448104</c:v>
                      </c:pt>
                      <c:pt idx="278">
                        <c:v>5.0163856188354998</c:v>
                      </c:pt>
                      <c:pt idx="279">
                        <c:v>4.9250654190785799</c:v>
                      </c:pt>
                      <c:pt idx="280">
                        <c:v>4.8148029988833896</c:v>
                      </c:pt>
                      <c:pt idx="281">
                        <c:v>4.7987059669302603</c:v>
                      </c:pt>
                      <c:pt idx="282">
                        <c:v>4.7639923894085898</c:v>
                      </c:pt>
                      <c:pt idx="283">
                        <c:v>4.8024730500951103</c:v>
                      </c:pt>
                      <c:pt idx="284">
                        <c:v>4.6322103533278502</c:v>
                      </c:pt>
                      <c:pt idx="285">
                        <c:v>4.9741324418974804</c:v>
                      </c:pt>
                      <c:pt idx="286">
                        <c:v>5.24533186882159</c:v>
                      </c:pt>
                      <c:pt idx="287">
                        <c:v>5.3115393617851199</c:v>
                      </c:pt>
                      <c:pt idx="288">
                        <c:v>5.4139484311898096</c:v>
                      </c:pt>
                      <c:pt idx="289">
                        <c:v>5.4039236972704696</c:v>
                      </c:pt>
                      <c:pt idx="290">
                        <c:v>5.3378515229414898</c:v>
                      </c:pt>
                      <c:pt idx="291">
                        <c:v>5.3545161036301998</c:v>
                      </c:pt>
                      <c:pt idx="292">
                        <c:v>5.4948745410036697</c:v>
                      </c:pt>
                      <c:pt idx="293">
                        <c:v>4.9092731056810299</c:v>
                      </c:pt>
                      <c:pt idx="294">
                        <c:v>3.9230214674783701</c:v>
                      </c:pt>
                      <c:pt idx="295">
                        <c:v>3.7674399805997898</c:v>
                      </c:pt>
                      <c:pt idx="296">
                        <c:v>3.7729835744054898</c:v>
                      </c:pt>
                      <c:pt idx="297">
                        <c:v>3.83782910676788</c:v>
                      </c:pt>
                      <c:pt idx="298">
                        <c:v>3.8435577856911598</c:v>
                      </c:pt>
                      <c:pt idx="299">
                        <c:v>3.68660405338606</c:v>
                      </c:pt>
                      <c:pt idx="300">
                        <c:v>3.68633081719724</c:v>
                      </c:pt>
                      <c:pt idx="301">
                        <c:v>3.6657905544147802</c:v>
                      </c:pt>
                      <c:pt idx="302">
                        <c:v>3.6499627267456298</c:v>
                      </c:pt>
                      <c:pt idx="303">
                        <c:v>3.65146091733954</c:v>
                      </c:pt>
                      <c:pt idx="304">
                        <c:v>3.6812328653318902</c:v>
                      </c:pt>
                      <c:pt idx="305">
                        <c:v>3.7618811061434001</c:v>
                      </c:pt>
                      <c:pt idx="306">
                        <c:v>3.8089599999999999</c:v>
                      </c:pt>
                      <c:pt idx="307">
                        <c:v>3.59633101664781</c:v>
                      </c:pt>
                      <c:pt idx="308">
                        <c:v>3.5421794041450698</c:v>
                      </c:pt>
                      <c:pt idx="309">
                        <c:v>3.5148329258353699</c:v>
                      </c:pt>
                      <c:pt idx="310">
                        <c:v>3.5696954691755298</c:v>
                      </c:pt>
                      <c:pt idx="311">
                        <c:v>3.7050561797752799</c:v>
                      </c:pt>
                      <c:pt idx="312">
                        <c:v>3.7919672131147499</c:v>
                      </c:pt>
                      <c:pt idx="313">
                        <c:v>3.7408017120750601</c:v>
                      </c:pt>
                      <c:pt idx="314">
                        <c:v>3.5896199427870799</c:v>
                      </c:pt>
                      <c:pt idx="315">
                        <c:v>3.80042529731432</c:v>
                      </c:pt>
                      <c:pt idx="316">
                        <c:v>4.4009770762871101</c:v>
                      </c:pt>
                      <c:pt idx="317">
                        <c:v>4.7687499999999998</c:v>
                      </c:pt>
                      <c:pt idx="318">
                        <c:v>4.80577910630796</c:v>
                      </c:pt>
                      <c:pt idx="319">
                        <c:v>4.7931404072883099</c:v>
                      </c:pt>
                      <c:pt idx="320">
                        <c:v>4.82393018449054</c:v>
                      </c:pt>
                      <c:pt idx="321">
                        <c:v>4.7589578924323099</c:v>
                      </c:pt>
                      <c:pt idx="322">
                        <c:v>4.5777777777777704</c:v>
                      </c:pt>
                      <c:pt idx="323">
                        <c:v>4.5630867026387696</c:v>
                      </c:pt>
                      <c:pt idx="324">
                        <c:v>4.5134529147981999</c:v>
                      </c:pt>
                      <c:pt idx="325">
                        <c:v>4.5344930565924999</c:v>
                      </c:pt>
                      <c:pt idx="326">
                        <c:v>4.5394321766561498</c:v>
                      </c:pt>
                      <c:pt idx="327">
                        <c:v>4.2550132425274301</c:v>
                      </c:pt>
                      <c:pt idx="328">
                        <c:v>3.6110545682298598</c:v>
                      </c:pt>
                      <c:pt idx="329">
                        <c:v>3.5161985317586901</c:v>
                      </c:pt>
                      <c:pt idx="330">
                        <c:v>3.3005177020707999</c:v>
                      </c:pt>
                      <c:pt idx="331">
                        <c:v>3.7505781584582398</c:v>
                      </c:pt>
                      <c:pt idx="332">
                        <c:v>3.7083295567841899</c:v>
                      </c:pt>
                      <c:pt idx="333">
                        <c:v>3.7597054886211501</c:v>
                      </c:pt>
                      <c:pt idx="334">
                        <c:v>4.2989571263035904</c:v>
                      </c:pt>
                      <c:pt idx="335">
                        <c:v>4.0445354715007804</c:v>
                      </c:pt>
                      <c:pt idx="336">
                        <c:v>3.6607408704790201</c:v>
                      </c:pt>
                      <c:pt idx="337">
                        <c:v>3.8236388231315499</c:v>
                      </c:pt>
                      <c:pt idx="338">
                        <c:v>3.5049329623070999</c:v>
                      </c:pt>
                      <c:pt idx="339">
                        <c:v>3.46034320840092</c:v>
                      </c:pt>
                      <c:pt idx="340">
                        <c:v>3.4899845916794998</c:v>
                      </c:pt>
                      <c:pt idx="341">
                        <c:v>3.54228897466017</c:v>
                      </c:pt>
                      <c:pt idx="342">
                        <c:v>3.4719024473437301</c:v>
                      </c:pt>
                      <c:pt idx="343">
                        <c:v>3.4381276595744601</c:v>
                      </c:pt>
                      <c:pt idx="344">
                        <c:v>3.3593696471394301</c:v>
                      </c:pt>
                      <c:pt idx="345">
                        <c:v>3.6081569437274101</c:v>
                      </c:pt>
                      <c:pt idx="346">
                        <c:v>3.60698989206784</c:v>
                      </c:pt>
                      <c:pt idx="347">
                        <c:v>3.58935328517371</c:v>
                      </c:pt>
                      <c:pt idx="348">
                        <c:v>3.5446996017286598</c:v>
                      </c:pt>
                      <c:pt idx="349">
                        <c:v>3.5064946090500002</c:v>
                      </c:pt>
                      <c:pt idx="350">
                        <c:v>3.49207161125319</c:v>
                      </c:pt>
                      <c:pt idx="351">
                        <c:v>3.31683682297975</c:v>
                      </c:pt>
                      <c:pt idx="352">
                        <c:v>3.3578664819464801</c:v>
                      </c:pt>
                      <c:pt idx="353">
                        <c:v>3.3488131204143201</c:v>
                      </c:pt>
                      <c:pt idx="354">
                        <c:v>3.4304516129032199</c:v>
                      </c:pt>
                      <c:pt idx="355">
                        <c:v>3.45719860863663</c:v>
                      </c:pt>
                      <c:pt idx="356">
                        <c:v>3.5642264023046901</c:v>
                      </c:pt>
                      <c:pt idx="357">
                        <c:v>4.0143089430894303</c:v>
                      </c:pt>
                      <c:pt idx="358">
                        <c:v>4.8538061612477597</c:v>
                      </c:pt>
                      <c:pt idx="359">
                        <c:v>5.4512991833704501</c:v>
                      </c:pt>
                      <c:pt idx="360">
                        <c:v>5.2898102903132997</c:v>
                      </c:pt>
                      <c:pt idx="361">
                        <c:v>5.2647182801742298</c:v>
                      </c:pt>
                      <c:pt idx="362">
                        <c:v>5.0454449821165497</c:v>
                      </c:pt>
                      <c:pt idx="363">
                        <c:v>5.1621548088695404</c:v>
                      </c:pt>
                      <c:pt idx="364">
                        <c:v>4.9493853444131499</c:v>
                      </c:pt>
                      <c:pt idx="365">
                        <c:v>4.7875877103344902</c:v>
                      </c:pt>
                      <c:pt idx="366">
                        <c:v>4.8658096987009403</c:v>
                      </c:pt>
                      <c:pt idx="367">
                        <c:v>4.7402388300013403</c:v>
                      </c:pt>
                      <c:pt idx="368">
                        <c:v>4.7962085308056803</c:v>
                      </c:pt>
                      <c:pt idx="369">
                        <c:v>4.7951606452473001</c:v>
                      </c:pt>
                      <c:pt idx="370">
                        <c:v>4.7233351021491101</c:v>
                      </c:pt>
                      <c:pt idx="371">
                        <c:v>4.6636543535620003</c:v>
                      </c:pt>
                      <c:pt idx="372">
                        <c:v>4.5860179561658301</c:v>
                      </c:pt>
                      <c:pt idx="373">
                        <c:v>4.5615455502896198</c:v>
                      </c:pt>
                      <c:pt idx="374">
                        <c:v>4.4726946585171401</c:v>
                      </c:pt>
                      <c:pt idx="375">
                        <c:v>4.5434207042626404</c:v>
                      </c:pt>
                      <c:pt idx="376">
                        <c:v>4.7178732587796697</c:v>
                      </c:pt>
                      <c:pt idx="377">
                        <c:v>4.6815784332877497</c:v>
                      </c:pt>
                      <c:pt idx="378">
                        <c:v>4.6353627367455204</c:v>
                      </c:pt>
                      <c:pt idx="379">
                        <c:v>4.6506550218340603</c:v>
                      </c:pt>
                      <c:pt idx="380">
                        <c:v>4.5798423350055302</c:v>
                      </c:pt>
                      <c:pt idx="381">
                        <c:v>4.4573602381739903</c:v>
                      </c:pt>
                      <c:pt idx="382">
                        <c:v>4.5968030775353101</c:v>
                      </c:pt>
                      <c:pt idx="383">
                        <c:v>4.3107604208283297</c:v>
                      </c:pt>
                      <c:pt idx="384">
                        <c:v>3.6189579409918302</c:v>
                      </c:pt>
                      <c:pt idx="385">
                        <c:v>3.51846580801252</c:v>
                      </c:pt>
                      <c:pt idx="386">
                        <c:v>3.4567140371229699</c:v>
                      </c:pt>
                      <c:pt idx="387">
                        <c:v>3.3691602602010602</c:v>
                      </c:pt>
                      <c:pt idx="388">
                        <c:v>3.3423921271763799</c:v>
                      </c:pt>
                      <c:pt idx="389">
                        <c:v>3.34887447539107</c:v>
                      </c:pt>
                      <c:pt idx="390">
                        <c:v>3.33503973105134</c:v>
                      </c:pt>
                      <c:pt idx="391">
                        <c:v>3.33233922153399</c:v>
                      </c:pt>
                      <c:pt idx="392">
                        <c:v>3.6066311604530701</c:v>
                      </c:pt>
                      <c:pt idx="393">
                        <c:v>3.8883790898834101</c:v>
                      </c:pt>
                      <c:pt idx="394">
                        <c:v>3.6321891338940602</c:v>
                      </c:pt>
                      <c:pt idx="395">
                        <c:v>3.4135679164105701</c:v>
                      </c:pt>
                      <c:pt idx="396">
                        <c:v>3.3890220332431298</c:v>
                      </c:pt>
                      <c:pt idx="397">
                        <c:v>3.4428177219070899</c:v>
                      </c:pt>
                      <c:pt idx="398">
                        <c:v>3.4045673260520801</c:v>
                      </c:pt>
                      <c:pt idx="399">
                        <c:v>3.4378258203005201</c:v>
                      </c:pt>
                      <c:pt idx="400">
                        <c:v>3.4479038224414298</c:v>
                      </c:pt>
                      <c:pt idx="401">
                        <c:v>3.3607466416744698</c:v>
                      </c:pt>
                      <c:pt idx="402">
                        <c:v>3.3079612267598901</c:v>
                      </c:pt>
                      <c:pt idx="403">
                        <c:v>3.3555981166706501</c:v>
                      </c:pt>
                      <c:pt idx="404">
                        <c:v>3.3476881592513199</c:v>
                      </c:pt>
                      <c:pt idx="405">
                        <c:v>3.3234062722173898</c:v>
                      </c:pt>
                      <c:pt idx="406">
                        <c:v>3.2255421287866199</c:v>
                      </c:pt>
                      <c:pt idx="407">
                        <c:v>3.4267711446805</c:v>
                      </c:pt>
                      <c:pt idx="408">
                        <c:v>3.1339126197823601</c:v>
                      </c:pt>
                      <c:pt idx="409">
                        <c:v>3.1403039919826199</c:v>
                      </c:pt>
                      <c:pt idx="410">
                        <c:v>3.21502870932845</c:v>
                      </c:pt>
                      <c:pt idx="411">
                        <c:v>3.16580698835274</c:v>
                      </c:pt>
                      <c:pt idx="412">
                        <c:v>3.13629949364987</c:v>
                      </c:pt>
                      <c:pt idx="413">
                        <c:v>3.0829411764705799</c:v>
                      </c:pt>
                      <c:pt idx="414">
                        <c:v>3.1252653927813099</c:v>
                      </c:pt>
                      <c:pt idx="415">
                        <c:v>3.0966125129623201</c:v>
                      </c:pt>
                      <c:pt idx="416">
                        <c:v>3.0641378697699202</c:v>
                      </c:pt>
                      <c:pt idx="417">
                        <c:v>3.1456080189923501</c:v>
                      </c:pt>
                      <c:pt idx="418">
                        <c:v>3.1212121212121202</c:v>
                      </c:pt>
                      <c:pt idx="419">
                        <c:v>3.0800492610837402</c:v>
                      </c:pt>
                      <c:pt idx="420">
                        <c:v>3.0573515005788501</c:v>
                      </c:pt>
                      <c:pt idx="421">
                        <c:v>3.0274685816876099</c:v>
                      </c:pt>
                      <c:pt idx="422">
                        <c:v>2.9873290793071998</c:v>
                      </c:pt>
                      <c:pt idx="423">
                        <c:v>2.9637958383876</c:v>
                      </c:pt>
                      <c:pt idx="424">
                        <c:v>2.9540016692942501</c:v>
                      </c:pt>
                      <c:pt idx="425">
                        <c:v>3.0189380210221</c:v>
                      </c:pt>
                      <c:pt idx="426">
                        <c:v>3.0579377467633799</c:v>
                      </c:pt>
                      <c:pt idx="427">
                        <c:v>3.0859078590785902</c:v>
                      </c:pt>
                      <c:pt idx="428">
                        <c:v>3.1675504698111401</c:v>
                      </c:pt>
                      <c:pt idx="429">
                        <c:v>3.0398204736440002</c:v>
                      </c:pt>
                      <c:pt idx="430">
                        <c:v>3.2500239578342098</c:v>
                      </c:pt>
                      <c:pt idx="431">
                        <c:v>3.1184798099762401</c:v>
                      </c:pt>
                      <c:pt idx="432">
                        <c:v>3.1419990614734798</c:v>
                      </c:pt>
                      <c:pt idx="433">
                        <c:v>3.0734888848061699</c:v>
                      </c:pt>
                      <c:pt idx="434">
                        <c:v>3.3629095333275298</c:v>
                      </c:pt>
                      <c:pt idx="435">
                        <c:v>3.49074852817493</c:v>
                      </c:pt>
                      <c:pt idx="436">
                        <c:v>3.3502012158575201</c:v>
                      </c:pt>
                      <c:pt idx="437">
                        <c:v>3.2495809439788199</c:v>
                      </c:pt>
                      <c:pt idx="438">
                        <c:v>3.3135744985673301</c:v>
                      </c:pt>
                      <c:pt idx="439">
                        <c:v>3.4133496631965698</c:v>
                      </c:pt>
                      <c:pt idx="440">
                        <c:v>3.40145547945205</c:v>
                      </c:pt>
                      <c:pt idx="441">
                        <c:v>3.3245666982840301</c:v>
                      </c:pt>
                      <c:pt idx="442">
                        <c:v>3.1957298474945501</c:v>
                      </c:pt>
                      <c:pt idx="443">
                        <c:v>3.2133544749823799</c:v>
                      </c:pt>
                      <c:pt idx="444">
                        <c:v>3.25989920806335</c:v>
                      </c:pt>
                      <c:pt idx="445">
                        <c:v>3.3043439872858902</c:v>
                      </c:pt>
                      <c:pt idx="446">
                        <c:v>3.2938607981835601</c:v>
                      </c:pt>
                      <c:pt idx="447">
                        <c:v>3.3234135667396001</c:v>
                      </c:pt>
                      <c:pt idx="448">
                        <c:v>3.2488365967161199</c:v>
                      </c:pt>
                      <c:pt idx="449">
                        <c:v>3.1721624744467101</c:v>
                      </c:pt>
                      <c:pt idx="450">
                        <c:v>3.1440899581589901</c:v>
                      </c:pt>
                      <c:pt idx="451">
                        <c:v>3.1070749162061699</c:v>
                      </c:pt>
                      <c:pt idx="452">
                        <c:v>3.1142909057872199</c:v>
                      </c:pt>
                      <c:pt idx="453">
                        <c:v>3.1832794540229798</c:v>
                      </c:pt>
                      <c:pt idx="454">
                        <c:v>3.15871452869035</c:v>
                      </c:pt>
                      <c:pt idx="455">
                        <c:v>3.13200216841344</c:v>
                      </c:pt>
                      <c:pt idx="456">
                        <c:v>3.1046532846715298</c:v>
                      </c:pt>
                      <c:pt idx="457">
                        <c:v>3.0997677659080298</c:v>
                      </c:pt>
                      <c:pt idx="458">
                        <c:v>3.11559063997744</c:v>
                      </c:pt>
                      <c:pt idx="459">
                        <c:v>3.1635970682202501</c:v>
                      </c:pt>
                      <c:pt idx="460">
                        <c:v>3.25669436749769</c:v>
                      </c:pt>
                      <c:pt idx="461">
                        <c:v>3.21224340175953</c:v>
                      </c:pt>
                      <c:pt idx="462">
                        <c:v>3.1958650707290501</c:v>
                      </c:pt>
                      <c:pt idx="463">
                        <c:v>3.0787255719181199</c:v>
                      </c:pt>
                      <c:pt idx="464">
                        <c:v>3.0918674698795101</c:v>
                      </c:pt>
                      <c:pt idx="465">
                        <c:v>3.0080675778283901</c:v>
                      </c:pt>
                      <c:pt idx="466">
                        <c:v>2.9085439229843502</c:v>
                      </c:pt>
                      <c:pt idx="467">
                        <c:v>3.4782328578002701</c:v>
                      </c:pt>
                      <c:pt idx="468">
                        <c:v>3.29001555779262</c:v>
                      </c:pt>
                      <c:pt idx="469">
                        <c:v>3.2037037037037002</c:v>
                      </c:pt>
                      <c:pt idx="470">
                        <c:v>3.2083295526721698</c:v>
                      </c:pt>
                      <c:pt idx="471">
                        <c:v>3.3343145913060499</c:v>
                      </c:pt>
                      <c:pt idx="472">
                        <c:v>3.2245735061060801</c:v>
                      </c:pt>
                      <c:pt idx="473">
                        <c:v>3.1009087466868599</c:v>
                      </c:pt>
                      <c:pt idx="474">
                        <c:v>3.14284392635766</c:v>
                      </c:pt>
                      <c:pt idx="475">
                        <c:v>3.1701775365651699</c:v>
                      </c:pt>
                      <c:pt idx="476">
                        <c:v>3.5296628626186899</c:v>
                      </c:pt>
                      <c:pt idx="477">
                        <c:v>4.4092512097104803</c:v>
                      </c:pt>
                      <c:pt idx="478">
                        <c:v>4.7398820905035004</c:v>
                      </c:pt>
                      <c:pt idx="479">
                        <c:v>4.4703890376437201</c:v>
                      </c:pt>
                      <c:pt idx="480">
                        <c:v>4.4727685918031499</c:v>
                      </c:pt>
                      <c:pt idx="481">
                        <c:v>4.4680324700425196</c:v>
                      </c:pt>
                      <c:pt idx="482">
                        <c:v>4.3339510462512498</c:v>
                      </c:pt>
                      <c:pt idx="483">
                        <c:v>4.3484591679506899</c:v>
                      </c:pt>
                      <c:pt idx="484">
                        <c:v>4.3703449328449304</c:v>
                      </c:pt>
                      <c:pt idx="485">
                        <c:v>4.2690766147679904</c:v>
                      </c:pt>
                      <c:pt idx="486">
                        <c:v>4.1430471867908203</c:v>
                      </c:pt>
                      <c:pt idx="487">
                        <c:v>4.1695402298850501</c:v>
                      </c:pt>
                      <c:pt idx="488">
                        <c:v>4.2325813382443203</c:v>
                      </c:pt>
                      <c:pt idx="489">
                        <c:v>4.1501848428835402</c:v>
                      </c:pt>
                      <c:pt idx="490">
                        <c:v>4.0988215358545697</c:v>
                      </c:pt>
                      <c:pt idx="491">
                        <c:v>4.2107561480119502</c:v>
                      </c:pt>
                      <c:pt idx="492">
                        <c:v>4.2211903103474899</c:v>
                      </c:pt>
                      <c:pt idx="493">
                        <c:v>4.1850047154982697</c:v>
                      </c:pt>
                      <c:pt idx="494">
                        <c:v>4.3715094784865798</c:v>
                      </c:pt>
                      <c:pt idx="495">
                        <c:v>4.4075140012445502</c:v>
                      </c:pt>
                      <c:pt idx="496">
                        <c:v>2.04355608591885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revenue_raw'!$E$1</c15:sqref>
                        </c15:formulaRef>
                      </c:ext>
                    </c:extLst>
                    <c:strCache>
                      <c:ptCount val="1"/>
                      <c:pt idx="0">
                        <c:v>Minnow 3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revenue_raw'!$A$2:$A$498</c15:sqref>
                        </c15:formulaRef>
                      </c:ext>
                    </c:extLst>
                    <c:numCache>
                      <c:formatCode>m/d/yyyy</c:formatCode>
                      <c:ptCount val="497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42508</c:v>
                      </c:pt>
                      <c:pt idx="64">
                        <c:v>42509</c:v>
                      </c:pt>
                      <c:pt idx="65">
                        <c:v>42510</c:v>
                      </c:pt>
                      <c:pt idx="66">
                        <c:v>42511</c:v>
                      </c:pt>
                      <c:pt idx="67">
                        <c:v>42512</c:v>
                      </c:pt>
                      <c:pt idx="68">
                        <c:v>42513</c:v>
                      </c:pt>
                      <c:pt idx="69">
                        <c:v>42514</c:v>
                      </c:pt>
                      <c:pt idx="70">
                        <c:v>42515</c:v>
                      </c:pt>
                      <c:pt idx="71">
                        <c:v>42516</c:v>
                      </c:pt>
                      <c:pt idx="72">
                        <c:v>42517</c:v>
                      </c:pt>
                      <c:pt idx="73">
                        <c:v>42518</c:v>
                      </c:pt>
                      <c:pt idx="74">
                        <c:v>42519</c:v>
                      </c:pt>
                      <c:pt idx="75">
                        <c:v>42520</c:v>
                      </c:pt>
                      <c:pt idx="76">
                        <c:v>42521</c:v>
                      </c:pt>
                      <c:pt idx="77">
                        <c:v>42522</c:v>
                      </c:pt>
                      <c:pt idx="78">
                        <c:v>42523</c:v>
                      </c:pt>
                      <c:pt idx="79">
                        <c:v>42524</c:v>
                      </c:pt>
                      <c:pt idx="80">
                        <c:v>42525</c:v>
                      </c:pt>
                      <c:pt idx="81">
                        <c:v>42526</c:v>
                      </c:pt>
                      <c:pt idx="82">
                        <c:v>42527</c:v>
                      </c:pt>
                      <c:pt idx="83">
                        <c:v>42528</c:v>
                      </c:pt>
                      <c:pt idx="84">
                        <c:v>42529</c:v>
                      </c:pt>
                      <c:pt idx="85">
                        <c:v>42530</c:v>
                      </c:pt>
                      <c:pt idx="86">
                        <c:v>42531</c:v>
                      </c:pt>
                      <c:pt idx="87">
                        <c:v>42532</c:v>
                      </c:pt>
                      <c:pt idx="88">
                        <c:v>42533</c:v>
                      </c:pt>
                      <c:pt idx="89">
                        <c:v>42534</c:v>
                      </c:pt>
                      <c:pt idx="90">
                        <c:v>42535</c:v>
                      </c:pt>
                      <c:pt idx="91">
                        <c:v>42536</c:v>
                      </c:pt>
                      <c:pt idx="92">
                        <c:v>42537</c:v>
                      </c:pt>
                      <c:pt idx="93">
                        <c:v>42538</c:v>
                      </c:pt>
                      <c:pt idx="94">
                        <c:v>42539</c:v>
                      </c:pt>
                      <c:pt idx="95">
                        <c:v>42540</c:v>
                      </c:pt>
                      <c:pt idx="96">
                        <c:v>42541</c:v>
                      </c:pt>
                      <c:pt idx="97">
                        <c:v>42542</c:v>
                      </c:pt>
                      <c:pt idx="98">
                        <c:v>42543</c:v>
                      </c:pt>
                      <c:pt idx="99">
                        <c:v>42544</c:v>
                      </c:pt>
                      <c:pt idx="100">
                        <c:v>42545</c:v>
                      </c:pt>
                      <c:pt idx="101">
                        <c:v>42546</c:v>
                      </c:pt>
                      <c:pt idx="102">
                        <c:v>42547</c:v>
                      </c:pt>
                      <c:pt idx="103">
                        <c:v>42548</c:v>
                      </c:pt>
                      <c:pt idx="104">
                        <c:v>42549</c:v>
                      </c:pt>
                      <c:pt idx="105">
                        <c:v>42550</c:v>
                      </c:pt>
                      <c:pt idx="106">
                        <c:v>42551</c:v>
                      </c:pt>
                      <c:pt idx="107">
                        <c:v>42552</c:v>
                      </c:pt>
                      <c:pt idx="108">
                        <c:v>42553</c:v>
                      </c:pt>
                      <c:pt idx="109">
                        <c:v>42554</c:v>
                      </c:pt>
                      <c:pt idx="110">
                        <c:v>42555</c:v>
                      </c:pt>
                      <c:pt idx="111">
                        <c:v>42556</c:v>
                      </c:pt>
                      <c:pt idx="112">
                        <c:v>42557</c:v>
                      </c:pt>
                      <c:pt idx="113">
                        <c:v>42558</c:v>
                      </c:pt>
                      <c:pt idx="114">
                        <c:v>42559</c:v>
                      </c:pt>
                      <c:pt idx="115">
                        <c:v>42560</c:v>
                      </c:pt>
                      <c:pt idx="116">
                        <c:v>42561</c:v>
                      </c:pt>
                      <c:pt idx="117">
                        <c:v>42562</c:v>
                      </c:pt>
                      <c:pt idx="118">
                        <c:v>42563</c:v>
                      </c:pt>
                      <c:pt idx="119">
                        <c:v>42564</c:v>
                      </c:pt>
                      <c:pt idx="120">
                        <c:v>42565</c:v>
                      </c:pt>
                      <c:pt idx="121">
                        <c:v>42566</c:v>
                      </c:pt>
                      <c:pt idx="122">
                        <c:v>42567</c:v>
                      </c:pt>
                      <c:pt idx="123">
                        <c:v>42568</c:v>
                      </c:pt>
                      <c:pt idx="124">
                        <c:v>42569</c:v>
                      </c:pt>
                      <c:pt idx="125">
                        <c:v>42570</c:v>
                      </c:pt>
                      <c:pt idx="126">
                        <c:v>42571</c:v>
                      </c:pt>
                      <c:pt idx="127">
                        <c:v>42572</c:v>
                      </c:pt>
                      <c:pt idx="128">
                        <c:v>42573</c:v>
                      </c:pt>
                      <c:pt idx="129">
                        <c:v>42574</c:v>
                      </c:pt>
                      <c:pt idx="130">
                        <c:v>42575</c:v>
                      </c:pt>
                      <c:pt idx="131">
                        <c:v>42576</c:v>
                      </c:pt>
                      <c:pt idx="132">
                        <c:v>42577</c:v>
                      </c:pt>
                      <c:pt idx="133">
                        <c:v>42578</c:v>
                      </c:pt>
                      <c:pt idx="134">
                        <c:v>42579</c:v>
                      </c:pt>
                      <c:pt idx="135">
                        <c:v>42580</c:v>
                      </c:pt>
                      <c:pt idx="136">
                        <c:v>42581</c:v>
                      </c:pt>
                      <c:pt idx="137">
                        <c:v>42582</c:v>
                      </c:pt>
                      <c:pt idx="138">
                        <c:v>42583</c:v>
                      </c:pt>
                      <c:pt idx="139">
                        <c:v>42584</c:v>
                      </c:pt>
                      <c:pt idx="140">
                        <c:v>42585</c:v>
                      </c:pt>
                      <c:pt idx="141">
                        <c:v>42586</c:v>
                      </c:pt>
                      <c:pt idx="142">
                        <c:v>42587</c:v>
                      </c:pt>
                      <c:pt idx="143">
                        <c:v>42588</c:v>
                      </c:pt>
                      <c:pt idx="144">
                        <c:v>42589</c:v>
                      </c:pt>
                      <c:pt idx="145">
                        <c:v>42590</c:v>
                      </c:pt>
                      <c:pt idx="146">
                        <c:v>42591</c:v>
                      </c:pt>
                      <c:pt idx="147">
                        <c:v>42592</c:v>
                      </c:pt>
                      <c:pt idx="148">
                        <c:v>42593</c:v>
                      </c:pt>
                      <c:pt idx="149">
                        <c:v>42594</c:v>
                      </c:pt>
                      <c:pt idx="150">
                        <c:v>42595</c:v>
                      </c:pt>
                      <c:pt idx="151">
                        <c:v>42596</c:v>
                      </c:pt>
                      <c:pt idx="152">
                        <c:v>42597</c:v>
                      </c:pt>
                      <c:pt idx="153">
                        <c:v>42598</c:v>
                      </c:pt>
                      <c:pt idx="154">
                        <c:v>42599</c:v>
                      </c:pt>
                      <c:pt idx="155">
                        <c:v>42600</c:v>
                      </c:pt>
                      <c:pt idx="156">
                        <c:v>42601</c:v>
                      </c:pt>
                      <c:pt idx="157">
                        <c:v>42602</c:v>
                      </c:pt>
                      <c:pt idx="158">
                        <c:v>42603</c:v>
                      </c:pt>
                      <c:pt idx="159">
                        <c:v>42604</c:v>
                      </c:pt>
                      <c:pt idx="160">
                        <c:v>42605</c:v>
                      </c:pt>
                      <c:pt idx="161">
                        <c:v>42606</c:v>
                      </c:pt>
                      <c:pt idx="162">
                        <c:v>42607</c:v>
                      </c:pt>
                      <c:pt idx="163">
                        <c:v>42608</c:v>
                      </c:pt>
                      <c:pt idx="164">
                        <c:v>42609</c:v>
                      </c:pt>
                      <c:pt idx="165">
                        <c:v>42610</c:v>
                      </c:pt>
                      <c:pt idx="166">
                        <c:v>42611</c:v>
                      </c:pt>
                      <c:pt idx="167">
                        <c:v>42612</c:v>
                      </c:pt>
                      <c:pt idx="168">
                        <c:v>42613</c:v>
                      </c:pt>
                      <c:pt idx="169">
                        <c:v>42614</c:v>
                      </c:pt>
                      <c:pt idx="170">
                        <c:v>42615</c:v>
                      </c:pt>
                      <c:pt idx="171">
                        <c:v>42616</c:v>
                      </c:pt>
                      <c:pt idx="172">
                        <c:v>42617</c:v>
                      </c:pt>
                      <c:pt idx="173">
                        <c:v>42618</c:v>
                      </c:pt>
                      <c:pt idx="174">
                        <c:v>42619</c:v>
                      </c:pt>
                      <c:pt idx="175">
                        <c:v>42620</c:v>
                      </c:pt>
                      <c:pt idx="176">
                        <c:v>42621</c:v>
                      </c:pt>
                      <c:pt idx="177">
                        <c:v>42622</c:v>
                      </c:pt>
                      <c:pt idx="178">
                        <c:v>42623</c:v>
                      </c:pt>
                      <c:pt idx="179">
                        <c:v>42624</c:v>
                      </c:pt>
                      <c:pt idx="180">
                        <c:v>42625</c:v>
                      </c:pt>
                      <c:pt idx="181">
                        <c:v>42626</c:v>
                      </c:pt>
                      <c:pt idx="182">
                        <c:v>42627</c:v>
                      </c:pt>
                      <c:pt idx="183">
                        <c:v>42628</c:v>
                      </c:pt>
                      <c:pt idx="184">
                        <c:v>42629</c:v>
                      </c:pt>
                      <c:pt idx="185">
                        <c:v>42630</c:v>
                      </c:pt>
                      <c:pt idx="186">
                        <c:v>42631</c:v>
                      </c:pt>
                      <c:pt idx="187">
                        <c:v>42632</c:v>
                      </c:pt>
                      <c:pt idx="188">
                        <c:v>42633</c:v>
                      </c:pt>
                      <c:pt idx="189">
                        <c:v>42634</c:v>
                      </c:pt>
                      <c:pt idx="190">
                        <c:v>42635</c:v>
                      </c:pt>
                      <c:pt idx="191">
                        <c:v>42636</c:v>
                      </c:pt>
                      <c:pt idx="192">
                        <c:v>42637</c:v>
                      </c:pt>
                      <c:pt idx="193">
                        <c:v>42638</c:v>
                      </c:pt>
                      <c:pt idx="194">
                        <c:v>42639</c:v>
                      </c:pt>
                      <c:pt idx="195">
                        <c:v>42640</c:v>
                      </c:pt>
                      <c:pt idx="196">
                        <c:v>42641</c:v>
                      </c:pt>
                      <c:pt idx="197">
                        <c:v>42642</c:v>
                      </c:pt>
                      <c:pt idx="198">
                        <c:v>42643</c:v>
                      </c:pt>
                      <c:pt idx="199">
                        <c:v>42644</c:v>
                      </c:pt>
                      <c:pt idx="200">
                        <c:v>42645</c:v>
                      </c:pt>
                      <c:pt idx="201">
                        <c:v>42646</c:v>
                      </c:pt>
                      <c:pt idx="202">
                        <c:v>42647</c:v>
                      </c:pt>
                      <c:pt idx="203">
                        <c:v>42648</c:v>
                      </c:pt>
                      <c:pt idx="204">
                        <c:v>42649</c:v>
                      </c:pt>
                      <c:pt idx="205">
                        <c:v>42650</c:v>
                      </c:pt>
                      <c:pt idx="206">
                        <c:v>42651</c:v>
                      </c:pt>
                      <c:pt idx="207">
                        <c:v>42652</c:v>
                      </c:pt>
                      <c:pt idx="208">
                        <c:v>42653</c:v>
                      </c:pt>
                      <c:pt idx="209">
                        <c:v>42654</c:v>
                      </c:pt>
                      <c:pt idx="210">
                        <c:v>42655</c:v>
                      </c:pt>
                      <c:pt idx="211">
                        <c:v>42656</c:v>
                      </c:pt>
                      <c:pt idx="212">
                        <c:v>42657</c:v>
                      </c:pt>
                      <c:pt idx="213">
                        <c:v>42658</c:v>
                      </c:pt>
                      <c:pt idx="214">
                        <c:v>42659</c:v>
                      </c:pt>
                      <c:pt idx="215">
                        <c:v>42660</c:v>
                      </c:pt>
                      <c:pt idx="216">
                        <c:v>42661</c:v>
                      </c:pt>
                      <c:pt idx="217">
                        <c:v>42662</c:v>
                      </c:pt>
                      <c:pt idx="218">
                        <c:v>42663</c:v>
                      </c:pt>
                      <c:pt idx="219">
                        <c:v>42664</c:v>
                      </c:pt>
                      <c:pt idx="220">
                        <c:v>42665</c:v>
                      </c:pt>
                      <c:pt idx="221">
                        <c:v>42666</c:v>
                      </c:pt>
                      <c:pt idx="222">
                        <c:v>42667</c:v>
                      </c:pt>
                      <c:pt idx="223">
                        <c:v>42668</c:v>
                      </c:pt>
                      <c:pt idx="224">
                        <c:v>42669</c:v>
                      </c:pt>
                      <c:pt idx="225">
                        <c:v>42670</c:v>
                      </c:pt>
                      <c:pt idx="226">
                        <c:v>42671</c:v>
                      </c:pt>
                      <c:pt idx="227">
                        <c:v>42672</c:v>
                      </c:pt>
                      <c:pt idx="228">
                        <c:v>42673</c:v>
                      </c:pt>
                      <c:pt idx="229">
                        <c:v>42674</c:v>
                      </c:pt>
                      <c:pt idx="230">
                        <c:v>42675</c:v>
                      </c:pt>
                      <c:pt idx="231">
                        <c:v>42676</c:v>
                      </c:pt>
                      <c:pt idx="232">
                        <c:v>42677</c:v>
                      </c:pt>
                      <c:pt idx="233">
                        <c:v>42678</c:v>
                      </c:pt>
                      <c:pt idx="234">
                        <c:v>42679</c:v>
                      </c:pt>
                      <c:pt idx="235">
                        <c:v>42680</c:v>
                      </c:pt>
                      <c:pt idx="236">
                        <c:v>42681</c:v>
                      </c:pt>
                      <c:pt idx="237">
                        <c:v>42682</c:v>
                      </c:pt>
                      <c:pt idx="238">
                        <c:v>42683</c:v>
                      </c:pt>
                      <c:pt idx="239">
                        <c:v>42684</c:v>
                      </c:pt>
                      <c:pt idx="240">
                        <c:v>42685</c:v>
                      </c:pt>
                      <c:pt idx="241">
                        <c:v>42686</c:v>
                      </c:pt>
                      <c:pt idx="242">
                        <c:v>42687</c:v>
                      </c:pt>
                      <c:pt idx="243">
                        <c:v>42688</c:v>
                      </c:pt>
                      <c:pt idx="244">
                        <c:v>42689</c:v>
                      </c:pt>
                      <c:pt idx="245">
                        <c:v>42690</c:v>
                      </c:pt>
                      <c:pt idx="246">
                        <c:v>42691</c:v>
                      </c:pt>
                      <c:pt idx="247">
                        <c:v>42692</c:v>
                      </c:pt>
                      <c:pt idx="248">
                        <c:v>42693</c:v>
                      </c:pt>
                      <c:pt idx="249">
                        <c:v>42694</c:v>
                      </c:pt>
                      <c:pt idx="250">
                        <c:v>42695</c:v>
                      </c:pt>
                      <c:pt idx="251">
                        <c:v>42696</c:v>
                      </c:pt>
                      <c:pt idx="252">
                        <c:v>42697</c:v>
                      </c:pt>
                      <c:pt idx="253">
                        <c:v>42698</c:v>
                      </c:pt>
                      <c:pt idx="254">
                        <c:v>42699</c:v>
                      </c:pt>
                      <c:pt idx="255">
                        <c:v>42700</c:v>
                      </c:pt>
                      <c:pt idx="256">
                        <c:v>42701</c:v>
                      </c:pt>
                      <c:pt idx="257">
                        <c:v>42702</c:v>
                      </c:pt>
                      <c:pt idx="258">
                        <c:v>42703</c:v>
                      </c:pt>
                      <c:pt idx="259">
                        <c:v>42704</c:v>
                      </c:pt>
                      <c:pt idx="260">
                        <c:v>42705</c:v>
                      </c:pt>
                      <c:pt idx="261">
                        <c:v>42706</c:v>
                      </c:pt>
                      <c:pt idx="262">
                        <c:v>42707</c:v>
                      </c:pt>
                      <c:pt idx="263">
                        <c:v>42708</c:v>
                      </c:pt>
                      <c:pt idx="264">
                        <c:v>42709</c:v>
                      </c:pt>
                      <c:pt idx="265">
                        <c:v>42710</c:v>
                      </c:pt>
                      <c:pt idx="266">
                        <c:v>42711</c:v>
                      </c:pt>
                      <c:pt idx="267">
                        <c:v>42712</c:v>
                      </c:pt>
                      <c:pt idx="268">
                        <c:v>42713</c:v>
                      </c:pt>
                      <c:pt idx="269">
                        <c:v>42714</c:v>
                      </c:pt>
                      <c:pt idx="270">
                        <c:v>42715</c:v>
                      </c:pt>
                      <c:pt idx="271">
                        <c:v>42716</c:v>
                      </c:pt>
                      <c:pt idx="272">
                        <c:v>42717</c:v>
                      </c:pt>
                      <c:pt idx="273">
                        <c:v>42718</c:v>
                      </c:pt>
                      <c:pt idx="274">
                        <c:v>42719</c:v>
                      </c:pt>
                      <c:pt idx="275">
                        <c:v>42720</c:v>
                      </c:pt>
                      <c:pt idx="276">
                        <c:v>42721</c:v>
                      </c:pt>
                      <c:pt idx="277">
                        <c:v>42722</c:v>
                      </c:pt>
                      <c:pt idx="278">
                        <c:v>42723</c:v>
                      </c:pt>
                      <c:pt idx="279">
                        <c:v>42724</c:v>
                      </c:pt>
                      <c:pt idx="280">
                        <c:v>42725</c:v>
                      </c:pt>
                      <c:pt idx="281">
                        <c:v>42726</c:v>
                      </c:pt>
                      <c:pt idx="282">
                        <c:v>42727</c:v>
                      </c:pt>
                      <c:pt idx="283">
                        <c:v>42728</c:v>
                      </c:pt>
                      <c:pt idx="284">
                        <c:v>42729</c:v>
                      </c:pt>
                      <c:pt idx="285">
                        <c:v>42730</c:v>
                      </c:pt>
                      <c:pt idx="286">
                        <c:v>42731</c:v>
                      </c:pt>
                      <c:pt idx="287">
                        <c:v>42732</c:v>
                      </c:pt>
                      <c:pt idx="288">
                        <c:v>42733</c:v>
                      </c:pt>
                      <c:pt idx="289">
                        <c:v>42734</c:v>
                      </c:pt>
                      <c:pt idx="290">
                        <c:v>42735</c:v>
                      </c:pt>
                      <c:pt idx="291">
                        <c:v>42736</c:v>
                      </c:pt>
                      <c:pt idx="292">
                        <c:v>42737</c:v>
                      </c:pt>
                      <c:pt idx="293">
                        <c:v>42738</c:v>
                      </c:pt>
                      <c:pt idx="294">
                        <c:v>42739</c:v>
                      </c:pt>
                      <c:pt idx="295">
                        <c:v>42740</c:v>
                      </c:pt>
                      <c:pt idx="296">
                        <c:v>42741</c:v>
                      </c:pt>
                      <c:pt idx="297">
                        <c:v>42742</c:v>
                      </c:pt>
                      <c:pt idx="298">
                        <c:v>42743</c:v>
                      </c:pt>
                      <c:pt idx="299">
                        <c:v>42744</c:v>
                      </c:pt>
                      <c:pt idx="300">
                        <c:v>42745</c:v>
                      </c:pt>
                      <c:pt idx="301">
                        <c:v>42746</c:v>
                      </c:pt>
                      <c:pt idx="302">
                        <c:v>42747</c:v>
                      </c:pt>
                      <c:pt idx="303">
                        <c:v>42748</c:v>
                      </c:pt>
                      <c:pt idx="304">
                        <c:v>42749</c:v>
                      </c:pt>
                      <c:pt idx="305">
                        <c:v>42750</c:v>
                      </c:pt>
                      <c:pt idx="306">
                        <c:v>42751</c:v>
                      </c:pt>
                      <c:pt idx="307">
                        <c:v>42752</c:v>
                      </c:pt>
                      <c:pt idx="308">
                        <c:v>42753</c:v>
                      </c:pt>
                      <c:pt idx="309">
                        <c:v>42754</c:v>
                      </c:pt>
                      <c:pt idx="310">
                        <c:v>42755</c:v>
                      </c:pt>
                      <c:pt idx="311">
                        <c:v>42756</c:v>
                      </c:pt>
                      <c:pt idx="312">
                        <c:v>42757</c:v>
                      </c:pt>
                      <c:pt idx="313">
                        <c:v>42758</c:v>
                      </c:pt>
                      <c:pt idx="314">
                        <c:v>42759</c:v>
                      </c:pt>
                      <c:pt idx="315">
                        <c:v>42760</c:v>
                      </c:pt>
                      <c:pt idx="316">
                        <c:v>42761</c:v>
                      </c:pt>
                      <c:pt idx="317">
                        <c:v>42762</c:v>
                      </c:pt>
                      <c:pt idx="318">
                        <c:v>42763</c:v>
                      </c:pt>
                      <c:pt idx="319">
                        <c:v>42764</c:v>
                      </c:pt>
                      <c:pt idx="320">
                        <c:v>42765</c:v>
                      </c:pt>
                      <c:pt idx="321">
                        <c:v>42766</c:v>
                      </c:pt>
                      <c:pt idx="322">
                        <c:v>42767</c:v>
                      </c:pt>
                      <c:pt idx="323">
                        <c:v>42768</c:v>
                      </c:pt>
                      <c:pt idx="324">
                        <c:v>42769</c:v>
                      </c:pt>
                      <c:pt idx="325">
                        <c:v>42770</c:v>
                      </c:pt>
                      <c:pt idx="326">
                        <c:v>42771</c:v>
                      </c:pt>
                      <c:pt idx="327">
                        <c:v>42772</c:v>
                      </c:pt>
                      <c:pt idx="328">
                        <c:v>42773</c:v>
                      </c:pt>
                      <c:pt idx="329">
                        <c:v>42774</c:v>
                      </c:pt>
                      <c:pt idx="330">
                        <c:v>42775</c:v>
                      </c:pt>
                      <c:pt idx="331">
                        <c:v>42776</c:v>
                      </c:pt>
                      <c:pt idx="332">
                        <c:v>42777</c:v>
                      </c:pt>
                      <c:pt idx="333">
                        <c:v>42778</c:v>
                      </c:pt>
                      <c:pt idx="334">
                        <c:v>42779</c:v>
                      </c:pt>
                      <c:pt idx="335">
                        <c:v>42780</c:v>
                      </c:pt>
                      <c:pt idx="336">
                        <c:v>42781</c:v>
                      </c:pt>
                      <c:pt idx="337">
                        <c:v>42782</c:v>
                      </c:pt>
                      <c:pt idx="338">
                        <c:v>42783</c:v>
                      </c:pt>
                      <c:pt idx="339">
                        <c:v>42784</c:v>
                      </c:pt>
                      <c:pt idx="340">
                        <c:v>42785</c:v>
                      </c:pt>
                      <c:pt idx="341">
                        <c:v>42786</c:v>
                      </c:pt>
                      <c:pt idx="342">
                        <c:v>42787</c:v>
                      </c:pt>
                      <c:pt idx="343">
                        <c:v>42788</c:v>
                      </c:pt>
                      <c:pt idx="344">
                        <c:v>42789</c:v>
                      </c:pt>
                      <c:pt idx="345">
                        <c:v>42790</c:v>
                      </c:pt>
                      <c:pt idx="346">
                        <c:v>42791</c:v>
                      </c:pt>
                      <c:pt idx="347">
                        <c:v>42792</c:v>
                      </c:pt>
                      <c:pt idx="348">
                        <c:v>42793</c:v>
                      </c:pt>
                      <c:pt idx="349">
                        <c:v>42794</c:v>
                      </c:pt>
                      <c:pt idx="350">
                        <c:v>42795</c:v>
                      </c:pt>
                      <c:pt idx="351">
                        <c:v>42796</c:v>
                      </c:pt>
                      <c:pt idx="352">
                        <c:v>42797</c:v>
                      </c:pt>
                      <c:pt idx="353">
                        <c:v>42798</c:v>
                      </c:pt>
                      <c:pt idx="354">
                        <c:v>42799</c:v>
                      </c:pt>
                      <c:pt idx="355">
                        <c:v>42800</c:v>
                      </c:pt>
                      <c:pt idx="356">
                        <c:v>42801</c:v>
                      </c:pt>
                      <c:pt idx="357">
                        <c:v>42802</c:v>
                      </c:pt>
                      <c:pt idx="358">
                        <c:v>42803</c:v>
                      </c:pt>
                      <c:pt idx="359">
                        <c:v>42804</c:v>
                      </c:pt>
                      <c:pt idx="360">
                        <c:v>42805</c:v>
                      </c:pt>
                      <c:pt idx="361">
                        <c:v>42806</c:v>
                      </c:pt>
                      <c:pt idx="362">
                        <c:v>42807</c:v>
                      </c:pt>
                      <c:pt idx="363">
                        <c:v>42808</c:v>
                      </c:pt>
                      <c:pt idx="364">
                        <c:v>42809</c:v>
                      </c:pt>
                      <c:pt idx="365">
                        <c:v>42810</c:v>
                      </c:pt>
                      <c:pt idx="366">
                        <c:v>42811</c:v>
                      </c:pt>
                      <c:pt idx="367">
                        <c:v>42812</c:v>
                      </c:pt>
                      <c:pt idx="368">
                        <c:v>42813</c:v>
                      </c:pt>
                      <c:pt idx="369">
                        <c:v>42814</c:v>
                      </c:pt>
                      <c:pt idx="370">
                        <c:v>42815</c:v>
                      </c:pt>
                      <c:pt idx="371">
                        <c:v>42816</c:v>
                      </c:pt>
                      <c:pt idx="372">
                        <c:v>42817</c:v>
                      </c:pt>
                      <c:pt idx="373">
                        <c:v>42818</c:v>
                      </c:pt>
                      <c:pt idx="374">
                        <c:v>42819</c:v>
                      </c:pt>
                      <c:pt idx="375">
                        <c:v>42820</c:v>
                      </c:pt>
                      <c:pt idx="376">
                        <c:v>42821</c:v>
                      </c:pt>
                      <c:pt idx="377">
                        <c:v>42822</c:v>
                      </c:pt>
                      <c:pt idx="378">
                        <c:v>42823</c:v>
                      </c:pt>
                      <c:pt idx="379">
                        <c:v>42824</c:v>
                      </c:pt>
                      <c:pt idx="380">
                        <c:v>42825</c:v>
                      </c:pt>
                      <c:pt idx="381">
                        <c:v>42826</c:v>
                      </c:pt>
                      <c:pt idx="382">
                        <c:v>42827</c:v>
                      </c:pt>
                      <c:pt idx="383">
                        <c:v>42828</c:v>
                      </c:pt>
                      <c:pt idx="384">
                        <c:v>42829</c:v>
                      </c:pt>
                      <c:pt idx="385">
                        <c:v>42830</c:v>
                      </c:pt>
                      <c:pt idx="386">
                        <c:v>42831</c:v>
                      </c:pt>
                      <c:pt idx="387">
                        <c:v>42832</c:v>
                      </c:pt>
                      <c:pt idx="388">
                        <c:v>42833</c:v>
                      </c:pt>
                      <c:pt idx="389">
                        <c:v>42834</c:v>
                      </c:pt>
                      <c:pt idx="390">
                        <c:v>42835</c:v>
                      </c:pt>
                      <c:pt idx="391">
                        <c:v>42836</c:v>
                      </c:pt>
                      <c:pt idx="392">
                        <c:v>42837</c:v>
                      </c:pt>
                      <c:pt idx="393">
                        <c:v>42838</c:v>
                      </c:pt>
                      <c:pt idx="394">
                        <c:v>42839</c:v>
                      </c:pt>
                      <c:pt idx="395">
                        <c:v>42840</c:v>
                      </c:pt>
                      <c:pt idx="396">
                        <c:v>42841</c:v>
                      </c:pt>
                      <c:pt idx="397">
                        <c:v>42842</c:v>
                      </c:pt>
                      <c:pt idx="398">
                        <c:v>42843</c:v>
                      </c:pt>
                      <c:pt idx="399">
                        <c:v>42844</c:v>
                      </c:pt>
                      <c:pt idx="400">
                        <c:v>42845</c:v>
                      </c:pt>
                      <c:pt idx="401">
                        <c:v>42846</c:v>
                      </c:pt>
                      <c:pt idx="402">
                        <c:v>42847</c:v>
                      </c:pt>
                      <c:pt idx="403">
                        <c:v>42848</c:v>
                      </c:pt>
                      <c:pt idx="404">
                        <c:v>42849</c:v>
                      </c:pt>
                      <c:pt idx="405">
                        <c:v>42850</c:v>
                      </c:pt>
                      <c:pt idx="406">
                        <c:v>42851</c:v>
                      </c:pt>
                      <c:pt idx="407">
                        <c:v>42852</c:v>
                      </c:pt>
                      <c:pt idx="408">
                        <c:v>42853</c:v>
                      </c:pt>
                      <c:pt idx="409">
                        <c:v>42854</c:v>
                      </c:pt>
                      <c:pt idx="410">
                        <c:v>42855</c:v>
                      </c:pt>
                      <c:pt idx="411">
                        <c:v>42856</c:v>
                      </c:pt>
                      <c:pt idx="412">
                        <c:v>42857</c:v>
                      </c:pt>
                      <c:pt idx="413">
                        <c:v>42858</c:v>
                      </c:pt>
                      <c:pt idx="414">
                        <c:v>42859</c:v>
                      </c:pt>
                      <c:pt idx="415">
                        <c:v>42860</c:v>
                      </c:pt>
                      <c:pt idx="416">
                        <c:v>42861</c:v>
                      </c:pt>
                      <c:pt idx="417">
                        <c:v>42862</c:v>
                      </c:pt>
                      <c:pt idx="418">
                        <c:v>42863</c:v>
                      </c:pt>
                      <c:pt idx="419">
                        <c:v>42864</c:v>
                      </c:pt>
                      <c:pt idx="420">
                        <c:v>42865</c:v>
                      </c:pt>
                      <c:pt idx="421">
                        <c:v>42866</c:v>
                      </c:pt>
                      <c:pt idx="422">
                        <c:v>42867</c:v>
                      </c:pt>
                      <c:pt idx="423">
                        <c:v>42868</c:v>
                      </c:pt>
                      <c:pt idx="424">
                        <c:v>42869</c:v>
                      </c:pt>
                      <c:pt idx="425">
                        <c:v>42870</c:v>
                      </c:pt>
                      <c:pt idx="426">
                        <c:v>42871</c:v>
                      </c:pt>
                      <c:pt idx="427">
                        <c:v>42872</c:v>
                      </c:pt>
                      <c:pt idx="428">
                        <c:v>42873</c:v>
                      </c:pt>
                      <c:pt idx="429">
                        <c:v>42874</c:v>
                      </c:pt>
                      <c:pt idx="430">
                        <c:v>42875</c:v>
                      </c:pt>
                      <c:pt idx="431">
                        <c:v>42876</c:v>
                      </c:pt>
                      <c:pt idx="432">
                        <c:v>42877</c:v>
                      </c:pt>
                      <c:pt idx="433">
                        <c:v>42878</c:v>
                      </c:pt>
                      <c:pt idx="434">
                        <c:v>42879</c:v>
                      </c:pt>
                      <c:pt idx="435">
                        <c:v>42880</c:v>
                      </c:pt>
                      <c:pt idx="436">
                        <c:v>42881</c:v>
                      </c:pt>
                      <c:pt idx="437">
                        <c:v>42882</c:v>
                      </c:pt>
                      <c:pt idx="438">
                        <c:v>42883</c:v>
                      </c:pt>
                      <c:pt idx="439">
                        <c:v>42884</c:v>
                      </c:pt>
                      <c:pt idx="440">
                        <c:v>42885</c:v>
                      </c:pt>
                      <c:pt idx="441">
                        <c:v>42886</c:v>
                      </c:pt>
                      <c:pt idx="442">
                        <c:v>42887</c:v>
                      </c:pt>
                      <c:pt idx="443">
                        <c:v>42888</c:v>
                      </c:pt>
                      <c:pt idx="444">
                        <c:v>42889</c:v>
                      </c:pt>
                      <c:pt idx="445">
                        <c:v>42890</c:v>
                      </c:pt>
                      <c:pt idx="446">
                        <c:v>42891</c:v>
                      </c:pt>
                      <c:pt idx="447">
                        <c:v>42892</c:v>
                      </c:pt>
                      <c:pt idx="448">
                        <c:v>42893</c:v>
                      </c:pt>
                      <c:pt idx="449">
                        <c:v>42894</c:v>
                      </c:pt>
                      <c:pt idx="450">
                        <c:v>42895</c:v>
                      </c:pt>
                      <c:pt idx="451">
                        <c:v>42896</c:v>
                      </c:pt>
                      <c:pt idx="452">
                        <c:v>42897</c:v>
                      </c:pt>
                      <c:pt idx="453">
                        <c:v>42898</c:v>
                      </c:pt>
                      <c:pt idx="454">
                        <c:v>42899</c:v>
                      </c:pt>
                      <c:pt idx="455">
                        <c:v>42900</c:v>
                      </c:pt>
                      <c:pt idx="456">
                        <c:v>42901</c:v>
                      </c:pt>
                      <c:pt idx="457">
                        <c:v>42902</c:v>
                      </c:pt>
                      <c:pt idx="458">
                        <c:v>42903</c:v>
                      </c:pt>
                      <c:pt idx="459">
                        <c:v>42904</c:v>
                      </c:pt>
                      <c:pt idx="460">
                        <c:v>42905</c:v>
                      </c:pt>
                      <c:pt idx="461">
                        <c:v>42906</c:v>
                      </c:pt>
                      <c:pt idx="462">
                        <c:v>42907</c:v>
                      </c:pt>
                      <c:pt idx="463">
                        <c:v>42908</c:v>
                      </c:pt>
                      <c:pt idx="464">
                        <c:v>42909</c:v>
                      </c:pt>
                      <c:pt idx="465">
                        <c:v>42910</c:v>
                      </c:pt>
                      <c:pt idx="466">
                        <c:v>42911</c:v>
                      </c:pt>
                      <c:pt idx="467">
                        <c:v>42912</c:v>
                      </c:pt>
                      <c:pt idx="468">
                        <c:v>42913</c:v>
                      </c:pt>
                      <c:pt idx="469">
                        <c:v>42914</c:v>
                      </c:pt>
                      <c:pt idx="470">
                        <c:v>42915</c:v>
                      </c:pt>
                      <c:pt idx="471">
                        <c:v>42916</c:v>
                      </c:pt>
                      <c:pt idx="472">
                        <c:v>42917</c:v>
                      </c:pt>
                      <c:pt idx="473">
                        <c:v>42918</c:v>
                      </c:pt>
                      <c:pt idx="474">
                        <c:v>42919</c:v>
                      </c:pt>
                      <c:pt idx="475">
                        <c:v>42920</c:v>
                      </c:pt>
                      <c:pt idx="476">
                        <c:v>42921</c:v>
                      </c:pt>
                      <c:pt idx="477">
                        <c:v>42922</c:v>
                      </c:pt>
                      <c:pt idx="478">
                        <c:v>42923</c:v>
                      </c:pt>
                      <c:pt idx="479">
                        <c:v>42924</c:v>
                      </c:pt>
                      <c:pt idx="480">
                        <c:v>42925</c:v>
                      </c:pt>
                      <c:pt idx="481">
                        <c:v>42926</c:v>
                      </c:pt>
                      <c:pt idx="482">
                        <c:v>42927</c:v>
                      </c:pt>
                      <c:pt idx="483">
                        <c:v>42928</c:v>
                      </c:pt>
                      <c:pt idx="484">
                        <c:v>42929</c:v>
                      </c:pt>
                      <c:pt idx="485">
                        <c:v>42930</c:v>
                      </c:pt>
                      <c:pt idx="486">
                        <c:v>42931</c:v>
                      </c:pt>
                      <c:pt idx="487">
                        <c:v>42932</c:v>
                      </c:pt>
                      <c:pt idx="488">
                        <c:v>42933</c:v>
                      </c:pt>
                      <c:pt idx="489">
                        <c:v>42934</c:v>
                      </c:pt>
                      <c:pt idx="490">
                        <c:v>42935</c:v>
                      </c:pt>
                      <c:pt idx="491">
                        <c:v>42936</c:v>
                      </c:pt>
                      <c:pt idx="492">
                        <c:v>42937</c:v>
                      </c:pt>
                      <c:pt idx="493">
                        <c:v>42938</c:v>
                      </c:pt>
                      <c:pt idx="494">
                        <c:v>42939</c:v>
                      </c:pt>
                      <c:pt idx="495">
                        <c:v>42940</c:v>
                      </c:pt>
                      <c:pt idx="496">
                        <c:v>42941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revenue_raw'!$E$2:$E$498</c15:sqref>
                        </c15:formulaRef>
                      </c:ext>
                    </c:extLst>
                    <c:numCache>
                      <c:formatCode>General</c:formatCode>
                      <c:ptCount val="497"/>
                      <c:pt idx="0">
                        <c:v>2.1428571428571401</c:v>
                      </c:pt>
                      <c:pt idx="1">
                        <c:v>5.1642512077294596</c:v>
                      </c:pt>
                      <c:pt idx="2">
                        <c:v>5.2576193214491003</c:v>
                      </c:pt>
                      <c:pt idx="3">
                        <c:v>5.4085695006747603</c:v>
                      </c:pt>
                      <c:pt idx="4">
                        <c:v>5.7826855123674896</c:v>
                      </c:pt>
                      <c:pt idx="5">
                        <c:v>5.73092987469773</c:v>
                      </c:pt>
                      <c:pt idx="6">
                        <c:v>5.5482223531722603</c:v>
                      </c:pt>
                      <c:pt idx="7">
                        <c:v>5.4645640746782602</c:v>
                      </c:pt>
                      <c:pt idx="8">
                        <c:v>5.4565402279299198</c:v>
                      </c:pt>
                      <c:pt idx="9">
                        <c:v>5.2849315068493103</c:v>
                      </c:pt>
                      <c:pt idx="10">
                        <c:v>5.2087963687587999</c:v>
                      </c:pt>
                      <c:pt idx="11">
                        <c:v>5.2167547169811304</c:v>
                      </c:pt>
                      <c:pt idx="12">
                        <c:v>5.12776556776556</c:v>
                      </c:pt>
                      <c:pt idx="13">
                        <c:v>5.1497835497835496</c:v>
                      </c:pt>
                      <c:pt idx="14">
                        <c:v>5.0285876831176202</c:v>
                      </c:pt>
                      <c:pt idx="15">
                        <c:v>5.0025302220972696</c:v>
                      </c:pt>
                      <c:pt idx="16">
                        <c:v>5.1106423516603101</c:v>
                      </c:pt>
                      <c:pt idx="17">
                        <c:v>5.2038666666666602</c:v>
                      </c:pt>
                      <c:pt idx="18">
                        <c:v>5.2139816845092204</c:v>
                      </c:pt>
                      <c:pt idx="19">
                        <c:v>5.0574379644791501</c:v>
                      </c:pt>
                      <c:pt idx="20">
                        <c:v>5.0808302808302797</c:v>
                      </c:pt>
                      <c:pt idx="21">
                        <c:v>5.0437544953248601</c:v>
                      </c:pt>
                      <c:pt idx="22">
                        <c:v>5.0147641339574998</c:v>
                      </c:pt>
                      <c:pt idx="23">
                        <c:v>4.9488636363636296</c:v>
                      </c:pt>
                      <c:pt idx="24">
                        <c:v>4.9053865799860601</c:v>
                      </c:pt>
                      <c:pt idx="25">
                        <c:v>5.0083200364713898</c:v>
                      </c:pt>
                      <c:pt idx="26">
                        <c:v>4.9651718643296103</c:v>
                      </c:pt>
                      <c:pt idx="27">
                        <c:v>4.8218169460806504</c:v>
                      </c:pt>
                      <c:pt idx="28">
                        <c:v>4.7753738106026198</c:v>
                      </c:pt>
                      <c:pt idx="29">
                        <c:v>4.7367765318835602</c:v>
                      </c:pt>
                      <c:pt idx="30">
                        <c:v>4.7653707052441199</c:v>
                      </c:pt>
                      <c:pt idx="31">
                        <c:v>4.8224120490052798</c:v>
                      </c:pt>
                      <c:pt idx="32">
                        <c:v>4.8296083204248701</c:v>
                      </c:pt>
                      <c:pt idx="33">
                        <c:v>4.8162102957283599</c:v>
                      </c:pt>
                      <c:pt idx="34">
                        <c:v>4.80908197795</c:v>
                      </c:pt>
                      <c:pt idx="35">
                        <c:v>4.7431372549019599</c:v>
                      </c:pt>
                      <c:pt idx="36">
                        <c:v>4.6983385818221297</c:v>
                      </c:pt>
                      <c:pt idx="37">
                        <c:v>4.64612732952709</c:v>
                      </c:pt>
                      <c:pt idx="38">
                        <c:v>4.5351975815158703</c:v>
                      </c:pt>
                      <c:pt idx="39">
                        <c:v>4.6648782058160698</c:v>
                      </c:pt>
                      <c:pt idx="40">
                        <c:v>4.6564332160750403</c:v>
                      </c:pt>
                      <c:pt idx="41">
                        <c:v>4.5389995760915598</c:v>
                      </c:pt>
                      <c:pt idx="42">
                        <c:v>4.4748680042238602</c:v>
                      </c:pt>
                      <c:pt idx="43">
                        <c:v>4.4774091627172199</c:v>
                      </c:pt>
                      <c:pt idx="44">
                        <c:v>4.4348928081106704</c:v>
                      </c:pt>
                      <c:pt idx="45">
                        <c:v>4.5370095440084803</c:v>
                      </c:pt>
                      <c:pt idx="46">
                        <c:v>4.5899708090075002</c:v>
                      </c:pt>
                      <c:pt idx="47">
                        <c:v>4.4930956306677601</c:v>
                      </c:pt>
                      <c:pt idx="48">
                        <c:v>4.4982071509066603</c:v>
                      </c:pt>
                      <c:pt idx="49">
                        <c:v>4.5924612422737798</c:v>
                      </c:pt>
                      <c:pt idx="50">
                        <c:v>4.8419274714356604</c:v>
                      </c:pt>
                      <c:pt idx="51">
                        <c:v>4.6209269378668196</c:v>
                      </c:pt>
                      <c:pt idx="52">
                        <c:v>4.5458426509453096</c:v>
                      </c:pt>
                      <c:pt idx="53">
                        <c:v>4.6203712995484096</c:v>
                      </c:pt>
                      <c:pt idx="54">
                        <c:v>4.6280487804878003</c:v>
                      </c:pt>
                      <c:pt idx="55">
                        <c:v>4.4812957576973202</c:v>
                      </c:pt>
                      <c:pt idx="56">
                        <c:v>4.4566427198219101</c:v>
                      </c:pt>
                      <c:pt idx="57">
                        <c:v>4.3903672973793304</c:v>
                      </c:pt>
                      <c:pt idx="58">
                        <c:v>4.6118168985682599</c:v>
                      </c:pt>
                      <c:pt idx="59">
                        <c:v>4.96281407035175</c:v>
                      </c:pt>
                      <c:pt idx="60">
                        <c:v>4.9426871591472397</c:v>
                      </c:pt>
                      <c:pt idx="61">
                        <c:v>4.9386025426234301</c:v>
                      </c:pt>
                      <c:pt idx="62">
                        <c:v>4.8849756097560899</c:v>
                      </c:pt>
                      <c:pt idx="63">
                        <c:v>4.8223832370508104</c:v>
                      </c:pt>
                      <c:pt idx="64">
                        <c:v>4.7395353396725799</c:v>
                      </c:pt>
                      <c:pt idx="65">
                        <c:v>4.61489528283421</c:v>
                      </c:pt>
                      <c:pt idx="66">
                        <c:v>4.6347440944881804</c:v>
                      </c:pt>
                      <c:pt idx="67">
                        <c:v>4.7123837493881497</c:v>
                      </c:pt>
                      <c:pt idx="68">
                        <c:v>4.6098178630563904</c:v>
                      </c:pt>
                      <c:pt idx="69">
                        <c:v>4.4612169517884901</c:v>
                      </c:pt>
                      <c:pt idx="70">
                        <c:v>4.5438322769380699</c:v>
                      </c:pt>
                      <c:pt idx="71">
                        <c:v>4.4499853900847297</c:v>
                      </c:pt>
                      <c:pt idx="72">
                        <c:v>4.47418570734078</c:v>
                      </c:pt>
                      <c:pt idx="73">
                        <c:v>4.43444553483807</c:v>
                      </c:pt>
                      <c:pt idx="74">
                        <c:v>4.4375982704402501</c:v>
                      </c:pt>
                      <c:pt idx="75">
                        <c:v>4.6191709844559501</c:v>
                      </c:pt>
                      <c:pt idx="76">
                        <c:v>4.4504469864462104</c:v>
                      </c:pt>
                      <c:pt idx="77">
                        <c:v>4.4258992805755399</c:v>
                      </c:pt>
                      <c:pt idx="78">
                        <c:v>4.41041127408685</c:v>
                      </c:pt>
                      <c:pt idx="79">
                        <c:v>4.3952015355086296</c:v>
                      </c:pt>
                      <c:pt idx="80">
                        <c:v>4.3370688822336003</c:v>
                      </c:pt>
                      <c:pt idx="81">
                        <c:v>4.4509785293558801</c:v>
                      </c:pt>
                      <c:pt idx="82">
                        <c:v>4.3935739187788503</c:v>
                      </c:pt>
                      <c:pt idx="83">
                        <c:v>4.2997631454286998</c:v>
                      </c:pt>
                      <c:pt idx="84">
                        <c:v>4.3794117647058801</c:v>
                      </c:pt>
                      <c:pt idx="85">
                        <c:v>4.2963279248505497</c:v>
                      </c:pt>
                      <c:pt idx="86">
                        <c:v>4.2848582841924996</c:v>
                      </c:pt>
                      <c:pt idx="87">
                        <c:v>4.2810665126576097</c:v>
                      </c:pt>
                      <c:pt idx="88">
                        <c:v>4.3066818960593896</c:v>
                      </c:pt>
                      <c:pt idx="89">
                        <c:v>4.39171732522796</c:v>
                      </c:pt>
                      <c:pt idx="90">
                        <c:v>4.3104562737642498</c:v>
                      </c:pt>
                      <c:pt idx="91">
                        <c:v>4.5642797898811098</c:v>
                      </c:pt>
                      <c:pt idx="92">
                        <c:v>5.2301679992812797</c:v>
                      </c:pt>
                      <c:pt idx="93">
                        <c:v>5.6940733434950204</c:v>
                      </c:pt>
                      <c:pt idx="94">
                        <c:v>5.2449806428378496</c:v>
                      </c:pt>
                      <c:pt idx="95">
                        <c:v>4.9801407070976902</c:v>
                      </c:pt>
                      <c:pt idx="96">
                        <c:v>5.4674225904928004</c:v>
                      </c:pt>
                      <c:pt idx="97">
                        <c:v>5.6992534036012197</c:v>
                      </c:pt>
                      <c:pt idx="98">
                        <c:v>5.4627139364303101</c:v>
                      </c:pt>
                      <c:pt idx="99">
                        <c:v>5.4754070118011802</c:v>
                      </c:pt>
                      <c:pt idx="100">
                        <c:v>5.3028021015761801</c:v>
                      </c:pt>
                      <c:pt idx="101">
                        <c:v>4.9721331908831896</c:v>
                      </c:pt>
                      <c:pt idx="102">
                        <c:v>4.9420456556361696</c:v>
                      </c:pt>
                      <c:pt idx="103">
                        <c:v>5.4357575757575702</c:v>
                      </c:pt>
                      <c:pt idx="104">
                        <c:v>5.8501733102253004</c:v>
                      </c:pt>
                      <c:pt idx="105">
                        <c:v>5.6344970978081896</c:v>
                      </c:pt>
                      <c:pt idx="106">
                        <c:v>5.3604034431788499</c:v>
                      </c:pt>
                      <c:pt idx="107">
                        <c:v>5.2378101683151099</c:v>
                      </c:pt>
                      <c:pt idx="108">
                        <c:v>5.0359491451117897</c:v>
                      </c:pt>
                      <c:pt idx="109">
                        <c:v>4.9707514756409097</c:v>
                      </c:pt>
                      <c:pt idx="110">
                        <c:v>5.52940666204025</c:v>
                      </c:pt>
                      <c:pt idx="111">
                        <c:v>5.7159031979256696</c:v>
                      </c:pt>
                      <c:pt idx="112">
                        <c:v>5.7945392491467498</c:v>
                      </c:pt>
                      <c:pt idx="113">
                        <c:v>5.65387228260869</c:v>
                      </c:pt>
                      <c:pt idx="114">
                        <c:v>5.5660071635681296</c:v>
                      </c:pt>
                      <c:pt idx="115">
                        <c:v>5.4622722585080696</c:v>
                      </c:pt>
                      <c:pt idx="116">
                        <c:v>5.5667940552016901</c:v>
                      </c:pt>
                      <c:pt idx="117">
                        <c:v>5.7509767283845701</c:v>
                      </c:pt>
                      <c:pt idx="118">
                        <c:v>5.6110734271663496</c:v>
                      </c:pt>
                      <c:pt idx="119">
                        <c:v>5.70003396162336</c:v>
                      </c:pt>
                      <c:pt idx="120">
                        <c:v>5.6935058302834198</c:v>
                      </c:pt>
                      <c:pt idx="121">
                        <c:v>4.4614586933978497</c:v>
                      </c:pt>
                      <c:pt idx="122">
                        <c:v>4.2207909197369604</c:v>
                      </c:pt>
                      <c:pt idx="123">
                        <c:v>4.2329530141047496</c:v>
                      </c:pt>
                      <c:pt idx="124">
                        <c:v>4.27096487327701</c:v>
                      </c:pt>
                      <c:pt idx="125">
                        <c:v>4.22582940496308</c:v>
                      </c:pt>
                      <c:pt idx="126">
                        <c:v>4.2035144342836599</c:v>
                      </c:pt>
                      <c:pt idx="127">
                        <c:v>4.1512981199641796</c:v>
                      </c:pt>
                      <c:pt idx="128">
                        <c:v>4.13033667298492</c:v>
                      </c:pt>
                      <c:pt idx="129">
                        <c:v>4.1116580074742499</c:v>
                      </c:pt>
                      <c:pt idx="130">
                        <c:v>4.2051398474391499</c:v>
                      </c:pt>
                      <c:pt idx="131">
                        <c:v>4.2435571687840197</c:v>
                      </c:pt>
                      <c:pt idx="132">
                        <c:v>4.2174148188209797</c:v>
                      </c:pt>
                      <c:pt idx="133">
                        <c:v>4.2414196919196403</c:v>
                      </c:pt>
                      <c:pt idx="134">
                        <c:v>4.07326338639652</c:v>
                      </c:pt>
                      <c:pt idx="135">
                        <c:v>4.4782417968064498</c:v>
                      </c:pt>
                      <c:pt idx="136">
                        <c:v>4.6830750264177503</c:v>
                      </c:pt>
                      <c:pt idx="137">
                        <c:v>4.6565718275440702</c:v>
                      </c:pt>
                      <c:pt idx="138">
                        <c:v>4.56087444914888</c:v>
                      </c:pt>
                      <c:pt idx="139">
                        <c:v>4.4701000941055602</c:v>
                      </c:pt>
                      <c:pt idx="140">
                        <c:v>4.4036242413881501</c:v>
                      </c:pt>
                      <c:pt idx="141">
                        <c:v>4.3581563333046596</c:v>
                      </c:pt>
                      <c:pt idx="142">
                        <c:v>4.3132530120481896</c:v>
                      </c:pt>
                      <c:pt idx="143">
                        <c:v>4.2623250152160601</c:v>
                      </c:pt>
                      <c:pt idx="144">
                        <c:v>4.3128227194492199</c:v>
                      </c:pt>
                      <c:pt idx="145">
                        <c:v>4.3802132196162002</c:v>
                      </c:pt>
                      <c:pt idx="146">
                        <c:v>4.4274453297168996</c:v>
                      </c:pt>
                      <c:pt idx="147">
                        <c:v>4.3864599220471101</c:v>
                      </c:pt>
                      <c:pt idx="148">
                        <c:v>4.2711606690319304</c:v>
                      </c:pt>
                      <c:pt idx="149">
                        <c:v>4.26006583945302</c:v>
                      </c:pt>
                      <c:pt idx="150">
                        <c:v>4.2436681964983798</c:v>
                      </c:pt>
                      <c:pt idx="151">
                        <c:v>4.2934681837336699</c:v>
                      </c:pt>
                      <c:pt idx="152">
                        <c:v>4.2456550802138997</c:v>
                      </c:pt>
                      <c:pt idx="153">
                        <c:v>4.2439350844905404</c:v>
                      </c:pt>
                      <c:pt idx="154">
                        <c:v>4.0832349468713103</c:v>
                      </c:pt>
                      <c:pt idx="155">
                        <c:v>4.0737746336533602</c:v>
                      </c:pt>
                      <c:pt idx="156">
                        <c:v>4.1444238231820396</c:v>
                      </c:pt>
                      <c:pt idx="157">
                        <c:v>4.1788057190916703</c:v>
                      </c:pt>
                      <c:pt idx="158">
                        <c:v>4.2612514639451202</c:v>
                      </c:pt>
                      <c:pt idx="159">
                        <c:v>4.1277680287457104</c:v>
                      </c:pt>
                      <c:pt idx="160">
                        <c:v>4.0242479793350503</c:v>
                      </c:pt>
                      <c:pt idx="161">
                        <c:v>4.0544704495706299</c:v>
                      </c:pt>
                      <c:pt idx="162">
                        <c:v>4.03924871557314</c:v>
                      </c:pt>
                      <c:pt idx="163">
                        <c:v>3.96237191332101</c:v>
                      </c:pt>
                      <c:pt idx="164">
                        <c:v>4.0845082384915896</c:v>
                      </c:pt>
                      <c:pt idx="165">
                        <c:v>4.2168907563025204</c:v>
                      </c:pt>
                      <c:pt idx="166">
                        <c:v>4.1256500587149798</c:v>
                      </c:pt>
                      <c:pt idx="167">
                        <c:v>4.0794412185475002</c:v>
                      </c:pt>
                      <c:pt idx="168">
                        <c:v>4.0312762032533902</c:v>
                      </c:pt>
                      <c:pt idx="169">
                        <c:v>3.9786446948041001</c:v>
                      </c:pt>
                      <c:pt idx="170">
                        <c:v>3.9624155405405399</c:v>
                      </c:pt>
                      <c:pt idx="171">
                        <c:v>3.8821574642126699</c:v>
                      </c:pt>
                      <c:pt idx="172">
                        <c:v>3.8946692906648401</c:v>
                      </c:pt>
                      <c:pt idx="173">
                        <c:v>4.1191931028710096</c:v>
                      </c:pt>
                      <c:pt idx="174">
                        <c:v>3.9569001590091202</c:v>
                      </c:pt>
                      <c:pt idx="175">
                        <c:v>3.8778056951423698</c:v>
                      </c:pt>
                      <c:pt idx="176">
                        <c:v>3.8238103217158099</c:v>
                      </c:pt>
                      <c:pt idx="177">
                        <c:v>3.8872681281618799</c:v>
                      </c:pt>
                      <c:pt idx="178">
                        <c:v>3.9055985205110901</c:v>
                      </c:pt>
                      <c:pt idx="179">
                        <c:v>4.0192564188062603</c:v>
                      </c:pt>
                      <c:pt idx="180">
                        <c:v>3.9060699674375798</c:v>
                      </c:pt>
                      <c:pt idx="181">
                        <c:v>3.95308848080133</c:v>
                      </c:pt>
                      <c:pt idx="182">
                        <c:v>4.0769797120418803</c:v>
                      </c:pt>
                      <c:pt idx="183">
                        <c:v>4.2572513533166303</c:v>
                      </c:pt>
                      <c:pt idx="184">
                        <c:v>4.2597307221542202</c:v>
                      </c:pt>
                      <c:pt idx="185">
                        <c:v>4.1555700431912603</c:v>
                      </c:pt>
                      <c:pt idx="186">
                        <c:v>4.2526146419951703</c:v>
                      </c:pt>
                      <c:pt idx="187">
                        <c:v>4.1274714676097002</c:v>
                      </c:pt>
                      <c:pt idx="188">
                        <c:v>4.0754312123462899</c:v>
                      </c:pt>
                      <c:pt idx="189">
                        <c:v>4.08808500283883</c:v>
                      </c:pt>
                      <c:pt idx="190">
                        <c:v>4.0181965881397197</c:v>
                      </c:pt>
                      <c:pt idx="191">
                        <c:v>4.0534902597402596</c:v>
                      </c:pt>
                      <c:pt idx="192">
                        <c:v>4.0262015884712996</c:v>
                      </c:pt>
                      <c:pt idx="193">
                        <c:v>4.11552142279709</c:v>
                      </c:pt>
                      <c:pt idx="194">
                        <c:v>4.0181584444801501</c:v>
                      </c:pt>
                      <c:pt idx="195">
                        <c:v>3.9215796670151999</c:v>
                      </c:pt>
                      <c:pt idx="196">
                        <c:v>3.8792532126404198</c:v>
                      </c:pt>
                      <c:pt idx="197">
                        <c:v>3.8267098340752699</c:v>
                      </c:pt>
                      <c:pt idx="198">
                        <c:v>3.7794381838967799</c:v>
                      </c:pt>
                      <c:pt idx="199">
                        <c:v>3.7614017849832102</c:v>
                      </c:pt>
                      <c:pt idx="200">
                        <c:v>3.9420793278940098</c:v>
                      </c:pt>
                      <c:pt idx="201">
                        <c:v>3.8785991588482598</c:v>
                      </c:pt>
                      <c:pt idx="202">
                        <c:v>3.8284609809132601</c:v>
                      </c:pt>
                      <c:pt idx="203">
                        <c:v>3.7913401728734102</c:v>
                      </c:pt>
                      <c:pt idx="204">
                        <c:v>3.7823851114194702</c:v>
                      </c:pt>
                      <c:pt idx="205">
                        <c:v>3.7660742075517999</c:v>
                      </c:pt>
                      <c:pt idx="206">
                        <c:v>3.71747984373701</c:v>
                      </c:pt>
                      <c:pt idx="207">
                        <c:v>3.8475924862603499</c:v>
                      </c:pt>
                      <c:pt idx="208">
                        <c:v>3.7566422167889102</c:v>
                      </c:pt>
                      <c:pt idx="209">
                        <c:v>3.7485737571312101</c:v>
                      </c:pt>
                      <c:pt idx="210">
                        <c:v>4.0256106236661102</c:v>
                      </c:pt>
                      <c:pt idx="211">
                        <c:v>4.8988655023137699</c:v>
                      </c:pt>
                      <c:pt idx="212">
                        <c:v>5.1625243299895196</c:v>
                      </c:pt>
                      <c:pt idx="213">
                        <c:v>5.2188254223652404</c:v>
                      </c:pt>
                      <c:pt idx="214">
                        <c:v>5.4930999418942399</c:v>
                      </c:pt>
                      <c:pt idx="215">
                        <c:v>5.3834607962261396</c:v>
                      </c:pt>
                      <c:pt idx="216">
                        <c:v>5.2382969557725403</c:v>
                      </c:pt>
                      <c:pt idx="217">
                        <c:v>5.2764483177369801</c:v>
                      </c:pt>
                      <c:pt idx="218">
                        <c:v>5.1592110904673403</c:v>
                      </c:pt>
                      <c:pt idx="219">
                        <c:v>5.0545246113061504</c:v>
                      </c:pt>
                      <c:pt idx="220">
                        <c:v>5.0036234509747004</c:v>
                      </c:pt>
                      <c:pt idx="221">
                        <c:v>5.0659647614954801</c:v>
                      </c:pt>
                      <c:pt idx="222">
                        <c:v>5.1850903400199098</c:v>
                      </c:pt>
                      <c:pt idx="223">
                        <c:v>5.2399858956276404</c:v>
                      </c:pt>
                      <c:pt idx="224">
                        <c:v>5.3549768356029697</c:v>
                      </c:pt>
                      <c:pt idx="225">
                        <c:v>5.3005833807626601</c:v>
                      </c:pt>
                      <c:pt idx="226">
                        <c:v>5.2149851000425702</c:v>
                      </c:pt>
                      <c:pt idx="227">
                        <c:v>5.2151534756667299</c:v>
                      </c:pt>
                      <c:pt idx="228">
                        <c:v>5.3932330295966597</c:v>
                      </c:pt>
                      <c:pt idx="229">
                        <c:v>5.2006977075323899</c:v>
                      </c:pt>
                      <c:pt idx="230">
                        <c:v>5.2653119025702697</c:v>
                      </c:pt>
                      <c:pt idx="231">
                        <c:v>5.23961661341853</c:v>
                      </c:pt>
                      <c:pt idx="232">
                        <c:v>4.8672484085544596</c:v>
                      </c:pt>
                      <c:pt idx="233">
                        <c:v>4.0438739271973896</c:v>
                      </c:pt>
                      <c:pt idx="234">
                        <c:v>4.0832710420092599</c:v>
                      </c:pt>
                      <c:pt idx="235">
                        <c:v>4.1040255971426403</c:v>
                      </c:pt>
                      <c:pt idx="236">
                        <c:v>4.2475608847843898</c:v>
                      </c:pt>
                      <c:pt idx="237">
                        <c:v>4.5945986496624096</c:v>
                      </c:pt>
                      <c:pt idx="238">
                        <c:v>4.47154060207437</c:v>
                      </c:pt>
                      <c:pt idx="239">
                        <c:v>4.4581973581973502</c:v>
                      </c:pt>
                      <c:pt idx="240">
                        <c:v>3.9560183386432501</c:v>
                      </c:pt>
                      <c:pt idx="241">
                        <c:v>3.9074522044479099</c:v>
                      </c:pt>
                      <c:pt idx="242">
                        <c:v>3.9561513209316801</c:v>
                      </c:pt>
                      <c:pt idx="243">
                        <c:v>3.9775158939370399</c:v>
                      </c:pt>
                      <c:pt idx="244">
                        <c:v>4.0569483132157202</c:v>
                      </c:pt>
                      <c:pt idx="245">
                        <c:v>4.0190921637785602</c:v>
                      </c:pt>
                      <c:pt idx="246">
                        <c:v>3.9753316267163101</c:v>
                      </c:pt>
                      <c:pt idx="247">
                        <c:v>4.01174561471292</c:v>
                      </c:pt>
                      <c:pt idx="248">
                        <c:v>4.03559946679212</c:v>
                      </c:pt>
                      <c:pt idx="249">
                        <c:v>4.1324250681198897</c:v>
                      </c:pt>
                      <c:pt idx="250">
                        <c:v>3.79031751021691</c:v>
                      </c:pt>
                      <c:pt idx="251">
                        <c:v>3.9229758961680998</c:v>
                      </c:pt>
                      <c:pt idx="252">
                        <c:v>3.9534460954789701</c:v>
                      </c:pt>
                      <c:pt idx="253">
                        <c:v>3.8241880409751401</c:v>
                      </c:pt>
                      <c:pt idx="254">
                        <c:v>3.6789387755102001</c:v>
                      </c:pt>
                      <c:pt idx="255">
                        <c:v>3.8838157684311501</c:v>
                      </c:pt>
                      <c:pt idx="256">
                        <c:v>3.9183022179671201</c:v>
                      </c:pt>
                      <c:pt idx="257">
                        <c:v>3.8377627925426401</c:v>
                      </c:pt>
                      <c:pt idx="258">
                        <c:v>3.7677950015817698</c:v>
                      </c:pt>
                      <c:pt idx="259">
                        <c:v>3.7940707682499202</c:v>
                      </c:pt>
                      <c:pt idx="260">
                        <c:v>3.6746756367131099</c:v>
                      </c:pt>
                      <c:pt idx="261">
                        <c:v>3.5014434643143502</c:v>
                      </c:pt>
                      <c:pt idx="262">
                        <c:v>3.5300065231572</c:v>
                      </c:pt>
                      <c:pt idx="263">
                        <c:v>3.5826250408630198</c:v>
                      </c:pt>
                      <c:pt idx="264">
                        <c:v>3.5605789559277898</c:v>
                      </c:pt>
                      <c:pt idx="265">
                        <c:v>3.5447821846553902</c:v>
                      </c:pt>
                      <c:pt idx="266">
                        <c:v>3.9342663940871199</c:v>
                      </c:pt>
                      <c:pt idx="267">
                        <c:v>5.0455893254262403</c:v>
                      </c:pt>
                      <c:pt idx="268">
                        <c:v>5.1437922601064496</c:v>
                      </c:pt>
                      <c:pt idx="269">
                        <c:v>5.1270628231461099</c:v>
                      </c:pt>
                      <c:pt idx="270">
                        <c:v>5.1987888176888903</c:v>
                      </c:pt>
                      <c:pt idx="271">
                        <c:v>5.4507815213615798</c:v>
                      </c:pt>
                      <c:pt idx="272">
                        <c:v>5.3921841318406196</c:v>
                      </c:pt>
                      <c:pt idx="273">
                        <c:v>5.3418815331010396</c:v>
                      </c:pt>
                      <c:pt idx="274">
                        <c:v>5.4409081412354601</c:v>
                      </c:pt>
                      <c:pt idx="275">
                        <c:v>5.3831723754602896</c:v>
                      </c:pt>
                      <c:pt idx="276">
                        <c:v>5.1874424860196697</c:v>
                      </c:pt>
                      <c:pt idx="277">
                        <c:v>5.2214670065137296</c:v>
                      </c:pt>
                      <c:pt idx="278">
                        <c:v>5.1579391891891797</c:v>
                      </c:pt>
                      <c:pt idx="279">
                        <c:v>5.0731690091108099</c:v>
                      </c:pt>
                      <c:pt idx="280">
                        <c:v>4.9786186524124298</c:v>
                      </c:pt>
                      <c:pt idx="281">
                        <c:v>4.9564478436371298</c:v>
                      </c:pt>
                      <c:pt idx="282">
                        <c:v>4.9290669687101802</c:v>
                      </c:pt>
                      <c:pt idx="283">
                        <c:v>5.0368956743002498</c:v>
                      </c:pt>
                      <c:pt idx="284">
                        <c:v>4.8063443890454502</c:v>
                      </c:pt>
                      <c:pt idx="285">
                        <c:v>5.1999576659846101</c:v>
                      </c:pt>
                      <c:pt idx="286">
                        <c:v>5.57974152986377</c:v>
                      </c:pt>
                      <c:pt idx="287">
                        <c:v>5.5988161559888496</c:v>
                      </c:pt>
                      <c:pt idx="288">
                        <c:v>5.6075276339722899</c:v>
                      </c:pt>
                      <c:pt idx="289">
                        <c:v>5.6200346620450601</c:v>
                      </c:pt>
                      <c:pt idx="290">
                        <c:v>5.6263362487852202</c:v>
                      </c:pt>
                      <c:pt idx="291">
                        <c:v>5.6113527925905098</c:v>
                      </c:pt>
                      <c:pt idx="292">
                        <c:v>5.7308458737030099</c:v>
                      </c:pt>
                      <c:pt idx="293">
                        <c:v>5.0433282737684504</c:v>
                      </c:pt>
                      <c:pt idx="294">
                        <c:v>4.03193997856377</c:v>
                      </c:pt>
                      <c:pt idx="295">
                        <c:v>3.8572350032251101</c:v>
                      </c:pt>
                      <c:pt idx="296">
                        <c:v>3.88225865209471</c:v>
                      </c:pt>
                      <c:pt idx="297">
                        <c:v>3.93082620263176</c:v>
                      </c:pt>
                      <c:pt idx="298">
                        <c:v>3.9501559892621301</c:v>
                      </c:pt>
                      <c:pt idx="299">
                        <c:v>3.7357379462642601</c:v>
                      </c:pt>
                      <c:pt idx="300">
                        <c:v>3.7625283488184902</c:v>
                      </c:pt>
                      <c:pt idx="301">
                        <c:v>3.7224097446433801</c:v>
                      </c:pt>
                      <c:pt idx="302">
                        <c:v>3.6766917293232999</c:v>
                      </c:pt>
                      <c:pt idx="303">
                        <c:v>3.6400118906064201</c:v>
                      </c:pt>
                      <c:pt idx="304">
                        <c:v>3.7346007035401501</c:v>
                      </c:pt>
                      <c:pt idx="305">
                        <c:v>3.7753859857482102</c:v>
                      </c:pt>
                      <c:pt idx="306">
                        <c:v>3.8703007518796899</c:v>
                      </c:pt>
                      <c:pt idx="307">
                        <c:v>3.6234599402201599</c:v>
                      </c:pt>
                      <c:pt idx="308">
                        <c:v>3.5741052477493902</c:v>
                      </c:pt>
                      <c:pt idx="309">
                        <c:v>3.5255090707145502</c:v>
                      </c:pt>
                      <c:pt idx="310">
                        <c:v>3.5856517545812001</c:v>
                      </c:pt>
                      <c:pt idx="311">
                        <c:v>3.7169076335305999</c:v>
                      </c:pt>
                      <c:pt idx="312">
                        <c:v>3.8118031812100401</c:v>
                      </c:pt>
                      <c:pt idx="313">
                        <c:v>3.7516913240651202</c:v>
                      </c:pt>
                      <c:pt idx="314">
                        <c:v>3.6303833062009701</c:v>
                      </c:pt>
                      <c:pt idx="315">
                        <c:v>3.9005893630618398</c:v>
                      </c:pt>
                      <c:pt idx="316">
                        <c:v>4.6267063116637299</c:v>
                      </c:pt>
                      <c:pt idx="317">
                        <c:v>4.9403314917127004</c:v>
                      </c:pt>
                      <c:pt idx="318">
                        <c:v>4.9468825353083004</c:v>
                      </c:pt>
                      <c:pt idx="319">
                        <c:v>4.9517480096919302</c:v>
                      </c:pt>
                      <c:pt idx="320">
                        <c:v>4.9527695180139597</c:v>
                      </c:pt>
                      <c:pt idx="321">
                        <c:v>4.9128127865845599</c:v>
                      </c:pt>
                      <c:pt idx="322">
                        <c:v>4.6612913973478998</c:v>
                      </c:pt>
                      <c:pt idx="323">
                        <c:v>4.6691899070385103</c:v>
                      </c:pt>
                      <c:pt idx="324">
                        <c:v>4.6427081230230796</c:v>
                      </c:pt>
                      <c:pt idx="325">
                        <c:v>4.6670912381846197</c:v>
                      </c:pt>
                      <c:pt idx="326">
                        <c:v>4.6956875508543501</c:v>
                      </c:pt>
                      <c:pt idx="327">
                        <c:v>4.3410589274791</c:v>
                      </c:pt>
                      <c:pt idx="328">
                        <c:v>3.6472501060370401</c:v>
                      </c:pt>
                      <c:pt idx="329">
                        <c:v>3.5720436280137702</c:v>
                      </c:pt>
                      <c:pt idx="330">
                        <c:v>3.31275440976933</c:v>
                      </c:pt>
                      <c:pt idx="331">
                        <c:v>3.7615502686108901</c:v>
                      </c:pt>
                      <c:pt idx="332">
                        <c:v>3.6971008574928499</c:v>
                      </c:pt>
                      <c:pt idx="333">
                        <c:v>3.7653856030129198</c:v>
                      </c:pt>
                      <c:pt idx="334">
                        <c:v>4.3179162999119702</c:v>
                      </c:pt>
                      <c:pt idx="335">
                        <c:v>4.0906318423521997</c:v>
                      </c:pt>
                      <c:pt idx="336">
                        <c:v>3.6296093749999998</c:v>
                      </c:pt>
                      <c:pt idx="337">
                        <c:v>3.86025562057283</c:v>
                      </c:pt>
                      <c:pt idx="338">
                        <c:v>3.53409004342195</c:v>
                      </c:pt>
                      <c:pt idx="339">
                        <c:v>3.49089506172839</c:v>
                      </c:pt>
                      <c:pt idx="340">
                        <c:v>3.5211093035866399</c:v>
                      </c:pt>
                      <c:pt idx="341">
                        <c:v>3.5590081126588</c:v>
                      </c:pt>
                      <c:pt idx="342">
                        <c:v>3.4712916826370201</c:v>
                      </c:pt>
                      <c:pt idx="343">
                        <c:v>3.4462132921174602</c:v>
                      </c:pt>
                      <c:pt idx="344">
                        <c:v>3.4079241501580202</c:v>
                      </c:pt>
                      <c:pt idx="345">
                        <c:v>3.6694182996451099</c:v>
                      </c:pt>
                      <c:pt idx="346">
                        <c:v>3.6173171481253799</c:v>
                      </c:pt>
                      <c:pt idx="347">
                        <c:v>3.6106988249845302</c:v>
                      </c:pt>
                      <c:pt idx="348">
                        <c:v>3.6027607361963101</c:v>
                      </c:pt>
                      <c:pt idx="349">
                        <c:v>3.57845252774352</c:v>
                      </c:pt>
                      <c:pt idx="350">
                        <c:v>3.5057743785850799</c:v>
                      </c:pt>
                      <c:pt idx="351">
                        <c:v>3.3307961165048501</c:v>
                      </c:pt>
                      <c:pt idx="352">
                        <c:v>3.31854994215194</c:v>
                      </c:pt>
                      <c:pt idx="353">
                        <c:v>3.3874902874902801</c:v>
                      </c:pt>
                      <c:pt idx="354">
                        <c:v>3.4542362399505202</c:v>
                      </c:pt>
                      <c:pt idx="355">
                        <c:v>3.4600685192234399</c:v>
                      </c:pt>
                      <c:pt idx="356">
                        <c:v>3.5861205915813401</c:v>
                      </c:pt>
                      <c:pt idx="357">
                        <c:v>4.1642794504530798</c:v>
                      </c:pt>
                      <c:pt idx="358">
                        <c:v>4.9997204165792901</c:v>
                      </c:pt>
                      <c:pt idx="359">
                        <c:v>5.5331905781584503</c:v>
                      </c:pt>
                      <c:pt idx="360">
                        <c:v>5.3387370898156599</c:v>
                      </c:pt>
                      <c:pt idx="361">
                        <c:v>5.39434254714544</c:v>
                      </c:pt>
                      <c:pt idx="362">
                        <c:v>5.1127780651836501</c:v>
                      </c:pt>
                      <c:pt idx="363">
                        <c:v>5.2299226463744404</c:v>
                      </c:pt>
                      <c:pt idx="364">
                        <c:v>4.97603043753963</c:v>
                      </c:pt>
                      <c:pt idx="365">
                        <c:v>4.8251366120218497</c:v>
                      </c:pt>
                      <c:pt idx="366">
                        <c:v>4.9544229201930898</c:v>
                      </c:pt>
                      <c:pt idx="367">
                        <c:v>4.8578983388290897</c:v>
                      </c:pt>
                      <c:pt idx="368">
                        <c:v>4.8771236177179196</c:v>
                      </c:pt>
                      <c:pt idx="369">
                        <c:v>4.8820885413459703</c:v>
                      </c:pt>
                      <c:pt idx="370">
                        <c:v>4.8174452151494602</c:v>
                      </c:pt>
                      <c:pt idx="371">
                        <c:v>4.7801800698229897</c:v>
                      </c:pt>
                      <c:pt idx="372">
                        <c:v>4.7236140888208196</c:v>
                      </c:pt>
                      <c:pt idx="373">
                        <c:v>4.6315208052043699</c:v>
                      </c:pt>
                      <c:pt idx="374">
                        <c:v>4.6083661902414903</c:v>
                      </c:pt>
                      <c:pt idx="375">
                        <c:v>4.5503273572783396</c:v>
                      </c:pt>
                      <c:pt idx="376">
                        <c:v>4.8322788660420901</c:v>
                      </c:pt>
                      <c:pt idx="377">
                        <c:v>4.80501003222472</c:v>
                      </c:pt>
                      <c:pt idx="378">
                        <c:v>4.7540396063661703</c:v>
                      </c:pt>
                      <c:pt idx="379">
                        <c:v>4.8369088249634302</c:v>
                      </c:pt>
                      <c:pt idx="380">
                        <c:v>4.7764326560408801</c:v>
                      </c:pt>
                      <c:pt idx="381">
                        <c:v>4.6331243404308102</c:v>
                      </c:pt>
                      <c:pt idx="382">
                        <c:v>4.6060568831009201</c:v>
                      </c:pt>
                      <c:pt idx="383">
                        <c:v>4.3370015455950499</c:v>
                      </c:pt>
                      <c:pt idx="384">
                        <c:v>3.65866098521531</c:v>
                      </c:pt>
                      <c:pt idx="385">
                        <c:v>3.5821122112211201</c:v>
                      </c:pt>
                      <c:pt idx="386">
                        <c:v>3.5466863429031301</c:v>
                      </c:pt>
                      <c:pt idx="387">
                        <c:v>3.4277182866556801</c:v>
                      </c:pt>
                      <c:pt idx="388">
                        <c:v>3.3906294301105699</c:v>
                      </c:pt>
                      <c:pt idx="389">
                        <c:v>3.39806370141714</c:v>
                      </c:pt>
                      <c:pt idx="390">
                        <c:v>3.3609646347465301</c:v>
                      </c:pt>
                      <c:pt idx="391">
                        <c:v>3.3423582638201599</c:v>
                      </c:pt>
                      <c:pt idx="392">
                        <c:v>3.65293218454697</c:v>
                      </c:pt>
                      <c:pt idx="393">
                        <c:v>3.98247072680662</c:v>
                      </c:pt>
                      <c:pt idx="394">
                        <c:v>3.6836378853396501</c:v>
                      </c:pt>
                      <c:pt idx="395">
                        <c:v>3.5131317433276501</c:v>
                      </c:pt>
                      <c:pt idx="396">
                        <c:v>3.4644372171945701</c:v>
                      </c:pt>
                      <c:pt idx="397">
                        <c:v>3.51193726808093</c:v>
                      </c:pt>
                      <c:pt idx="398">
                        <c:v>3.3967619848612198</c:v>
                      </c:pt>
                      <c:pt idx="399">
                        <c:v>3.4621446664790301</c:v>
                      </c:pt>
                      <c:pt idx="400">
                        <c:v>3.5120362503539999</c:v>
                      </c:pt>
                      <c:pt idx="401">
                        <c:v>3.4388916732297501</c:v>
                      </c:pt>
                      <c:pt idx="402">
                        <c:v>3.3456103097312702</c:v>
                      </c:pt>
                      <c:pt idx="403">
                        <c:v>3.41697120304049</c:v>
                      </c:pt>
                      <c:pt idx="404">
                        <c:v>3.3892734824746702</c:v>
                      </c:pt>
                      <c:pt idx="405">
                        <c:v>3.3577017823503801</c:v>
                      </c:pt>
                      <c:pt idx="406">
                        <c:v>3.28351732013703</c:v>
                      </c:pt>
                      <c:pt idx="407">
                        <c:v>3.47917284316632</c:v>
                      </c:pt>
                      <c:pt idx="408">
                        <c:v>3.14047423143092</c:v>
                      </c:pt>
                      <c:pt idx="409">
                        <c:v>3.1642802155504199</c:v>
                      </c:pt>
                      <c:pt idx="410">
                        <c:v>3.2472903374586801</c:v>
                      </c:pt>
                      <c:pt idx="411">
                        <c:v>3.1753500114757802</c:v>
                      </c:pt>
                      <c:pt idx="412">
                        <c:v>3.1718475521270899</c:v>
                      </c:pt>
                      <c:pt idx="413">
                        <c:v>3.0957544993077901</c:v>
                      </c:pt>
                      <c:pt idx="414">
                        <c:v>3.15814683941892</c:v>
                      </c:pt>
                      <c:pt idx="415">
                        <c:v>3.1398173878523199</c:v>
                      </c:pt>
                      <c:pt idx="416">
                        <c:v>3.1104533290081902</c:v>
                      </c:pt>
                      <c:pt idx="417">
                        <c:v>3.1904034721105901</c:v>
                      </c:pt>
                      <c:pt idx="418">
                        <c:v>3.19389558232931</c:v>
                      </c:pt>
                      <c:pt idx="419">
                        <c:v>3.0748189863234101</c:v>
                      </c:pt>
                      <c:pt idx="420">
                        <c:v>3.0643616589562499</c:v>
                      </c:pt>
                      <c:pt idx="421">
                        <c:v>3.0592186092226998</c:v>
                      </c:pt>
                      <c:pt idx="422">
                        <c:v>3.00450337753314</c:v>
                      </c:pt>
                      <c:pt idx="423">
                        <c:v>2.97060582756558</c:v>
                      </c:pt>
                      <c:pt idx="424">
                        <c:v>2.99253668763102</c:v>
                      </c:pt>
                      <c:pt idx="425">
                        <c:v>3.0421947965310201</c:v>
                      </c:pt>
                      <c:pt idx="426">
                        <c:v>3.0361094933022699</c:v>
                      </c:pt>
                      <c:pt idx="427">
                        <c:v>3.0674407114624498</c:v>
                      </c:pt>
                      <c:pt idx="428">
                        <c:v>3.18384850543478</c:v>
                      </c:pt>
                      <c:pt idx="429">
                        <c:v>3.05780046724928</c:v>
                      </c:pt>
                      <c:pt idx="430">
                        <c:v>3.2075306479859802</c:v>
                      </c:pt>
                      <c:pt idx="431">
                        <c:v>3.1642241379310301</c:v>
                      </c:pt>
                      <c:pt idx="432">
                        <c:v>3.0916694829334199</c:v>
                      </c:pt>
                      <c:pt idx="433">
                        <c:v>3.0761315151008102</c:v>
                      </c:pt>
                      <c:pt idx="434">
                        <c:v>3.3930654058313601</c:v>
                      </c:pt>
                      <c:pt idx="435">
                        <c:v>3.5445991134613801</c:v>
                      </c:pt>
                      <c:pt idx="436">
                        <c:v>3.3838943997500501</c:v>
                      </c:pt>
                      <c:pt idx="437">
                        <c:v>3.3290994951962198</c:v>
                      </c:pt>
                      <c:pt idx="438">
                        <c:v>3.3760296540362398</c:v>
                      </c:pt>
                      <c:pt idx="439">
                        <c:v>3.4691398023651301</c:v>
                      </c:pt>
                      <c:pt idx="440">
                        <c:v>3.4017380212070401</c:v>
                      </c:pt>
                      <c:pt idx="441">
                        <c:v>3.3468064671042099</c:v>
                      </c:pt>
                      <c:pt idx="442">
                        <c:v>3.1871925155254401</c:v>
                      </c:pt>
                      <c:pt idx="443">
                        <c:v>3.22725785340314</c:v>
                      </c:pt>
                      <c:pt idx="444">
                        <c:v>3.2217872907470602</c:v>
                      </c:pt>
                      <c:pt idx="445">
                        <c:v>3.3045022717885102</c:v>
                      </c:pt>
                      <c:pt idx="446">
                        <c:v>3.33082275890298</c:v>
                      </c:pt>
                      <c:pt idx="447">
                        <c:v>3.2931231623652399</c:v>
                      </c:pt>
                      <c:pt idx="448">
                        <c:v>3.2396184524298901</c:v>
                      </c:pt>
                      <c:pt idx="449">
                        <c:v>3.15951227659929</c:v>
                      </c:pt>
                      <c:pt idx="450">
                        <c:v>3.13949662773482</c:v>
                      </c:pt>
                      <c:pt idx="451">
                        <c:v>3.1300806036700299</c:v>
                      </c:pt>
                      <c:pt idx="452">
                        <c:v>3.1780915703893799</c:v>
                      </c:pt>
                      <c:pt idx="453">
                        <c:v>3.19005823276225</c:v>
                      </c:pt>
                      <c:pt idx="454">
                        <c:v>3.16979695431472</c:v>
                      </c:pt>
                      <c:pt idx="455">
                        <c:v>3.1950638297872298</c:v>
                      </c:pt>
                      <c:pt idx="456">
                        <c:v>3.11954944961174</c:v>
                      </c:pt>
                      <c:pt idx="457">
                        <c:v>3.12678741658722</c:v>
                      </c:pt>
                      <c:pt idx="458">
                        <c:v>3.1685943060498198</c:v>
                      </c:pt>
                      <c:pt idx="459">
                        <c:v>3.1992398126049602</c:v>
                      </c:pt>
                      <c:pt idx="460">
                        <c:v>3.31514300754518</c:v>
                      </c:pt>
                      <c:pt idx="461">
                        <c:v>3.26498696785404</c:v>
                      </c:pt>
                      <c:pt idx="462">
                        <c:v>3.2010540867461499</c:v>
                      </c:pt>
                      <c:pt idx="463">
                        <c:v>3.1107202532758702</c:v>
                      </c:pt>
                      <c:pt idx="464">
                        <c:v>3.0485772537895501</c:v>
                      </c:pt>
                      <c:pt idx="465">
                        <c:v>2.9980224719101098</c:v>
                      </c:pt>
                      <c:pt idx="466">
                        <c:v>2.90029353280939</c:v>
                      </c:pt>
                      <c:pt idx="467">
                        <c:v>3.5162451703547499</c:v>
                      </c:pt>
                      <c:pt idx="468">
                        <c:v>3.2467418875185801</c:v>
                      </c:pt>
                      <c:pt idx="469">
                        <c:v>3.1675992306347198</c:v>
                      </c:pt>
                      <c:pt idx="470">
                        <c:v>3.1846140289037699</c:v>
                      </c:pt>
                      <c:pt idx="471">
                        <c:v>3.3008486431035999</c:v>
                      </c:pt>
                      <c:pt idx="472">
                        <c:v>3.18786412117952</c:v>
                      </c:pt>
                      <c:pt idx="473">
                        <c:v>3.0647357908116901</c:v>
                      </c:pt>
                      <c:pt idx="474">
                        <c:v>3.1947522382767399</c:v>
                      </c:pt>
                      <c:pt idx="475">
                        <c:v>3.2066772655007898</c:v>
                      </c:pt>
                      <c:pt idx="476">
                        <c:v>3.6367761996806398</c:v>
                      </c:pt>
                      <c:pt idx="477">
                        <c:v>4.5065747782002497</c:v>
                      </c:pt>
                      <c:pt idx="478">
                        <c:v>4.7715185982170301</c:v>
                      </c:pt>
                      <c:pt idx="479">
                        <c:v>4.5885705483672199</c:v>
                      </c:pt>
                      <c:pt idx="480">
                        <c:v>4.5467571069278199</c:v>
                      </c:pt>
                      <c:pt idx="481">
                        <c:v>4.5067403817025102</c:v>
                      </c:pt>
                      <c:pt idx="482">
                        <c:v>4.3283030257300199</c:v>
                      </c:pt>
                      <c:pt idx="483">
                        <c:v>4.4290376442015704</c:v>
                      </c:pt>
                      <c:pt idx="484">
                        <c:v>4.4444610778443101</c:v>
                      </c:pt>
                      <c:pt idx="485">
                        <c:v>4.3719595105000701</c:v>
                      </c:pt>
                      <c:pt idx="486">
                        <c:v>4.2424126008451699</c:v>
                      </c:pt>
                      <c:pt idx="487">
                        <c:v>4.1879843474257603</c:v>
                      </c:pt>
                      <c:pt idx="488">
                        <c:v>4.23594141306822</c:v>
                      </c:pt>
                      <c:pt idx="489">
                        <c:v>4.1276321769428801</c:v>
                      </c:pt>
                      <c:pt idx="490">
                        <c:v>4.0443554480882504</c:v>
                      </c:pt>
                      <c:pt idx="491">
                        <c:v>4.2238095238095203</c:v>
                      </c:pt>
                      <c:pt idx="492">
                        <c:v>4.2559601379838998</c:v>
                      </c:pt>
                      <c:pt idx="493">
                        <c:v>4.2724033769653698</c:v>
                      </c:pt>
                      <c:pt idx="494">
                        <c:v>4.48171014045377</c:v>
                      </c:pt>
                      <c:pt idx="495">
                        <c:v>4.4796418184601201</c:v>
                      </c:pt>
                      <c:pt idx="496">
                        <c:v>2.0201990915241099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revenue_raw'!$G$1</c15:sqref>
                        </c15:formulaRef>
                      </c:ext>
                    </c:extLst>
                    <c:strCache>
                      <c:ptCount val="1"/>
                      <c:pt idx="0">
                        <c:v>Dolphin 2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revenue_raw'!$A$2:$A$498</c15:sqref>
                        </c15:formulaRef>
                      </c:ext>
                    </c:extLst>
                    <c:numCache>
                      <c:formatCode>m/d/yyyy</c:formatCode>
                      <c:ptCount val="497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42508</c:v>
                      </c:pt>
                      <c:pt idx="64">
                        <c:v>42509</c:v>
                      </c:pt>
                      <c:pt idx="65">
                        <c:v>42510</c:v>
                      </c:pt>
                      <c:pt idx="66">
                        <c:v>42511</c:v>
                      </c:pt>
                      <c:pt idx="67">
                        <c:v>42512</c:v>
                      </c:pt>
                      <c:pt idx="68">
                        <c:v>42513</c:v>
                      </c:pt>
                      <c:pt idx="69">
                        <c:v>42514</c:v>
                      </c:pt>
                      <c:pt idx="70">
                        <c:v>42515</c:v>
                      </c:pt>
                      <c:pt idx="71">
                        <c:v>42516</c:v>
                      </c:pt>
                      <c:pt idx="72">
                        <c:v>42517</c:v>
                      </c:pt>
                      <c:pt idx="73">
                        <c:v>42518</c:v>
                      </c:pt>
                      <c:pt idx="74">
                        <c:v>42519</c:v>
                      </c:pt>
                      <c:pt idx="75">
                        <c:v>42520</c:v>
                      </c:pt>
                      <c:pt idx="76">
                        <c:v>42521</c:v>
                      </c:pt>
                      <c:pt idx="77">
                        <c:v>42522</c:v>
                      </c:pt>
                      <c:pt idx="78">
                        <c:v>42523</c:v>
                      </c:pt>
                      <c:pt idx="79">
                        <c:v>42524</c:v>
                      </c:pt>
                      <c:pt idx="80">
                        <c:v>42525</c:v>
                      </c:pt>
                      <c:pt idx="81">
                        <c:v>42526</c:v>
                      </c:pt>
                      <c:pt idx="82">
                        <c:v>42527</c:v>
                      </c:pt>
                      <c:pt idx="83">
                        <c:v>42528</c:v>
                      </c:pt>
                      <c:pt idx="84">
                        <c:v>42529</c:v>
                      </c:pt>
                      <c:pt idx="85">
                        <c:v>42530</c:v>
                      </c:pt>
                      <c:pt idx="86">
                        <c:v>42531</c:v>
                      </c:pt>
                      <c:pt idx="87">
                        <c:v>42532</c:v>
                      </c:pt>
                      <c:pt idx="88">
                        <c:v>42533</c:v>
                      </c:pt>
                      <c:pt idx="89">
                        <c:v>42534</c:v>
                      </c:pt>
                      <c:pt idx="90">
                        <c:v>42535</c:v>
                      </c:pt>
                      <c:pt idx="91">
                        <c:v>42536</c:v>
                      </c:pt>
                      <c:pt idx="92">
                        <c:v>42537</c:v>
                      </c:pt>
                      <c:pt idx="93">
                        <c:v>42538</c:v>
                      </c:pt>
                      <c:pt idx="94">
                        <c:v>42539</c:v>
                      </c:pt>
                      <c:pt idx="95">
                        <c:v>42540</c:v>
                      </c:pt>
                      <c:pt idx="96">
                        <c:v>42541</c:v>
                      </c:pt>
                      <c:pt idx="97">
                        <c:v>42542</c:v>
                      </c:pt>
                      <c:pt idx="98">
                        <c:v>42543</c:v>
                      </c:pt>
                      <c:pt idx="99">
                        <c:v>42544</c:v>
                      </c:pt>
                      <c:pt idx="100">
                        <c:v>42545</c:v>
                      </c:pt>
                      <c:pt idx="101">
                        <c:v>42546</c:v>
                      </c:pt>
                      <c:pt idx="102">
                        <c:v>42547</c:v>
                      </c:pt>
                      <c:pt idx="103">
                        <c:v>42548</c:v>
                      </c:pt>
                      <c:pt idx="104">
                        <c:v>42549</c:v>
                      </c:pt>
                      <c:pt idx="105">
                        <c:v>42550</c:v>
                      </c:pt>
                      <c:pt idx="106">
                        <c:v>42551</c:v>
                      </c:pt>
                      <c:pt idx="107">
                        <c:v>42552</c:v>
                      </c:pt>
                      <c:pt idx="108">
                        <c:v>42553</c:v>
                      </c:pt>
                      <c:pt idx="109">
                        <c:v>42554</c:v>
                      </c:pt>
                      <c:pt idx="110">
                        <c:v>42555</c:v>
                      </c:pt>
                      <c:pt idx="111">
                        <c:v>42556</c:v>
                      </c:pt>
                      <c:pt idx="112">
                        <c:v>42557</c:v>
                      </c:pt>
                      <c:pt idx="113">
                        <c:v>42558</c:v>
                      </c:pt>
                      <c:pt idx="114">
                        <c:v>42559</c:v>
                      </c:pt>
                      <c:pt idx="115">
                        <c:v>42560</c:v>
                      </c:pt>
                      <c:pt idx="116">
                        <c:v>42561</c:v>
                      </c:pt>
                      <c:pt idx="117">
                        <c:v>42562</c:v>
                      </c:pt>
                      <c:pt idx="118">
                        <c:v>42563</c:v>
                      </c:pt>
                      <c:pt idx="119">
                        <c:v>42564</c:v>
                      </c:pt>
                      <c:pt idx="120">
                        <c:v>42565</c:v>
                      </c:pt>
                      <c:pt idx="121">
                        <c:v>42566</c:v>
                      </c:pt>
                      <c:pt idx="122">
                        <c:v>42567</c:v>
                      </c:pt>
                      <c:pt idx="123">
                        <c:v>42568</c:v>
                      </c:pt>
                      <c:pt idx="124">
                        <c:v>42569</c:v>
                      </c:pt>
                      <c:pt idx="125">
                        <c:v>42570</c:v>
                      </c:pt>
                      <c:pt idx="126">
                        <c:v>42571</c:v>
                      </c:pt>
                      <c:pt idx="127">
                        <c:v>42572</c:v>
                      </c:pt>
                      <c:pt idx="128">
                        <c:v>42573</c:v>
                      </c:pt>
                      <c:pt idx="129">
                        <c:v>42574</c:v>
                      </c:pt>
                      <c:pt idx="130">
                        <c:v>42575</c:v>
                      </c:pt>
                      <c:pt idx="131">
                        <c:v>42576</c:v>
                      </c:pt>
                      <c:pt idx="132">
                        <c:v>42577</c:v>
                      </c:pt>
                      <c:pt idx="133">
                        <c:v>42578</c:v>
                      </c:pt>
                      <c:pt idx="134">
                        <c:v>42579</c:v>
                      </c:pt>
                      <c:pt idx="135">
                        <c:v>42580</c:v>
                      </c:pt>
                      <c:pt idx="136">
                        <c:v>42581</c:v>
                      </c:pt>
                      <c:pt idx="137">
                        <c:v>42582</c:v>
                      </c:pt>
                      <c:pt idx="138">
                        <c:v>42583</c:v>
                      </c:pt>
                      <c:pt idx="139">
                        <c:v>42584</c:v>
                      </c:pt>
                      <c:pt idx="140">
                        <c:v>42585</c:v>
                      </c:pt>
                      <c:pt idx="141">
                        <c:v>42586</c:v>
                      </c:pt>
                      <c:pt idx="142">
                        <c:v>42587</c:v>
                      </c:pt>
                      <c:pt idx="143">
                        <c:v>42588</c:v>
                      </c:pt>
                      <c:pt idx="144">
                        <c:v>42589</c:v>
                      </c:pt>
                      <c:pt idx="145">
                        <c:v>42590</c:v>
                      </c:pt>
                      <c:pt idx="146">
                        <c:v>42591</c:v>
                      </c:pt>
                      <c:pt idx="147">
                        <c:v>42592</c:v>
                      </c:pt>
                      <c:pt idx="148">
                        <c:v>42593</c:v>
                      </c:pt>
                      <c:pt idx="149">
                        <c:v>42594</c:v>
                      </c:pt>
                      <c:pt idx="150">
                        <c:v>42595</c:v>
                      </c:pt>
                      <c:pt idx="151">
                        <c:v>42596</c:v>
                      </c:pt>
                      <c:pt idx="152">
                        <c:v>42597</c:v>
                      </c:pt>
                      <c:pt idx="153">
                        <c:v>42598</c:v>
                      </c:pt>
                      <c:pt idx="154">
                        <c:v>42599</c:v>
                      </c:pt>
                      <c:pt idx="155">
                        <c:v>42600</c:v>
                      </c:pt>
                      <c:pt idx="156">
                        <c:v>42601</c:v>
                      </c:pt>
                      <c:pt idx="157">
                        <c:v>42602</c:v>
                      </c:pt>
                      <c:pt idx="158">
                        <c:v>42603</c:v>
                      </c:pt>
                      <c:pt idx="159">
                        <c:v>42604</c:v>
                      </c:pt>
                      <c:pt idx="160">
                        <c:v>42605</c:v>
                      </c:pt>
                      <c:pt idx="161">
                        <c:v>42606</c:v>
                      </c:pt>
                      <c:pt idx="162">
                        <c:v>42607</c:v>
                      </c:pt>
                      <c:pt idx="163">
                        <c:v>42608</c:v>
                      </c:pt>
                      <c:pt idx="164">
                        <c:v>42609</c:v>
                      </c:pt>
                      <c:pt idx="165">
                        <c:v>42610</c:v>
                      </c:pt>
                      <c:pt idx="166">
                        <c:v>42611</c:v>
                      </c:pt>
                      <c:pt idx="167">
                        <c:v>42612</c:v>
                      </c:pt>
                      <c:pt idx="168">
                        <c:v>42613</c:v>
                      </c:pt>
                      <c:pt idx="169">
                        <c:v>42614</c:v>
                      </c:pt>
                      <c:pt idx="170">
                        <c:v>42615</c:v>
                      </c:pt>
                      <c:pt idx="171">
                        <c:v>42616</c:v>
                      </c:pt>
                      <c:pt idx="172">
                        <c:v>42617</c:v>
                      </c:pt>
                      <c:pt idx="173">
                        <c:v>42618</c:v>
                      </c:pt>
                      <c:pt idx="174">
                        <c:v>42619</c:v>
                      </c:pt>
                      <c:pt idx="175">
                        <c:v>42620</c:v>
                      </c:pt>
                      <c:pt idx="176">
                        <c:v>42621</c:v>
                      </c:pt>
                      <c:pt idx="177">
                        <c:v>42622</c:v>
                      </c:pt>
                      <c:pt idx="178">
                        <c:v>42623</c:v>
                      </c:pt>
                      <c:pt idx="179">
                        <c:v>42624</c:v>
                      </c:pt>
                      <c:pt idx="180">
                        <c:v>42625</c:v>
                      </c:pt>
                      <c:pt idx="181">
                        <c:v>42626</c:v>
                      </c:pt>
                      <c:pt idx="182">
                        <c:v>42627</c:v>
                      </c:pt>
                      <c:pt idx="183">
                        <c:v>42628</c:v>
                      </c:pt>
                      <c:pt idx="184">
                        <c:v>42629</c:v>
                      </c:pt>
                      <c:pt idx="185">
                        <c:v>42630</c:v>
                      </c:pt>
                      <c:pt idx="186">
                        <c:v>42631</c:v>
                      </c:pt>
                      <c:pt idx="187">
                        <c:v>42632</c:v>
                      </c:pt>
                      <c:pt idx="188">
                        <c:v>42633</c:v>
                      </c:pt>
                      <c:pt idx="189">
                        <c:v>42634</c:v>
                      </c:pt>
                      <c:pt idx="190">
                        <c:v>42635</c:v>
                      </c:pt>
                      <c:pt idx="191">
                        <c:v>42636</c:v>
                      </c:pt>
                      <c:pt idx="192">
                        <c:v>42637</c:v>
                      </c:pt>
                      <c:pt idx="193">
                        <c:v>42638</c:v>
                      </c:pt>
                      <c:pt idx="194">
                        <c:v>42639</c:v>
                      </c:pt>
                      <c:pt idx="195">
                        <c:v>42640</c:v>
                      </c:pt>
                      <c:pt idx="196">
                        <c:v>42641</c:v>
                      </c:pt>
                      <c:pt idx="197">
                        <c:v>42642</c:v>
                      </c:pt>
                      <c:pt idx="198">
                        <c:v>42643</c:v>
                      </c:pt>
                      <c:pt idx="199">
                        <c:v>42644</c:v>
                      </c:pt>
                      <c:pt idx="200">
                        <c:v>42645</c:v>
                      </c:pt>
                      <c:pt idx="201">
                        <c:v>42646</c:v>
                      </c:pt>
                      <c:pt idx="202">
                        <c:v>42647</c:v>
                      </c:pt>
                      <c:pt idx="203">
                        <c:v>42648</c:v>
                      </c:pt>
                      <c:pt idx="204">
                        <c:v>42649</c:v>
                      </c:pt>
                      <c:pt idx="205">
                        <c:v>42650</c:v>
                      </c:pt>
                      <c:pt idx="206">
                        <c:v>42651</c:v>
                      </c:pt>
                      <c:pt idx="207">
                        <c:v>42652</c:v>
                      </c:pt>
                      <c:pt idx="208">
                        <c:v>42653</c:v>
                      </c:pt>
                      <c:pt idx="209">
                        <c:v>42654</c:v>
                      </c:pt>
                      <c:pt idx="210">
                        <c:v>42655</c:v>
                      </c:pt>
                      <c:pt idx="211">
                        <c:v>42656</c:v>
                      </c:pt>
                      <c:pt idx="212">
                        <c:v>42657</c:v>
                      </c:pt>
                      <c:pt idx="213">
                        <c:v>42658</c:v>
                      </c:pt>
                      <c:pt idx="214">
                        <c:v>42659</c:v>
                      </c:pt>
                      <c:pt idx="215">
                        <c:v>42660</c:v>
                      </c:pt>
                      <c:pt idx="216">
                        <c:v>42661</c:v>
                      </c:pt>
                      <c:pt idx="217">
                        <c:v>42662</c:v>
                      </c:pt>
                      <c:pt idx="218">
                        <c:v>42663</c:v>
                      </c:pt>
                      <c:pt idx="219">
                        <c:v>42664</c:v>
                      </c:pt>
                      <c:pt idx="220">
                        <c:v>42665</c:v>
                      </c:pt>
                      <c:pt idx="221">
                        <c:v>42666</c:v>
                      </c:pt>
                      <c:pt idx="222">
                        <c:v>42667</c:v>
                      </c:pt>
                      <c:pt idx="223">
                        <c:v>42668</c:v>
                      </c:pt>
                      <c:pt idx="224">
                        <c:v>42669</c:v>
                      </c:pt>
                      <c:pt idx="225">
                        <c:v>42670</c:v>
                      </c:pt>
                      <c:pt idx="226">
                        <c:v>42671</c:v>
                      </c:pt>
                      <c:pt idx="227">
                        <c:v>42672</c:v>
                      </c:pt>
                      <c:pt idx="228">
                        <c:v>42673</c:v>
                      </c:pt>
                      <c:pt idx="229">
                        <c:v>42674</c:v>
                      </c:pt>
                      <c:pt idx="230">
                        <c:v>42675</c:v>
                      </c:pt>
                      <c:pt idx="231">
                        <c:v>42676</c:v>
                      </c:pt>
                      <c:pt idx="232">
                        <c:v>42677</c:v>
                      </c:pt>
                      <c:pt idx="233">
                        <c:v>42678</c:v>
                      </c:pt>
                      <c:pt idx="234">
                        <c:v>42679</c:v>
                      </c:pt>
                      <c:pt idx="235">
                        <c:v>42680</c:v>
                      </c:pt>
                      <c:pt idx="236">
                        <c:v>42681</c:v>
                      </c:pt>
                      <c:pt idx="237">
                        <c:v>42682</c:v>
                      </c:pt>
                      <c:pt idx="238">
                        <c:v>42683</c:v>
                      </c:pt>
                      <c:pt idx="239">
                        <c:v>42684</c:v>
                      </c:pt>
                      <c:pt idx="240">
                        <c:v>42685</c:v>
                      </c:pt>
                      <c:pt idx="241">
                        <c:v>42686</c:v>
                      </c:pt>
                      <c:pt idx="242">
                        <c:v>42687</c:v>
                      </c:pt>
                      <c:pt idx="243">
                        <c:v>42688</c:v>
                      </c:pt>
                      <c:pt idx="244">
                        <c:v>42689</c:v>
                      </c:pt>
                      <c:pt idx="245">
                        <c:v>42690</c:v>
                      </c:pt>
                      <c:pt idx="246">
                        <c:v>42691</c:v>
                      </c:pt>
                      <c:pt idx="247">
                        <c:v>42692</c:v>
                      </c:pt>
                      <c:pt idx="248">
                        <c:v>42693</c:v>
                      </c:pt>
                      <c:pt idx="249">
                        <c:v>42694</c:v>
                      </c:pt>
                      <c:pt idx="250">
                        <c:v>42695</c:v>
                      </c:pt>
                      <c:pt idx="251">
                        <c:v>42696</c:v>
                      </c:pt>
                      <c:pt idx="252">
                        <c:v>42697</c:v>
                      </c:pt>
                      <c:pt idx="253">
                        <c:v>42698</c:v>
                      </c:pt>
                      <c:pt idx="254">
                        <c:v>42699</c:v>
                      </c:pt>
                      <c:pt idx="255">
                        <c:v>42700</c:v>
                      </c:pt>
                      <c:pt idx="256">
                        <c:v>42701</c:v>
                      </c:pt>
                      <c:pt idx="257">
                        <c:v>42702</c:v>
                      </c:pt>
                      <c:pt idx="258">
                        <c:v>42703</c:v>
                      </c:pt>
                      <c:pt idx="259">
                        <c:v>42704</c:v>
                      </c:pt>
                      <c:pt idx="260">
                        <c:v>42705</c:v>
                      </c:pt>
                      <c:pt idx="261">
                        <c:v>42706</c:v>
                      </c:pt>
                      <c:pt idx="262">
                        <c:v>42707</c:v>
                      </c:pt>
                      <c:pt idx="263">
                        <c:v>42708</c:v>
                      </c:pt>
                      <c:pt idx="264">
                        <c:v>42709</c:v>
                      </c:pt>
                      <c:pt idx="265">
                        <c:v>42710</c:v>
                      </c:pt>
                      <c:pt idx="266">
                        <c:v>42711</c:v>
                      </c:pt>
                      <c:pt idx="267">
                        <c:v>42712</c:v>
                      </c:pt>
                      <c:pt idx="268">
                        <c:v>42713</c:v>
                      </c:pt>
                      <c:pt idx="269">
                        <c:v>42714</c:v>
                      </c:pt>
                      <c:pt idx="270">
                        <c:v>42715</c:v>
                      </c:pt>
                      <c:pt idx="271">
                        <c:v>42716</c:v>
                      </c:pt>
                      <c:pt idx="272">
                        <c:v>42717</c:v>
                      </c:pt>
                      <c:pt idx="273">
                        <c:v>42718</c:v>
                      </c:pt>
                      <c:pt idx="274">
                        <c:v>42719</c:v>
                      </c:pt>
                      <c:pt idx="275">
                        <c:v>42720</c:v>
                      </c:pt>
                      <c:pt idx="276">
                        <c:v>42721</c:v>
                      </c:pt>
                      <c:pt idx="277">
                        <c:v>42722</c:v>
                      </c:pt>
                      <c:pt idx="278">
                        <c:v>42723</c:v>
                      </c:pt>
                      <c:pt idx="279">
                        <c:v>42724</c:v>
                      </c:pt>
                      <c:pt idx="280">
                        <c:v>42725</c:v>
                      </c:pt>
                      <c:pt idx="281">
                        <c:v>42726</c:v>
                      </c:pt>
                      <c:pt idx="282">
                        <c:v>42727</c:v>
                      </c:pt>
                      <c:pt idx="283">
                        <c:v>42728</c:v>
                      </c:pt>
                      <c:pt idx="284">
                        <c:v>42729</c:v>
                      </c:pt>
                      <c:pt idx="285">
                        <c:v>42730</c:v>
                      </c:pt>
                      <c:pt idx="286">
                        <c:v>42731</c:v>
                      </c:pt>
                      <c:pt idx="287">
                        <c:v>42732</c:v>
                      </c:pt>
                      <c:pt idx="288">
                        <c:v>42733</c:v>
                      </c:pt>
                      <c:pt idx="289">
                        <c:v>42734</c:v>
                      </c:pt>
                      <c:pt idx="290">
                        <c:v>42735</c:v>
                      </c:pt>
                      <c:pt idx="291">
                        <c:v>42736</c:v>
                      </c:pt>
                      <c:pt idx="292">
                        <c:v>42737</c:v>
                      </c:pt>
                      <c:pt idx="293">
                        <c:v>42738</c:v>
                      </c:pt>
                      <c:pt idx="294">
                        <c:v>42739</c:v>
                      </c:pt>
                      <c:pt idx="295">
                        <c:v>42740</c:v>
                      </c:pt>
                      <c:pt idx="296">
                        <c:v>42741</c:v>
                      </c:pt>
                      <c:pt idx="297">
                        <c:v>42742</c:v>
                      </c:pt>
                      <c:pt idx="298">
                        <c:v>42743</c:v>
                      </c:pt>
                      <c:pt idx="299">
                        <c:v>42744</c:v>
                      </c:pt>
                      <c:pt idx="300">
                        <c:v>42745</c:v>
                      </c:pt>
                      <c:pt idx="301">
                        <c:v>42746</c:v>
                      </c:pt>
                      <c:pt idx="302">
                        <c:v>42747</c:v>
                      </c:pt>
                      <c:pt idx="303">
                        <c:v>42748</c:v>
                      </c:pt>
                      <c:pt idx="304">
                        <c:v>42749</c:v>
                      </c:pt>
                      <c:pt idx="305">
                        <c:v>42750</c:v>
                      </c:pt>
                      <c:pt idx="306">
                        <c:v>42751</c:v>
                      </c:pt>
                      <c:pt idx="307">
                        <c:v>42752</c:v>
                      </c:pt>
                      <c:pt idx="308">
                        <c:v>42753</c:v>
                      </c:pt>
                      <c:pt idx="309">
                        <c:v>42754</c:v>
                      </c:pt>
                      <c:pt idx="310">
                        <c:v>42755</c:v>
                      </c:pt>
                      <c:pt idx="311">
                        <c:v>42756</c:v>
                      </c:pt>
                      <c:pt idx="312">
                        <c:v>42757</c:v>
                      </c:pt>
                      <c:pt idx="313">
                        <c:v>42758</c:v>
                      </c:pt>
                      <c:pt idx="314">
                        <c:v>42759</c:v>
                      </c:pt>
                      <c:pt idx="315">
                        <c:v>42760</c:v>
                      </c:pt>
                      <c:pt idx="316">
                        <c:v>42761</c:v>
                      </c:pt>
                      <c:pt idx="317">
                        <c:v>42762</c:v>
                      </c:pt>
                      <c:pt idx="318">
                        <c:v>42763</c:v>
                      </c:pt>
                      <c:pt idx="319">
                        <c:v>42764</c:v>
                      </c:pt>
                      <c:pt idx="320">
                        <c:v>42765</c:v>
                      </c:pt>
                      <c:pt idx="321">
                        <c:v>42766</c:v>
                      </c:pt>
                      <c:pt idx="322">
                        <c:v>42767</c:v>
                      </c:pt>
                      <c:pt idx="323">
                        <c:v>42768</c:v>
                      </c:pt>
                      <c:pt idx="324">
                        <c:v>42769</c:v>
                      </c:pt>
                      <c:pt idx="325">
                        <c:v>42770</c:v>
                      </c:pt>
                      <c:pt idx="326">
                        <c:v>42771</c:v>
                      </c:pt>
                      <c:pt idx="327">
                        <c:v>42772</c:v>
                      </c:pt>
                      <c:pt idx="328">
                        <c:v>42773</c:v>
                      </c:pt>
                      <c:pt idx="329">
                        <c:v>42774</c:v>
                      </c:pt>
                      <c:pt idx="330">
                        <c:v>42775</c:v>
                      </c:pt>
                      <c:pt idx="331">
                        <c:v>42776</c:v>
                      </c:pt>
                      <c:pt idx="332">
                        <c:v>42777</c:v>
                      </c:pt>
                      <c:pt idx="333">
                        <c:v>42778</c:v>
                      </c:pt>
                      <c:pt idx="334">
                        <c:v>42779</c:v>
                      </c:pt>
                      <c:pt idx="335">
                        <c:v>42780</c:v>
                      </c:pt>
                      <c:pt idx="336">
                        <c:v>42781</c:v>
                      </c:pt>
                      <c:pt idx="337">
                        <c:v>42782</c:v>
                      </c:pt>
                      <c:pt idx="338">
                        <c:v>42783</c:v>
                      </c:pt>
                      <c:pt idx="339">
                        <c:v>42784</c:v>
                      </c:pt>
                      <c:pt idx="340">
                        <c:v>42785</c:v>
                      </c:pt>
                      <c:pt idx="341">
                        <c:v>42786</c:v>
                      </c:pt>
                      <c:pt idx="342">
                        <c:v>42787</c:v>
                      </c:pt>
                      <c:pt idx="343">
                        <c:v>42788</c:v>
                      </c:pt>
                      <c:pt idx="344">
                        <c:v>42789</c:v>
                      </c:pt>
                      <c:pt idx="345">
                        <c:v>42790</c:v>
                      </c:pt>
                      <c:pt idx="346">
                        <c:v>42791</c:v>
                      </c:pt>
                      <c:pt idx="347">
                        <c:v>42792</c:v>
                      </c:pt>
                      <c:pt idx="348">
                        <c:v>42793</c:v>
                      </c:pt>
                      <c:pt idx="349">
                        <c:v>42794</c:v>
                      </c:pt>
                      <c:pt idx="350">
                        <c:v>42795</c:v>
                      </c:pt>
                      <c:pt idx="351">
                        <c:v>42796</c:v>
                      </c:pt>
                      <c:pt idx="352">
                        <c:v>42797</c:v>
                      </c:pt>
                      <c:pt idx="353">
                        <c:v>42798</c:v>
                      </c:pt>
                      <c:pt idx="354">
                        <c:v>42799</c:v>
                      </c:pt>
                      <c:pt idx="355">
                        <c:v>42800</c:v>
                      </c:pt>
                      <c:pt idx="356">
                        <c:v>42801</c:v>
                      </c:pt>
                      <c:pt idx="357">
                        <c:v>42802</c:v>
                      </c:pt>
                      <c:pt idx="358">
                        <c:v>42803</c:v>
                      </c:pt>
                      <c:pt idx="359">
                        <c:v>42804</c:v>
                      </c:pt>
                      <c:pt idx="360">
                        <c:v>42805</c:v>
                      </c:pt>
                      <c:pt idx="361">
                        <c:v>42806</c:v>
                      </c:pt>
                      <c:pt idx="362">
                        <c:v>42807</c:v>
                      </c:pt>
                      <c:pt idx="363">
                        <c:v>42808</c:v>
                      </c:pt>
                      <c:pt idx="364">
                        <c:v>42809</c:v>
                      </c:pt>
                      <c:pt idx="365">
                        <c:v>42810</c:v>
                      </c:pt>
                      <c:pt idx="366">
                        <c:v>42811</c:v>
                      </c:pt>
                      <c:pt idx="367">
                        <c:v>42812</c:v>
                      </c:pt>
                      <c:pt idx="368">
                        <c:v>42813</c:v>
                      </c:pt>
                      <c:pt idx="369">
                        <c:v>42814</c:v>
                      </c:pt>
                      <c:pt idx="370">
                        <c:v>42815</c:v>
                      </c:pt>
                      <c:pt idx="371">
                        <c:v>42816</c:v>
                      </c:pt>
                      <c:pt idx="372">
                        <c:v>42817</c:v>
                      </c:pt>
                      <c:pt idx="373">
                        <c:v>42818</c:v>
                      </c:pt>
                      <c:pt idx="374">
                        <c:v>42819</c:v>
                      </c:pt>
                      <c:pt idx="375">
                        <c:v>42820</c:v>
                      </c:pt>
                      <c:pt idx="376">
                        <c:v>42821</c:v>
                      </c:pt>
                      <c:pt idx="377">
                        <c:v>42822</c:v>
                      </c:pt>
                      <c:pt idx="378">
                        <c:v>42823</c:v>
                      </c:pt>
                      <c:pt idx="379">
                        <c:v>42824</c:v>
                      </c:pt>
                      <c:pt idx="380">
                        <c:v>42825</c:v>
                      </c:pt>
                      <c:pt idx="381">
                        <c:v>42826</c:v>
                      </c:pt>
                      <c:pt idx="382">
                        <c:v>42827</c:v>
                      </c:pt>
                      <c:pt idx="383">
                        <c:v>42828</c:v>
                      </c:pt>
                      <c:pt idx="384">
                        <c:v>42829</c:v>
                      </c:pt>
                      <c:pt idx="385">
                        <c:v>42830</c:v>
                      </c:pt>
                      <c:pt idx="386">
                        <c:v>42831</c:v>
                      </c:pt>
                      <c:pt idx="387">
                        <c:v>42832</c:v>
                      </c:pt>
                      <c:pt idx="388">
                        <c:v>42833</c:v>
                      </c:pt>
                      <c:pt idx="389">
                        <c:v>42834</c:v>
                      </c:pt>
                      <c:pt idx="390">
                        <c:v>42835</c:v>
                      </c:pt>
                      <c:pt idx="391">
                        <c:v>42836</c:v>
                      </c:pt>
                      <c:pt idx="392">
                        <c:v>42837</c:v>
                      </c:pt>
                      <c:pt idx="393">
                        <c:v>42838</c:v>
                      </c:pt>
                      <c:pt idx="394">
                        <c:v>42839</c:v>
                      </c:pt>
                      <c:pt idx="395">
                        <c:v>42840</c:v>
                      </c:pt>
                      <c:pt idx="396">
                        <c:v>42841</c:v>
                      </c:pt>
                      <c:pt idx="397">
                        <c:v>42842</c:v>
                      </c:pt>
                      <c:pt idx="398">
                        <c:v>42843</c:v>
                      </c:pt>
                      <c:pt idx="399">
                        <c:v>42844</c:v>
                      </c:pt>
                      <c:pt idx="400">
                        <c:v>42845</c:v>
                      </c:pt>
                      <c:pt idx="401">
                        <c:v>42846</c:v>
                      </c:pt>
                      <c:pt idx="402">
                        <c:v>42847</c:v>
                      </c:pt>
                      <c:pt idx="403">
                        <c:v>42848</c:v>
                      </c:pt>
                      <c:pt idx="404">
                        <c:v>42849</c:v>
                      </c:pt>
                      <c:pt idx="405">
                        <c:v>42850</c:v>
                      </c:pt>
                      <c:pt idx="406">
                        <c:v>42851</c:v>
                      </c:pt>
                      <c:pt idx="407">
                        <c:v>42852</c:v>
                      </c:pt>
                      <c:pt idx="408">
                        <c:v>42853</c:v>
                      </c:pt>
                      <c:pt idx="409">
                        <c:v>42854</c:v>
                      </c:pt>
                      <c:pt idx="410">
                        <c:v>42855</c:v>
                      </c:pt>
                      <c:pt idx="411">
                        <c:v>42856</c:v>
                      </c:pt>
                      <c:pt idx="412">
                        <c:v>42857</c:v>
                      </c:pt>
                      <c:pt idx="413">
                        <c:v>42858</c:v>
                      </c:pt>
                      <c:pt idx="414">
                        <c:v>42859</c:v>
                      </c:pt>
                      <c:pt idx="415">
                        <c:v>42860</c:v>
                      </c:pt>
                      <c:pt idx="416">
                        <c:v>42861</c:v>
                      </c:pt>
                      <c:pt idx="417">
                        <c:v>42862</c:v>
                      </c:pt>
                      <c:pt idx="418">
                        <c:v>42863</c:v>
                      </c:pt>
                      <c:pt idx="419">
                        <c:v>42864</c:v>
                      </c:pt>
                      <c:pt idx="420">
                        <c:v>42865</c:v>
                      </c:pt>
                      <c:pt idx="421">
                        <c:v>42866</c:v>
                      </c:pt>
                      <c:pt idx="422">
                        <c:v>42867</c:v>
                      </c:pt>
                      <c:pt idx="423">
                        <c:v>42868</c:v>
                      </c:pt>
                      <c:pt idx="424">
                        <c:v>42869</c:v>
                      </c:pt>
                      <c:pt idx="425">
                        <c:v>42870</c:v>
                      </c:pt>
                      <c:pt idx="426">
                        <c:v>42871</c:v>
                      </c:pt>
                      <c:pt idx="427">
                        <c:v>42872</c:v>
                      </c:pt>
                      <c:pt idx="428">
                        <c:v>42873</c:v>
                      </c:pt>
                      <c:pt idx="429">
                        <c:v>42874</c:v>
                      </c:pt>
                      <c:pt idx="430">
                        <c:v>42875</c:v>
                      </c:pt>
                      <c:pt idx="431">
                        <c:v>42876</c:v>
                      </c:pt>
                      <c:pt idx="432">
                        <c:v>42877</c:v>
                      </c:pt>
                      <c:pt idx="433">
                        <c:v>42878</c:v>
                      </c:pt>
                      <c:pt idx="434">
                        <c:v>42879</c:v>
                      </c:pt>
                      <c:pt idx="435">
                        <c:v>42880</c:v>
                      </c:pt>
                      <c:pt idx="436">
                        <c:v>42881</c:v>
                      </c:pt>
                      <c:pt idx="437">
                        <c:v>42882</c:v>
                      </c:pt>
                      <c:pt idx="438">
                        <c:v>42883</c:v>
                      </c:pt>
                      <c:pt idx="439">
                        <c:v>42884</c:v>
                      </c:pt>
                      <c:pt idx="440">
                        <c:v>42885</c:v>
                      </c:pt>
                      <c:pt idx="441">
                        <c:v>42886</c:v>
                      </c:pt>
                      <c:pt idx="442">
                        <c:v>42887</c:v>
                      </c:pt>
                      <c:pt idx="443">
                        <c:v>42888</c:v>
                      </c:pt>
                      <c:pt idx="444">
                        <c:v>42889</c:v>
                      </c:pt>
                      <c:pt idx="445">
                        <c:v>42890</c:v>
                      </c:pt>
                      <c:pt idx="446">
                        <c:v>42891</c:v>
                      </c:pt>
                      <c:pt idx="447">
                        <c:v>42892</c:v>
                      </c:pt>
                      <c:pt idx="448">
                        <c:v>42893</c:v>
                      </c:pt>
                      <c:pt idx="449">
                        <c:v>42894</c:v>
                      </c:pt>
                      <c:pt idx="450">
                        <c:v>42895</c:v>
                      </c:pt>
                      <c:pt idx="451">
                        <c:v>42896</c:v>
                      </c:pt>
                      <c:pt idx="452">
                        <c:v>42897</c:v>
                      </c:pt>
                      <c:pt idx="453">
                        <c:v>42898</c:v>
                      </c:pt>
                      <c:pt idx="454">
                        <c:v>42899</c:v>
                      </c:pt>
                      <c:pt idx="455">
                        <c:v>42900</c:v>
                      </c:pt>
                      <c:pt idx="456">
                        <c:v>42901</c:v>
                      </c:pt>
                      <c:pt idx="457">
                        <c:v>42902</c:v>
                      </c:pt>
                      <c:pt idx="458">
                        <c:v>42903</c:v>
                      </c:pt>
                      <c:pt idx="459">
                        <c:v>42904</c:v>
                      </c:pt>
                      <c:pt idx="460">
                        <c:v>42905</c:v>
                      </c:pt>
                      <c:pt idx="461">
                        <c:v>42906</c:v>
                      </c:pt>
                      <c:pt idx="462">
                        <c:v>42907</c:v>
                      </c:pt>
                      <c:pt idx="463">
                        <c:v>42908</c:v>
                      </c:pt>
                      <c:pt idx="464">
                        <c:v>42909</c:v>
                      </c:pt>
                      <c:pt idx="465">
                        <c:v>42910</c:v>
                      </c:pt>
                      <c:pt idx="466">
                        <c:v>42911</c:v>
                      </c:pt>
                      <c:pt idx="467">
                        <c:v>42912</c:v>
                      </c:pt>
                      <c:pt idx="468">
                        <c:v>42913</c:v>
                      </c:pt>
                      <c:pt idx="469">
                        <c:v>42914</c:v>
                      </c:pt>
                      <c:pt idx="470">
                        <c:v>42915</c:v>
                      </c:pt>
                      <c:pt idx="471">
                        <c:v>42916</c:v>
                      </c:pt>
                      <c:pt idx="472">
                        <c:v>42917</c:v>
                      </c:pt>
                      <c:pt idx="473">
                        <c:v>42918</c:v>
                      </c:pt>
                      <c:pt idx="474">
                        <c:v>42919</c:v>
                      </c:pt>
                      <c:pt idx="475">
                        <c:v>42920</c:v>
                      </c:pt>
                      <c:pt idx="476">
                        <c:v>42921</c:v>
                      </c:pt>
                      <c:pt idx="477">
                        <c:v>42922</c:v>
                      </c:pt>
                      <c:pt idx="478">
                        <c:v>42923</c:v>
                      </c:pt>
                      <c:pt idx="479">
                        <c:v>42924</c:v>
                      </c:pt>
                      <c:pt idx="480">
                        <c:v>42925</c:v>
                      </c:pt>
                      <c:pt idx="481">
                        <c:v>42926</c:v>
                      </c:pt>
                      <c:pt idx="482">
                        <c:v>42927</c:v>
                      </c:pt>
                      <c:pt idx="483">
                        <c:v>42928</c:v>
                      </c:pt>
                      <c:pt idx="484">
                        <c:v>42929</c:v>
                      </c:pt>
                      <c:pt idx="485">
                        <c:v>42930</c:v>
                      </c:pt>
                      <c:pt idx="486">
                        <c:v>42931</c:v>
                      </c:pt>
                      <c:pt idx="487">
                        <c:v>42932</c:v>
                      </c:pt>
                      <c:pt idx="488">
                        <c:v>42933</c:v>
                      </c:pt>
                      <c:pt idx="489">
                        <c:v>42934</c:v>
                      </c:pt>
                      <c:pt idx="490">
                        <c:v>42935</c:v>
                      </c:pt>
                      <c:pt idx="491">
                        <c:v>42936</c:v>
                      </c:pt>
                      <c:pt idx="492">
                        <c:v>42937</c:v>
                      </c:pt>
                      <c:pt idx="493">
                        <c:v>42938</c:v>
                      </c:pt>
                      <c:pt idx="494">
                        <c:v>42939</c:v>
                      </c:pt>
                      <c:pt idx="495">
                        <c:v>42940</c:v>
                      </c:pt>
                      <c:pt idx="496">
                        <c:v>42941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revenue_raw'!$G$2:$G$498</c15:sqref>
                        </c15:formulaRef>
                      </c:ext>
                    </c:extLst>
                    <c:numCache>
                      <c:formatCode>General</c:formatCode>
                      <c:ptCount val="497"/>
                      <c:pt idx="0">
                        <c:v>2</c:v>
                      </c:pt>
                      <c:pt idx="1">
                        <c:v>4.5328947368421</c:v>
                      </c:pt>
                      <c:pt idx="2">
                        <c:v>5.1548223350253801</c:v>
                      </c:pt>
                      <c:pt idx="3">
                        <c:v>5.08615819209039</c:v>
                      </c:pt>
                      <c:pt idx="4">
                        <c:v>5.7397408207343403</c:v>
                      </c:pt>
                      <c:pt idx="5">
                        <c:v>5.7126969416125997</c:v>
                      </c:pt>
                      <c:pt idx="6">
                        <c:v>5.54297872340425</c:v>
                      </c:pt>
                      <c:pt idx="7">
                        <c:v>5.3439688715953304</c:v>
                      </c:pt>
                      <c:pt idx="8">
                        <c:v>5.2505368647100896</c:v>
                      </c:pt>
                      <c:pt idx="9">
                        <c:v>5.2909090909090901</c:v>
                      </c:pt>
                      <c:pt idx="10">
                        <c:v>5.1763925729442901</c:v>
                      </c:pt>
                      <c:pt idx="11">
                        <c:v>5.2117202268431004</c:v>
                      </c:pt>
                      <c:pt idx="12">
                        <c:v>5.1087891825445597</c:v>
                      </c:pt>
                      <c:pt idx="13">
                        <c:v>5.0674224343675398</c:v>
                      </c:pt>
                      <c:pt idx="14">
                        <c:v>5.01353737492642</c:v>
                      </c:pt>
                      <c:pt idx="15">
                        <c:v>4.9403669724770598</c:v>
                      </c:pt>
                      <c:pt idx="16">
                        <c:v>5.1263796909492196</c:v>
                      </c:pt>
                      <c:pt idx="17">
                        <c:v>5.0754115772703097</c:v>
                      </c:pt>
                      <c:pt idx="18">
                        <c:v>5.2314862765406502</c:v>
                      </c:pt>
                      <c:pt idx="19">
                        <c:v>5.1121212121212096</c:v>
                      </c:pt>
                      <c:pt idx="20">
                        <c:v>5.0522716170004802</c:v>
                      </c:pt>
                      <c:pt idx="21">
                        <c:v>5.1290170132325104</c:v>
                      </c:pt>
                      <c:pt idx="22">
                        <c:v>5.0642377756471699</c:v>
                      </c:pt>
                      <c:pt idx="23">
                        <c:v>5.0550847457627102</c:v>
                      </c:pt>
                      <c:pt idx="24">
                        <c:v>5.0027662517289002</c:v>
                      </c:pt>
                      <c:pt idx="25">
                        <c:v>4.9730700179533196</c:v>
                      </c:pt>
                      <c:pt idx="26">
                        <c:v>4.8967684021543896</c:v>
                      </c:pt>
                      <c:pt idx="27">
                        <c:v>4.7430493273542602</c:v>
                      </c:pt>
                      <c:pt idx="28">
                        <c:v>4.7824529991047404</c:v>
                      </c:pt>
                      <c:pt idx="29">
                        <c:v>4.6462979482604796</c:v>
                      </c:pt>
                      <c:pt idx="30">
                        <c:v>4.7061695517088298</c:v>
                      </c:pt>
                      <c:pt idx="31">
                        <c:v>4.7041702867072104</c:v>
                      </c:pt>
                      <c:pt idx="32">
                        <c:v>4.8227524499360799</c:v>
                      </c:pt>
                      <c:pt idx="33">
                        <c:v>4.7917376490630303</c:v>
                      </c:pt>
                      <c:pt idx="34">
                        <c:v>4.8095238095238004</c:v>
                      </c:pt>
                      <c:pt idx="35">
                        <c:v>4.7494692144373598</c:v>
                      </c:pt>
                      <c:pt idx="36">
                        <c:v>4.6602105263157796</c:v>
                      </c:pt>
                      <c:pt idx="37">
                        <c:v>4.6580050293377999</c:v>
                      </c:pt>
                      <c:pt idx="38">
                        <c:v>4.5909280066583404</c:v>
                      </c:pt>
                      <c:pt idx="39">
                        <c:v>4.5751125665165704</c:v>
                      </c:pt>
                      <c:pt idx="40">
                        <c:v>4.6240755957271897</c:v>
                      </c:pt>
                      <c:pt idx="41">
                        <c:v>4.5276647681041498</c:v>
                      </c:pt>
                      <c:pt idx="42">
                        <c:v>4.4765238879736398</c:v>
                      </c:pt>
                      <c:pt idx="43">
                        <c:v>4.3987138263665502</c:v>
                      </c:pt>
                      <c:pt idx="44">
                        <c:v>4.4718367346938699</c:v>
                      </c:pt>
                      <c:pt idx="45">
                        <c:v>4.5594947025264796</c:v>
                      </c:pt>
                      <c:pt idx="46">
                        <c:v>4.62758346581876</c:v>
                      </c:pt>
                      <c:pt idx="47">
                        <c:v>4.5807086614173196</c:v>
                      </c:pt>
                      <c:pt idx="48">
                        <c:v>4.4658823529411702</c:v>
                      </c:pt>
                      <c:pt idx="49">
                        <c:v>4.5472921434019797</c:v>
                      </c:pt>
                      <c:pt idx="50">
                        <c:v>4.8253669552126404</c:v>
                      </c:pt>
                      <c:pt idx="51">
                        <c:v>4.6548262548262498</c:v>
                      </c:pt>
                      <c:pt idx="52">
                        <c:v>4.6524577572964603</c:v>
                      </c:pt>
                      <c:pt idx="53">
                        <c:v>4.7328767123287596</c:v>
                      </c:pt>
                      <c:pt idx="54">
                        <c:v>4.7719696969696903</c:v>
                      </c:pt>
                      <c:pt idx="55">
                        <c:v>4.5390476190476097</c:v>
                      </c:pt>
                      <c:pt idx="56">
                        <c:v>4.4386432926829196</c:v>
                      </c:pt>
                      <c:pt idx="57">
                        <c:v>4.3480075901328199</c:v>
                      </c:pt>
                      <c:pt idx="58">
                        <c:v>4.6548840744963798</c:v>
                      </c:pt>
                      <c:pt idx="59">
                        <c:v>4.8979514415781402</c:v>
                      </c:pt>
                      <c:pt idx="60">
                        <c:v>4.9295302013422804</c:v>
                      </c:pt>
                      <c:pt idx="61">
                        <c:v>4.9614672100778003</c:v>
                      </c:pt>
                      <c:pt idx="62">
                        <c:v>4.8996704503844697</c:v>
                      </c:pt>
                      <c:pt idx="63">
                        <c:v>4.8481617647058801</c:v>
                      </c:pt>
                      <c:pt idx="64">
                        <c:v>4.8663967611335996</c:v>
                      </c:pt>
                      <c:pt idx="65">
                        <c:v>4.7027225901397998</c:v>
                      </c:pt>
                      <c:pt idx="66">
                        <c:v>4.5936802973977597</c:v>
                      </c:pt>
                      <c:pt idx="67">
                        <c:v>4.6546920821114304</c:v>
                      </c:pt>
                      <c:pt idx="68">
                        <c:v>4.6021897810218899</c:v>
                      </c:pt>
                      <c:pt idx="69">
                        <c:v>4.4674707602339101</c:v>
                      </c:pt>
                      <c:pt idx="70">
                        <c:v>4.4702898550724601</c:v>
                      </c:pt>
                      <c:pt idx="71">
                        <c:v>4.4688179840464102</c:v>
                      </c:pt>
                      <c:pt idx="72">
                        <c:v>4.4104046242774499</c:v>
                      </c:pt>
                      <c:pt idx="73">
                        <c:v>4.4024300441826201</c:v>
                      </c:pt>
                      <c:pt idx="74">
                        <c:v>4.51272727272727</c:v>
                      </c:pt>
                      <c:pt idx="75">
                        <c:v>4.62928571428571</c:v>
                      </c:pt>
                      <c:pt idx="76">
                        <c:v>4.4671814671814598</c:v>
                      </c:pt>
                      <c:pt idx="77">
                        <c:v>4.4518260869565198</c:v>
                      </c:pt>
                      <c:pt idx="78">
                        <c:v>4.38629283489096</c:v>
                      </c:pt>
                      <c:pt idx="79">
                        <c:v>4.4127260083449196</c:v>
                      </c:pt>
                      <c:pt idx="80">
                        <c:v>4.39263157894736</c:v>
                      </c:pt>
                      <c:pt idx="81">
                        <c:v>4.4742621825669104</c:v>
                      </c:pt>
                      <c:pt idx="82">
                        <c:v>4.4554455445544496</c:v>
                      </c:pt>
                      <c:pt idx="83">
                        <c:v>4.4025178632187796</c:v>
                      </c:pt>
                      <c:pt idx="84">
                        <c:v>4.3683669976035597</c:v>
                      </c:pt>
                      <c:pt idx="85">
                        <c:v>4.2736520854526896</c:v>
                      </c:pt>
                      <c:pt idx="86">
                        <c:v>4.2800546448087404</c:v>
                      </c:pt>
                      <c:pt idx="87">
                        <c:v>4.3252144082332702</c:v>
                      </c:pt>
                      <c:pt idx="88">
                        <c:v>4.3513328776486597</c:v>
                      </c:pt>
                      <c:pt idx="89">
                        <c:v>4.3829787234042499</c:v>
                      </c:pt>
                      <c:pt idx="90">
                        <c:v>4.3271438217420597</c:v>
                      </c:pt>
                      <c:pt idx="91">
                        <c:v>4.5703048180924197</c:v>
                      </c:pt>
                      <c:pt idx="92">
                        <c:v>5.1419110690633802</c:v>
                      </c:pt>
                      <c:pt idx="93">
                        <c:v>5.6007044508485402</c:v>
                      </c:pt>
                      <c:pt idx="94">
                        <c:v>5.1418530351437699</c:v>
                      </c:pt>
                      <c:pt idx="95">
                        <c:v>5.0674552429667497</c:v>
                      </c:pt>
                      <c:pt idx="96">
                        <c:v>5.4625550660792896</c:v>
                      </c:pt>
                      <c:pt idx="97">
                        <c:v>5.6164426383244699</c:v>
                      </c:pt>
                      <c:pt idx="98">
                        <c:v>5.4026699782676104</c:v>
                      </c:pt>
                      <c:pt idx="99">
                        <c:v>5.3738574040219298</c:v>
                      </c:pt>
                      <c:pt idx="100">
                        <c:v>5.0837408312958399</c:v>
                      </c:pt>
                      <c:pt idx="101">
                        <c:v>4.8558110627718998</c:v>
                      </c:pt>
                      <c:pt idx="102">
                        <c:v>4.9136377757067402</c:v>
                      </c:pt>
                      <c:pt idx="103">
                        <c:v>5.3933634992458499</c:v>
                      </c:pt>
                      <c:pt idx="104">
                        <c:v>5.77922866686911</c:v>
                      </c:pt>
                      <c:pt idx="105">
                        <c:v>5.5529841656516403</c:v>
                      </c:pt>
                      <c:pt idx="106">
                        <c:v>5.3237804878048696</c:v>
                      </c:pt>
                      <c:pt idx="107">
                        <c:v>5.1963691376701897</c:v>
                      </c:pt>
                      <c:pt idx="108">
                        <c:v>4.93371670702179</c:v>
                      </c:pt>
                      <c:pt idx="109">
                        <c:v>4.9186152444579401</c:v>
                      </c:pt>
                      <c:pt idx="110">
                        <c:v>5.5270876982939203</c:v>
                      </c:pt>
                      <c:pt idx="111">
                        <c:v>5.6037455410225903</c:v>
                      </c:pt>
                      <c:pt idx="112">
                        <c:v>5.6107871720116602</c:v>
                      </c:pt>
                      <c:pt idx="113">
                        <c:v>5.6148886283704504</c:v>
                      </c:pt>
                      <c:pt idx="114">
                        <c:v>5.4469964664310897</c:v>
                      </c:pt>
                      <c:pt idx="115">
                        <c:v>5.3103651354534698</c:v>
                      </c:pt>
                      <c:pt idx="116">
                        <c:v>5.4481654047757697</c:v>
                      </c:pt>
                      <c:pt idx="117">
                        <c:v>5.55969933506793</c:v>
                      </c:pt>
                      <c:pt idx="118">
                        <c:v>5.5864179539492804</c:v>
                      </c:pt>
                      <c:pt idx="119">
                        <c:v>5.6164542294322102</c:v>
                      </c:pt>
                      <c:pt idx="120">
                        <c:v>5.69543592744294</c:v>
                      </c:pt>
                      <c:pt idx="121">
                        <c:v>4.4436331775700904</c:v>
                      </c:pt>
                      <c:pt idx="122">
                        <c:v>4.1952410006101202</c:v>
                      </c:pt>
                      <c:pt idx="123">
                        <c:v>4.2387649036991704</c:v>
                      </c:pt>
                      <c:pt idx="124">
                        <c:v>4.2018568433662704</c:v>
                      </c:pt>
                      <c:pt idx="125">
                        <c:v>4.2265342960288796</c:v>
                      </c:pt>
                      <c:pt idx="126">
                        <c:v>4.1516158260344298</c:v>
                      </c:pt>
                      <c:pt idx="127">
                        <c:v>4.13539477634344</c:v>
                      </c:pt>
                      <c:pt idx="128">
                        <c:v>4.0238887208950702</c:v>
                      </c:pt>
                      <c:pt idx="129">
                        <c:v>4.1031403940886699</c:v>
                      </c:pt>
                      <c:pt idx="130">
                        <c:v>4.2063540090771498</c:v>
                      </c:pt>
                      <c:pt idx="131">
                        <c:v>4.1997596875938701</c:v>
                      </c:pt>
                      <c:pt idx="132">
                        <c:v>4.1396396396396398</c:v>
                      </c:pt>
                      <c:pt idx="133">
                        <c:v>4.1658291457286403</c:v>
                      </c:pt>
                      <c:pt idx="134">
                        <c:v>4.0354035403540296</c:v>
                      </c:pt>
                      <c:pt idx="135">
                        <c:v>4.5407061569886196</c:v>
                      </c:pt>
                      <c:pt idx="136">
                        <c:v>4.61928199189345</c:v>
                      </c:pt>
                      <c:pt idx="137">
                        <c:v>4.5932835820895503</c:v>
                      </c:pt>
                      <c:pt idx="138">
                        <c:v>4.5263008245663903</c:v>
                      </c:pt>
                      <c:pt idx="139">
                        <c:v>4.4394414363066401</c:v>
                      </c:pt>
                      <c:pt idx="140">
                        <c:v>4.3382478026651503</c:v>
                      </c:pt>
                      <c:pt idx="141">
                        <c:v>4.3471903669724696</c:v>
                      </c:pt>
                      <c:pt idx="142">
                        <c:v>4.2294520547945202</c:v>
                      </c:pt>
                      <c:pt idx="143">
                        <c:v>4.17015781922525</c:v>
                      </c:pt>
                      <c:pt idx="144">
                        <c:v>4.2867773325701197</c:v>
                      </c:pt>
                      <c:pt idx="145">
                        <c:v>4.3611974018638797</c:v>
                      </c:pt>
                      <c:pt idx="146">
                        <c:v>4.3890756302521003</c:v>
                      </c:pt>
                      <c:pt idx="147">
                        <c:v>4.2474999999999996</c:v>
                      </c:pt>
                      <c:pt idx="148">
                        <c:v>4.2924025791981997</c:v>
                      </c:pt>
                      <c:pt idx="149">
                        <c:v>4.2182981090100098</c:v>
                      </c:pt>
                      <c:pt idx="150">
                        <c:v>4.17578125</c:v>
                      </c:pt>
                      <c:pt idx="151">
                        <c:v>4.2504816955683999</c:v>
                      </c:pt>
                      <c:pt idx="152">
                        <c:v>4.2314789687924002</c:v>
                      </c:pt>
                      <c:pt idx="153">
                        <c:v>4.2185792349726698</c:v>
                      </c:pt>
                      <c:pt idx="154">
                        <c:v>4.0964647848725599</c:v>
                      </c:pt>
                      <c:pt idx="155">
                        <c:v>4.0439923013472603</c:v>
                      </c:pt>
                      <c:pt idx="156">
                        <c:v>4.0969881182647097</c:v>
                      </c:pt>
                      <c:pt idx="157">
                        <c:v>4.1424191750278698</c:v>
                      </c:pt>
                      <c:pt idx="158">
                        <c:v>4.1291643910431404</c:v>
                      </c:pt>
                      <c:pt idx="159">
                        <c:v>4.0872501350621198</c:v>
                      </c:pt>
                      <c:pt idx="160">
                        <c:v>4.0084216245585402</c:v>
                      </c:pt>
                      <c:pt idx="161">
                        <c:v>4.0016216216216201</c:v>
                      </c:pt>
                      <c:pt idx="162">
                        <c:v>3.9317749388420702</c:v>
                      </c:pt>
                      <c:pt idx="163">
                        <c:v>3.9010008114687502</c:v>
                      </c:pt>
                      <c:pt idx="164">
                        <c:v>4.0542086624897804</c:v>
                      </c:pt>
                      <c:pt idx="165">
                        <c:v>4.1374626460200998</c:v>
                      </c:pt>
                      <c:pt idx="166">
                        <c:v>4.1120151885001297</c:v>
                      </c:pt>
                      <c:pt idx="167">
                        <c:v>4.06936261381896</c:v>
                      </c:pt>
                      <c:pt idx="168">
                        <c:v>3.96261430876815</c:v>
                      </c:pt>
                      <c:pt idx="169">
                        <c:v>3.9069892473118202</c:v>
                      </c:pt>
                      <c:pt idx="170">
                        <c:v>3.8102013422818701</c:v>
                      </c:pt>
                      <c:pt idx="171">
                        <c:v>3.9043977055449299</c:v>
                      </c:pt>
                      <c:pt idx="172">
                        <c:v>3.8631779776505799</c:v>
                      </c:pt>
                      <c:pt idx="173">
                        <c:v>3.9572604194319001</c:v>
                      </c:pt>
                      <c:pt idx="174">
                        <c:v>3.8795021186440599</c:v>
                      </c:pt>
                      <c:pt idx="175">
                        <c:v>3.7914893617021201</c:v>
                      </c:pt>
                      <c:pt idx="176">
                        <c:v>3.7616372391653199</c:v>
                      </c:pt>
                      <c:pt idx="177">
                        <c:v>3.74773815859499</c:v>
                      </c:pt>
                      <c:pt idx="178">
                        <c:v>3.7980176801500098</c:v>
                      </c:pt>
                      <c:pt idx="179">
                        <c:v>3.8952506596305998</c:v>
                      </c:pt>
                      <c:pt idx="180">
                        <c:v>3.8585963996869199</c:v>
                      </c:pt>
                      <c:pt idx="181">
                        <c:v>3.8279569892473102</c:v>
                      </c:pt>
                      <c:pt idx="182">
                        <c:v>4.0185042405551199</c:v>
                      </c:pt>
                      <c:pt idx="183">
                        <c:v>4.2059708981434998</c:v>
                      </c:pt>
                      <c:pt idx="184">
                        <c:v>4.2442455242966703</c:v>
                      </c:pt>
                      <c:pt idx="185">
                        <c:v>4.1522289766970601</c:v>
                      </c:pt>
                      <c:pt idx="186">
                        <c:v>4.1874077717658604</c:v>
                      </c:pt>
                      <c:pt idx="187">
                        <c:v>4.1649765025970797</c:v>
                      </c:pt>
                      <c:pt idx="188">
                        <c:v>4.0278551532033404</c:v>
                      </c:pt>
                      <c:pt idx="189">
                        <c:v>4.0418939018344</c:v>
                      </c:pt>
                      <c:pt idx="190">
                        <c:v>4.0118358096197397</c:v>
                      </c:pt>
                      <c:pt idx="191">
                        <c:v>3.9733233607579099</c:v>
                      </c:pt>
                      <c:pt idx="192">
                        <c:v>3.9264705882352899</c:v>
                      </c:pt>
                      <c:pt idx="193">
                        <c:v>4.0250062515628899</c:v>
                      </c:pt>
                      <c:pt idx="194">
                        <c:v>3.9522167487684698</c:v>
                      </c:pt>
                      <c:pt idx="195">
                        <c:v>3.8872646184340902</c:v>
                      </c:pt>
                      <c:pt idx="196">
                        <c:v>3.80446096654275</c:v>
                      </c:pt>
                      <c:pt idx="197">
                        <c:v>3.7589463220675898</c:v>
                      </c:pt>
                      <c:pt idx="198">
                        <c:v>3.7101990049751201</c:v>
                      </c:pt>
                      <c:pt idx="199">
                        <c:v>3.7371044106653302</c:v>
                      </c:pt>
                      <c:pt idx="200">
                        <c:v>3.8240078876016699</c:v>
                      </c:pt>
                      <c:pt idx="201">
                        <c:v>3.7775055133545701</c:v>
                      </c:pt>
                      <c:pt idx="202">
                        <c:v>3.7919528949950898</c:v>
                      </c:pt>
                      <c:pt idx="203">
                        <c:v>3.7506197322756498</c:v>
                      </c:pt>
                      <c:pt idx="204">
                        <c:v>3.6796044499381901</c:v>
                      </c:pt>
                      <c:pt idx="205">
                        <c:v>3.6823852295409099</c:v>
                      </c:pt>
                      <c:pt idx="206">
                        <c:v>3.6616541353383401</c:v>
                      </c:pt>
                      <c:pt idx="207">
                        <c:v>3.8071253071253</c:v>
                      </c:pt>
                      <c:pt idx="208">
                        <c:v>3.6725231820400102</c:v>
                      </c:pt>
                      <c:pt idx="209">
                        <c:v>3.71341164953499</c:v>
                      </c:pt>
                      <c:pt idx="210">
                        <c:v>4.0049423393739696</c:v>
                      </c:pt>
                      <c:pt idx="211">
                        <c:v>4.8562106210621003</c:v>
                      </c:pt>
                      <c:pt idx="212">
                        <c:v>4.9889039855072399</c:v>
                      </c:pt>
                      <c:pt idx="213">
                        <c:v>5.1083939193654899</c:v>
                      </c:pt>
                      <c:pt idx="214">
                        <c:v>5.30977904178516</c:v>
                      </c:pt>
                      <c:pt idx="215">
                        <c:v>5.2687148420597101</c:v>
                      </c:pt>
                      <c:pt idx="216">
                        <c:v>5.1067040310411702</c:v>
                      </c:pt>
                      <c:pt idx="217">
                        <c:v>5.1016260162601599</c:v>
                      </c:pt>
                      <c:pt idx="218">
                        <c:v>5.0079758568657002</c:v>
                      </c:pt>
                      <c:pt idx="219">
                        <c:v>4.9066438795129201</c:v>
                      </c:pt>
                      <c:pt idx="220">
                        <c:v>4.8527382492453599</c:v>
                      </c:pt>
                      <c:pt idx="221">
                        <c:v>4.9550032140561298</c:v>
                      </c:pt>
                      <c:pt idx="222">
                        <c:v>5.0764006791171399</c:v>
                      </c:pt>
                      <c:pt idx="223">
                        <c:v>5.1371476651241004</c:v>
                      </c:pt>
                      <c:pt idx="224">
                        <c:v>5.1705809641532703</c:v>
                      </c:pt>
                      <c:pt idx="225">
                        <c:v>5.1209458045616199</c:v>
                      </c:pt>
                      <c:pt idx="226">
                        <c:v>5.0591703516529796</c:v>
                      </c:pt>
                      <c:pt idx="227">
                        <c:v>5.0561821664183801</c:v>
                      </c:pt>
                      <c:pt idx="228">
                        <c:v>5.2490159519370199</c:v>
                      </c:pt>
                      <c:pt idx="229">
                        <c:v>5.1350665821179398</c:v>
                      </c:pt>
                      <c:pt idx="230">
                        <c:v>5.1560416666666598</c:v>
                      </c:pt>
                      <c:pt idx="231">
                        <c:v>5.0768100734522497</c:v>
                      </c:pt>
                      <c:pt idx="232">
                        <c:v>4.6734348561759704</c:v>
                      </c:pt>
                      <c:pt idx="233">
                        <c:v>3.94431150750489</c:v>
                      </c:pt>
                      <c:pt idx="234">
                        <c:v>3.9823047998230399</c:v>
                      </c:pt>
                      <c:pt idx="235">
                        <c:v>3.9880252558240801</c:v>
                      </c:pt>
                      <c:pt idx="236">
                        <c:v>4.2199471598414799</c:v>
                      </c:pt>
                      <c:pt idx="237">
                        <c:v>4.6796632698272003</c:v>
                      </c:pt>
                      <c:pt idx="238">
                        <c:v>4.5136129506990397</c:v>
                      </c:pt>
                      <c:pt idx="239">
                        <c:v>4.35691681735985</c:v>
                      </c:pt>
                      <c:pt idx="240">
                        <c:v>3.9852873563218298</c:v>
                      </c:pt>
                      <c:pt idx="241">
                        <c:v>3.8474499089253098</c:v>
                      </c:pt>
                      <c:pt idx="242">
                        <c:v>3.9247556262786998</c:v>
                      </c:pt>
                      <c:pt idx="243">
                        <c:v>4.0390232770424399</c:v>
                      </c:pt>
                      <c:pt idx="244">
                        <c:v>4.0507442489851098</c:v>
                      </c:pt>
                      <c:pt idx="245">
                        <c:v>4.0216469538049502</c:v>
                      </c:pt>
                      <c:pt idx="246">
                        <c:v>3.9646396396396302</c:v>
                      </c:pt>
                      <c:pt idx="247">
                        <c:v>3.9814026439614598</c:v>
                      </c:pt>
                      <c:pt idx="248">
                        <c:v>3.96021823141623</c:v>
                      </c:pt>
                      <c:pt idx="249">
                        <c:v>4.0961191335739997</c:v>
                      </c:pt>
                      <c:pt idx="250">
                        <c:v>3.7818057455540299</c:v>
                      </c:pt>
                      <c:pt idx="251">
                        <c:v>3.8973725578261802</c:v>
                      </c:pt>
                      <c:pt idx="252">
                        <c:v>3.9043678160919502</c:v>
                      </c:pt>
                      <c:pt idx="253">
                        <c:v>3.76023930050621</c:v>
                      </c:pt>
                      <c:pt idx="254">
                        <c:v>3.7151037938439502</c:v>
                      </c:pt>
                      <c:pt idx="255">
                        <c:v>3.7903748264692201</c:v>
                      </c:pt>
                      <c:pt idx="256">
                        <c:v>3.8194540032117401</c:v>
                      </c:pt>
                      <c:pt idx="257">
                        <c:v>3.8670347365999498</c:v>
                      </c:pt>
                      <c:pt idx="258">
                        <c:v>3.7145795246800701</c:v>
                      </c:pt>
                      <c:pt idx="259">
                        <c:v>3.7398040555935199</c:v>
                      </c:pt>
                      <c:pt idx="260">
                        <c:v>3.6746213859568599</c:v>
                      </c:pt>
                      <c:pt idx="261">
                        <c:v>3.51233002996082</c:v>
                      </c:pt>
                      <c:pt idx="262">
                        <c:v>3.5067947516401099</c:v>
                      </c:pt>
                      <c:pt idx="263">
                        <c:v>3.54296417700772</c:v>
                      </c:pt>
                      <c:pt idx="264">
                        <c:v>3.5541165587418999</c:v>
                      </c:pt>
                      <c:pt idx="265">
                        <c:v>3.58714953271028</c:v>
                      </c:pt>
                      <c:pt idx="266">
                        <c:v>3.92839616328351</c:v>
                      </c:pt>
                      <c:pt idx="267">
                        <c:v>5.0579801813198397</c:v>
                      </c:pt>
                      <c:pt idx="268">
                        <c:v>5.1461712174091501</c:v>
                      </c:pt>
                      <c:pt idx="269">
                        <c:v>5.0608784473953001</c:v>
                      </c:pt>
                      <c:pt idx="270">
                        <c:v>5.2229715920702997</c:v>
                      </c:pt>
                      <c:pt idx="271">
                        <c:v>5.4966900702106303</c:v>
                      </c:pt>
                      <c:pt idx="272">
                        <c:v>5.3684633950120597</c:v>
                      </c:pt>
                      <c:pt idx="273">
                        <c:v>5.2209834760103497</c:v>
                      </c:pt>
                      <c:pt idx="274">
                        <c:v>5.37187936888356</c:v>
                      </c:pt>
                      <c:pt idx="275">
                        <c:v>5.3110846245530396</c:v>
                      </c:pt>
                      <c:pt idx="276">
                        <c:v>5.0912617394854998</c:v>
                      </c:pt>
                      <c:pt idx="277">
                        <c:v>5.1206826493295399</c:v>
                      </c:pt>
                      <c:pt idx="278">
                        <c:v>5.0932220639120702</c:v>
                      </c:pt>
                      <c:pt idx="279">
                        <c:v>4.9955166089260201</c:v>
                      </c:pt>
                      <c:pt idx="280">
                        <c:v>4.8839012446439503</c:v>
                      </c:pt>
                      <c:pt idx="281">
                        <c:v>4.8641898864808999</c:v>
                      </c:pt>
                      <c:pt idx="282">
                        <c:v>4.7350112543482696</c:v>
                      </c:pt>
                      <c:pt idx="283">
                        <c:v>4.9268392930538401</c:v>
                      </c:pt>
                      <c:pt idx="284">
                        <c:v>4.7903124344726304</c:v>
                      </c:pt>
                      <c:pt idx="285">
                        <c:v>5.1777182866556801</c:v>
                      </c:pt>
                      <c:pt idx="286">
                        <c:v>5.5049625278509202</c:v>
                      </c:pt>
                      <c:pt idx="287">
                        <c:v>5.4573783675110503</c:v>
                      </c:pt>
                      <c:pt idx="288">
                        <c:v>5.5317141710156497</c:v>
                      </c:pt>
                      <c:pt idx="289">
                        <c:v>5.5141594697730403</c:v>
                      </c:pt>
                      <c:pt idx="290">
                        <c:v>5.5372627372627301</c:v>
                      </c:pt>
                      <c:pt idx="291">
                        <c:v>5.5765966046887598</c:v>
                      </c:pt>
                      <c:pt idx="292">
                        <c:v>5.7045048620758001</c:v>
                      </c:pt>
                      <c:pt idx="293">
                        <c:v>5.0985774393909002</c:v>
                      </c:pt>
                      <c:pt idx="294">
                        <c:v>4.06505576208178</c:v>
                      </c:pt>
                      <c:pt idx="295">
                        <c:v>3.8796930097490101</c:v>
                      </c:pt>
                      <c:pt idx="296">
                        <c:v>3.9732329569217901</c:v>
                      </c:pt>
                      <c:pt idx="297">
                        <c:v>4.05127136306794</c:v>
                      </c:pt>
                      <c:pt idx="298">
                        <c:v>3.99791188139486</c:v>
                      </c:pt>
                      <c:pt idx="299">
                        <c:v>3.8252653927813101</c:v>
                      </c:pt>
                      <c:pt idx="300">
                        <c:v>3.7909015025041701</c:v>
                      </c:pt>
                      <c:pt idx="301">
                        <c:v>3.7767668218366399</c:v>
                      </c:pt>
                      <c:pt idx="302">
                        <c:v>3.7138649274142601</c:v>
                      </c:pt>
                      <c:pt idx="303">
                        <c:v>3.72986791648913</c:v>
                      </c:pt>
                      <c:pt idx="304">
                        <c:v>3.7634249471458698</c:v>
                      </c:pt>
                      <c:pt idx="305">
                        <c:v>3.89779301478465</c:v>
                      </c:pt>
                      <c:pt idx="306">
                        <c:v>3.9369183040330902</c:v>
                      </c:pt>
                      <c:pt idx="307">
                        <c:v>3.6756138160632501</c:v>
                      </c:pt>
                      <c:pt idx="308">
                        <c:v>3.5937825996244501</c:v>
                      </c:pt>
                      <c:pt idx="309">
                        <c:v>3.53220696937698</c:v>
                      </c:pt>
                      <c:pt idx="310">
                        <c:v>3.6128210571003998</c:v>
                      </c:pt>
                      <c:pt idx="311">
                        <c:v>3.7226370812886702</c:v>
                      </c:pt>
                      <c:pt idx="312">
                        <c:v>3.8527426160337499</c:v>
                      </c:pt>
                      <c:pt idx="313">
                        <c:v>3.82771855010661</c:v>
                      </c:pt>
                      <c:pt idx="314">
                        <c:v>3.7258507715070799</c:v>
                      </c:pt>
                      <c:pt idx="315">
                        <c:v>3.9691584967320201</c:v>
                      </c:pt>
                      <c:pt idx="316">
                        <c:v>4.8202507232401102</c:v>
                      </c:pt>
                      <c:pt idx="317">
                        <c:v>5.0594562878935996</c:v>
                      </c:pt>
                      <c:pt idx="318">
                        <c:v>5.0384463722397399</c:v>
                      </c:pt>
                      <c:pt idx="319">
                        <c:v>4.9568106312292297</c:v>
                      </c:pt>
                      <c:pt idx="320">
                        <c:v>5.0280062671366998</c:v>
                      </c:pt>
                      <c:pt idx="321">
                        <c:v>4.96329420532886</c:v>
                      </c:pt>
                      <c:pt idx="322">
                        <c:v>4.7594888422658697</c:v>
                      </c:pt>
                      <c:pt idx="323">
                        <c:v>4.7431899304903196</c:v>
                      </c:pt>
                      <c:pt idx="324">
                        <c:v>4.6978788457863496</c:v>
                      </c:pt>
                      <c:pt idx="325">
                        <c:v>4.6297767688232998</c:v>
                      </c:pt>
                      <c:pt idx="326">
                        <c:v>4.7363653883214401</c:v>
                      </c:pt>
                      <c:pt idx="327">
                        <c:v>4.3707886676875898</c:v>
                      </c:pt>
                      <c:pt idx="328">
                        <c:v>3.7227191413237901</c:v>
                      </c:pt>
                      <c:pt idx="329">
                        <c:v>3.6357775987107099</c:v>
                      </c:pt>
                      <c:pt idx="330">
                        <c:v>3.3703547297297298</c:v>
                      </c:pt>
                      <c:pt idx="331">
                        <c:v>3.9054083643529598</c:v>
                      </c:pt>
                      <c:pt idx="332">
                        <c:v>3.7588636363636301</c:v>
                      </c:pt>
                      <c:pt idx="333">
                        <c:v>3.86727142516113</c:v>
                      </c:pt>
                      <c:pt idx="334">
                        <c:v>4.47817416352758</c:v>
                      </c:pt>
                      <c:pt idx="335">
                        <c:v>4.2265625</c:v>
                      </c:pt>
                      <c:pt idx="336">
                        <c:v>3.8534008364516801</c:v>
                      </c:pt>
                      <c:pt idx="337">
                        <c:v>3.99763897832152</c:v>
                      </c:pt>
                      <c:pt idx="338">
                        <c:v>3.6498388829215802</c:v>
                      </c:pt>
                      <c:pt idx="339">
                        <c:v>3.6118363794603998</c:v>
                      </c:pt>
                      <c:pt idx="340">
                        <c:v>3.6139857111928899</c:v>
                      </c:pt>
                      <c:pt idx="341">
                        <c:v>3.6384288747346001</c:v>
                      </c:pt>
                      <c:pt idx="342">
                        <c:v>3.5254346426271699</c:v>
                      </c:pt>
                      <c:pt idx="343">
                        <c:v>3.5201032036121198</c:v>
                      </c:pt>
                      <c:pt idx="344">
                        <c:v>3.45335620844949</c:v>
                      </c:pt>
                      <c:pt idx="345">
                        <c:v>3.7784005173528699</c:v>
                      </c:pt>
                      <c:pt idx="346">
                        <c:v>3.7345189629312099</c:v>
                      </c:pt>
                      <c:pt idx="347">
                        <c:v>3.7998684787373902</c:v>
                      </c:pt>
                      <c:pt idx="348">
                        <c:v>3.6897941862932302</c:v>
                      </c:pt>
                      <c:pt idx="349">
                        <c:v>3.6921406860616499</c:v>
                      </c:pt>
                      <c:pt idx="350">
                        <c:v>3.6072191371208802</c:v>
                      </c:pt>
                      <c:pt idx="351">
                        <c:v>3.3881436607529198</c:v>
                      </c:pt>
                      <c:pt idx="352">
                        <c:v>3.4457105998709898</c:v>
                      </c:pt>
                      <c:pt idx="353">
                        <c:v>3.4565311418685098</c:v>
                      </c:pt>
                      <c:pt idx="354">
                        <c:v>3.6222030981067102</c:v>
                      </c:pt>
                      <c:pt idx="355">
                        <c:v>3.5976495726495701</c:v>
                      </c:pt>
                      <c:pt idx="356">
                        <c:v>3.66505872483221</c:v>
                      </c:pt>
                      <c:pt idx="357">
                        <c:v>4.25287820642294</c:v>
                      </c:pt>
                      <c:pt idx="358">
                        <c:v>5.0508408290965896</c:v>
                      </c:pt>
                      <c:pt idx="359">
                        <c:v>5.4410825032888503</c:v>
                      </c:pt>
                      <c:pt idx="360">
                        <c:v>5.1979453311319004</c:v>
                      </c:pt>
                      <c:pt idx="361">
                        <c:v>5.2515271289974796</c:v>
                      </c:pt>
                      <c:pt idx="362">
                        <c:v>5.0431759970728098</c:v>
                      </c:pt>
                      <c:pt idx="363">
                        <c:v>5.1196095829636201</c:v>
                      </c:pt>
                      <c:pt idx="364">
                        <c:v>4.9299225364799097</c:v>
                      </c:pt>
                      <c:pt idx="365">
                        <c:v>4.7645691812656397</c:v>
                      </c:pt>
                      <c:pt idx="366">
                        <c:v>4.8105169340463396</c:v>
                      </c:pt>
                      <c:pt idx="367">
                        <c:v>4.7799009200283002</c:v>
                      </c:pt>
                      <c:pt idx="368">
                        <c:v>4.921875</c:v>
                      </c:pt>
                      <c:pt idx="369">
                        <c:v>4.9209277807063696</c:v>
                      </c:pt>
                      <c:pt idx="370">
                        <c:v>4.7535495179666896</c:v>
                      </c:pt>
                      <c:pt idx="371">
                        <c:v>4.7486004198740304</c:v>
                      </c:pt>
                      <c:pt idx="372">
                        <c:v>4.6423434485178001</c:v>
                      </c:pt>
                      <c:pt idx="373">
                        <c:v>4.6284661284661199</c:v>
                      </c:pt>
                      <c:pt idx="374">
                        <c:v>4.5295053003533496</c:v>
                      </c:pt>
                      <c:pt idx="375">
                        <c:v>4.5294426000349404</c:v>
                      </c:pt>
                      <c:pt idx="376">
                        <c:v>4.8659829654093496</c:v>
                      </c:pt>
                      <c:pt idx="377">
                        <c:v>4.8260264439805098</c:v>
                      </c:pt>
                      <c:pt idx="378">
                        <c:v>4.6891821496787598</c:v>
                      </c:pt>
                      <c:pt idx="379">
                        <c:v>4.6905673512008299</c:v>
                      </c:pt>
                      <c:pt idx="380">
                        <c:v>4.6268656716417897</c:v>
                      </c:pt>
                      <c:pt idx="381">
                        <c:v>4.4445821529745002</c:v>
                      </c:pt>
                      <c:pt idx="382">
                        <c:v>4.481455563331</c:v>
                      </c:pt>
                      <c:pt idx="383">
                        <c:v>4.2150575730735103</c:v>
                      </c:pt>
                      <c:pt idx="384">
                        <c:v>3.6822926203991901</c:v>
                      </c:pt>
                      <c:pt idx="385">
                        <c:v>3.62978322337417</c:v>
                      </c:pt>
                      <c:pt idx="386">
                        <c:v>3.55893608878683</c:v>
                      </c:pt>
                      <c:pt idx="387">
                        <c:v>3.4493572263342398</c:v>
                      </c:pt>
                      <c:pt idx="388">
                        <c:v>3.3809713375796102</c:v>
                      </c:pt>
                      <c:pt idx="389">
                        <c:v>3.4016719745222899</c:v>
                      </c:pt>
                      <c:pt idx="390">
                        <c:v>3.46940012118763</c:v>
                      </c:pt>
                      <c:pt idx="391">
                        <c:v>3.3937823834196799</c:v>
                      </c:pt>
                      <c:pt idx="392">
                        <c:v>3.7626854020296601</c:v>
                      </c:pt>
                      <c:pt idx="393">
                        <c:v>4.0720790544468102</c:v>
                      </c:pt>
                      <c:pt idx="394">
                        <c:v>3.8075420085971001</c:v>
                      </c:pt>
                      <c:pt idx="395">
                        <c:v>3.6419361237849599</c:v>
                      </c:pt>
                      <c:pt idx="396">
                        <c:v>3.5384007897334602</c:v>
                      </c:pt>
                      <c:pt idx="397">
                        <c:v>3.5778431372549</c:v>
                      </c:pt>
                      <c:pt idx="398">
                        <c:v>3.4983479105928001</c:v>
                      </c:pt>
                      <c:pt idx="399">
                        <c:v>3.5839098636093998</c:v>
                      </c:pt>
                      <c:pt idx="400">
                        <c:v>3.5973531181070699</c:v>
                      </c:pt>
                      <c:pt idx="401">
                        <c:v>3.5553762356263801</c:v>
                      </c:pt>
                      <c:pt idx="402">
                        <c:v>3.4534955660961</c:v>
                      </c:pt>
                      <c:pt idx="403">
                        <c:v>3.5677168576104701</c:v>
                      </c:pt>
                      <c:pt idx="404">
                        <c:v>3.49170931422722</c:v>
                      </c:pt>
                      <c:pt idx="405">
                        <c:v>3.41745807233784</c:v>
                      </c:pt>
                      <c:pt idx="406">
                        <c:v>3.3569302721088401</c:v>
                      </c:pt>
                      <c:pt idx="407">
                        <c:v>3.5639364814040899</c:v>
                      </c:pt>
                      <c:pt idx="408">
                        <c:v>3.3253750264103101</c:v>
                      </c:pt>
                      <c:pt idx="409">
                        <c:v>3.3705869612302299</c:v>
                      </c:pt>
                      <c:pt idx="410">
                        <c:v>3.3611170326156401</c:v>
                      </c:pt>
                      <c:pt idx="411">
                        <c:v>3.3247224594363698</c:v>
                      </c:pt>
                      <c:pt idx="412">
                        <c:v>3.3095544130248502</c:v>
                      </c:pt>
                      <c:pt idx="413">
                        <c:v>3.24430597335625</c:v>
                      </c:pt>
                      <c:pt idx="414">
                        <c:v>3.3212816626975501</c:v>
                      </c:pt>
                      <c:pt idx="415">
                        <c:v>3.2917953242170199</c:v>
                      </c:pt>
                      <c:pt idx="416">
                        <c:v>3.29543907420013</c:v>
                      </c:pt>
                      <c:pt idx="417">
                        <c:v>3.3130044843049302</c:v>
                      </c:pt>
                      <c:pt idx="418">
                        <c:v>3.3284655133677798</c:v>
                      </c:pt>
                      <c:pt idx="419">
                        <c:v>3.25558816888688</c:v>
                      </c:pt>
                      <c:pt idx="420">
                        <c:v>3.1818181818181799</c:v>
                      </c:pt>
                      <c:pt idx="421">
                        <c:v>3.1921935631134399</c:v>
                      </c:pt>
                      <c:pt idx="422">
                        <c:v>3.1583333333333301</c:v>
                      </c:pt>
                      <c:pt idx="423">
                        <c:v>3.1289786223277898</c:v>
                      </c:pt>
                      <c:pt idx="424">
                        <c:v>3.1138230462332701</c:v>
                      </c:pt>
                      <c:pt idx="425">
                        <c:v>3.1494042163153</c:v>
                      </c:pt>
                      <c:pt idx="426">
                        <c:v>3.1981220657276901</c:v>
                      </c:pt>
                      <c:pt idx="427">
                        <c:v>3.20425434583714</c:v>
                      </c:pt>
                      <c:pt idx="428">
                        <c:v>3.3197981739548199</c:v>
                      </c:pt>
                      <c:pt idx="429">
                        <c:v>3.1307411907654901</c:v>
                      </c:pt>
                      <c:pt idx="430">
                        <c:v>3.2802827199609998</c:v>
                      </c:pt>
                      <c:pt idx="431">
                        <c:v>3.3017262338925302</c:v>
                      </c:pt>
                      <c:pt idx="432">
                        <c:v>3.1958193176357499</c:v>
                      </c:pt>
                      <c:pt idx="433">
                        <c:v>3.1186480737414302</c:v>
                      </c:pt>
                      <c:pt idx="434">
                        <c:v>3.62739420935412</c:v>
                      </c:pt>
                      <c:pt idx="435">
                        <c:v>3.6949336812350499</c:v>
                      </c:pt>
                      <c:pt idx="436">
                        <c:v>3.5201327433628302</c:v>
                      </c:pt>
                      <c:pt idx="437">
                        <c:v>3.45877475817595</c:v>
                      </c:pt>
                      <c:pt idx="438">
                        <c:v>3.44385397412199</c:v>
                      </c:pt>
                      <c:pt idx="439">
                        <c:v>3.58500914076782</c:v>
                      </c:pt>
                      <c:pt idx="440">
                        <c:v>3.4768643306379099</c:v>
                      </c:pt>
                      <c:pt idx="441">
                        <c:v>3.37435320584926</c:v>
                      </c:pt>
                      <c:pt idx="442">
                        <c:v>3.2881587953456499</c:v>
                      </c:pt>
                      <c:pt idx="443">
                        <c:v>3.2890787347032999</c:v>
                      </c:pt>
                      <c:pt idx="444">
                        <c:v>3.3805476864966901</c:v>
                      </c:pt>
                      <c:pt idx="445">
                        <c:v>3.3370577281191798</c:v>
                      </c:pt>
                      <c:pt idx="446">
                        <c:v>3.41403345724907</c:v>
                      </c:pt>
                      <c:pt idx="447">
                        <c:v>3.3433426443202898</c:v>
                      </c:pt>
                      <c:pt idx="448">
                        <c:v>3.29871645274212</c:v>
                      </c:pt>
                      <c:pt idx="449">
                        <c:v>3.2305693361682</c:v>
                      </c:pt>
                      <c:pt idx="450">
                        <c:v>3.15981416957026</c:v>
                      </c:pt>
                      <c:pt idx="451">
                        <c:v>3.1176190476190402</c:v>
                      </c:pt>
                      <c:pt idx="452">
                        <c:v>3.1965065502183401</c:v>
                      </c:pt>
                      <c:pt idx="453">
                        <c:v>3.2240802675585201</c:v>
                      </c:pt>
                      <c:pt idx="454">
                        <c:v>3.19527186761229</c:v>
                      </c:pt>
                      <c:pt idx="455">
                        <c:v>3.2027549540840901</c:v>
                      </c:pt>
                      <c:pt idx="456">
                        <c:v>3.1687743190661402</c:v>
                      </c:pt>
                      <c:pt idx="457">
                        <c:v>3.1694705591291399</c:v>
                      </c:pt>
                      <c:pt idx="458">
                        <c:v>3.1823692851730199</c:v>
                      </c:pt>
                      <c:pt idx="459">
                        <c:v>3.2266566265060201</c:v>
                      </c:pt>
                      <c:pt idx="460">
                        <c:v>3.31793478260869</c:v>
                      </c:pt>
                      <c:pt idx="461">
                        <c:v>3.2034855179184998</c:v>
                      </c:pt>
                      <c:pt idx="462">
                        <c:v>3.2614314115308098</c:v>
                      </c:pt>
                      <c:pt idx="463">
                        <c:v>3.0875437718859402</c:v>
                      </c:pt>
                      <c:pt idx="464">
                        <c:v>3.06387832699619</c:v>
                      </c:pt>
                      <c:pt idx="465">
                        <c:v>3.0762273901808701</c:v>
                      </c:pt>
                      <c:pt idx="466">
                        <c:v>2.9692473698408399</c:v>
                      </c:pt>
                      <c:pt idx="467">
                        <c:v>3.55630970336852</c:v>
                      </c:pt>
                      <c:pt idx="468">
                        <c:v>3.2408886669995001</c:v>
                      </c:pt>
                      <c:pt idx="469">
                        <c:v>3.21648709596592</c:v>
                      </c:pt>
                      <c:pt idx="470">
                        <c:v>3.2071124467818599</c:v>
                      </c:pt>
                      <c:pt idx="471">
                        <c:v>3.3086289041821</c:v>
                      </c:pt>
                      <c:pt idx="472">
                        <c:v>3.27753861737148</c:v>
                      </c:pt>
                      <c:pt idx="473">
                        <c:v>3.1170731707316999</c:v>
                      </c:pt>
                      <c:pt idx="474">
                        <c:v>3.1555217831813498</c:v>
                      </c:pt>
                      <c:pt idx="475">
                        <c:v>3.24337288563494</c:v>
                      </c:pt>
                      <c:pt idx="476">
                        <c:v>3.6699099975674998</c:v>
                      </c:pt>
                      <c:pt idx="477">
                        <c:v>4.6279495990836201</c:v>
                      </c:pt>
                      <c:pt idx="478">
                        <c:v>4.7926965041193501</c:v>
                      </c:pt>
                      <c:pt idx="479">
                        <c:v>4.61675298356226</c:v>
                      </c:pt>
                      <c:pt idx="480">
                        <c:v>4.5479758443301197</c:v>
                      </c:pt>
                      <c:pt idx="481">
                        <c:v>4.4889954238396097</c:v>
                      </c:pt>
                      <c:pt idx="482">
                        <c:v>4.3322411533420704</c:v>
                      </c:pt>
                      <c:pt idx="483">
                        <c:v>4.4364481842338304</c:v>
                      </c:pt>
                      <c:pt idx="484">
                        <c:v>4.5078211059704696</c:v>
                      </c:pt>
                      <c:pt idx="485">
                        <c:v>4.3894080996884703</c:v>
                      </c:pt>
                      <c:pt idx="486">
                        <c:v>4.2606142728093896</c:v>
                      </c:pt>
                      <c:pt idx="487">
                        <c:v>4.2017186793306198</c:v>
                      </c:pt>
                      <c:pt idx="488">
                        <c:v>4.1955744300402298</c:v>
                      </c:pt>
                      <c:pt idx="489">
                        <c:v>4.1390935476668798</c:v>
                      </c:pt>
                      <c:pt idx="490">
                        <c:v>4.0324877614597199</c:v>
                      </c:pt>
                      <c:pt idx="491">
                        <c:v>4.1953716065865603</c:v>
                      </c:pt>
                      <c:pt idx="492">
                        <c:v>4.2811796488068401</c:v>
                      </c:pt>
                      <c:pt idx="493">
                        <c:v>4.3893199452304801</c:v>
                      </c:pt>
                      <c:pt idx="494">
                        <c:v>4.5425968109339401</c:v>
                      </c:pt>
                      <c:pt idx="495">
                        <c:v>4.5686362615142597</c:v>
                      </c:pt>
                      <c:pt idx="496">
                        <c:v>2.0919409761634502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revenue_raw'!$H$1</c15:sqref>
                        </c15:formulaRef>
                      </c:ext>
                    </c:extLst>
                    <c:strCache>
                      <c:ptCount val="1"/>
                      <c:pt idx="0">
                        <c:v>Whale 1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revenue_raw'!$A$2:$A$498</c15:sqref>
                        </c15:formulaRef>
                      </c:ext>
                    </c:extLst>
                    <c:numCache>
                      <c:formatCode>m/d/yyyy</c:formatCode>
                      <c:ptCount val="497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42508</c:v>
                      </c:pt>
                      <c:pt idx="64">
                        <c:v>42509</c:v>
                      </c:pt>
                      <c:pt idx="65">
                        <c:v>42510</c:v>
                      </c:pt>
                      <c:pt idx="66">
                        <c:v>42511</c:v>
                      </c:pt>
                      <c:pt idx="67">
                        <c:v>42512</c:v>
                      </c:pt>
                      <c:pt idx="68">
                        <c:v>42513</c:v>
                      </c:pt>
                      <c:pt idx="69">
                        <c:v>42514</c:v>
                      </c:pt>
                      <c:pt idx="70">
                        <c:v>42515</c:v>
                      </c:pt>
                      <c:pt idx="71">
                        <c:v>42516</c:v>
                      </c:pt>
                      <c:pt idx="72">
                        <c:v>42517</c:v>
                      </c:pt>
                      <c:pt idx="73">
                        <c:v>42518</c:v>
                      </c:pt>
                      <c:pt idx="74">
                        <c:v>42519</c:v>
                      </c:pt>
                      <c:pt idx="75">
                        <c:v>42520</c:v>
                      </c:pt>
                      <c:pt idx="76">
                        <c:v>42521</c:v>
                      </c:pt>
                      <c:pt idx="77">
                        <c:v>42522</c:v>
                      </c:pt>
                      <c:pt idx="78">
                        <c:v>42523</c:v>
                      </c:pt>
                      <c:pt idx="79">
                        <c:v>42524</c:v>
                      </c:pt>
                      <c:pt idx="80">
                        <c:v>42525</c:v>
                      </c:pt>
                      <c:pt idx="81">
                        <c:v>42526</c:v>
                      </c:pt>
                      <c:pt idx="82">
                        <c:v>42527</c:v>
                      </c:pt>
                      <c:pt idx="83">
                        <c:v>42528</c:v>
                      </c:pt>
                      <c:pt idx="84">
                        <c:v>42529</c:v>
                      </c:pt>
                      <c:pt idx="85">
                        <c:v>42530</c:v>
                      </c:pt>
                      <c:pt idx="86">
                        <c:v>42531</c:v>
                      </c:pt>
                      <c:pt idx="87">
                        <c:v>42532</c:v>
                      </c:pt>
                      <c:pt idx="88">
                        <c:v>42533</c:v>
                      </c:pt>
                      <c:pt idx="89">
                        <c:v>42534</c:v>
                      </c:pt>
                      <c:pt idx="90">
                        <c:v>42535</c:v>
                      </c:pt>
                      <c:pt idx="91">
                        <c:v>42536</c:v>
                      </c:pt>
                      <c:pt idx="92">
                        <c:v>42537</c:v>
                      </c:pt>
                      <c:pt idx="93">
                        <c:v>42538</c:v>
                      </c:pt>
                      <c:pt idx="94">
                        <c:v>42539</c:v>
                      </c:pt>
                      <c:pt idx="95">
                        <c:v>42540</c:v>
                      </c:pt>
                      <c:pt idx="96">
                        <c:v>42541</c:v>
                      </c:pt>
                      <c:pt idx="97">
                        <c:v>42542</c:v>
                      </c:pt>
                      <c:pt idx="98">
                        <c:v>42543</c:v>
                      </c:pt>
                      <c:pt idx="99">
                        <c:v>42544</c:v>
                      </c:pt>
                      <c:pt idx="100">
                        <c:v>42545</c:v>
                      </c:pt>
                      <c:pt idx="101">
                        <c:v>42546</c:v>
                      </c:pt>
                      <c:pt idx="102">
                        <c:v>42547</c:v>
                      </c:pt>
                      <c:pt idx="103">
                        <c:v>42548</c:v>
                      </c:pt>
                      <c:pt idx="104">
                        <c:v>42549</c:v>
                      </c:pt>
                      <c:pt idx="105">
                        <c:v>42550</c:v>
                      </c:pt>
                      <c:pt idx="106">
                        <c:v>42551</c:v>
                      </c:pt>
                      <c:pt idx="107">
                        <c:v>42552</c:v>
                      </c:pt>
                      <c:pt idx="108">
                        <c:v>42553</c:v>
                      </c:pt>
                      <c:pt idx="109">
                        <c:v>42554</c:v>
                      </c:pt>
                      <c:pt idx="110">
                        <c:v>42555</c:v>
                      </c:pt>
                      <c:pt idx="111">
                        <c:v>42556</c:v>
                      </c:pt>
                      <c:pt idx="112">
                        <c:v>42557</c:v>
                      </c:pt>
                      <c:pt idx="113">
                        <c:v>42558</c:v>
                      </c:pt>
                      <c:pt idx="114">
                        <c:v>42559</c:v>
                      </c:pt>
                      <c:pt idx="115">
                        <c:v>42560</c:v>
                      </c:pt>
                      <c:pt idx="116">
                        <c:v>42561</c:v>
                      </c:pt>
                      <c:pt idx="117">
                        <c:v>42562</c:v>
                      </c:pt>
                      <c:pt idx="118">
                        <c:v>42563</c:v>
                      </c:pt>
                      <c:pt idx="119">
                        <c:v>42564</c:v>
                      </c:pt>
                      <c:pt idx="120">
                        <c:v>42565</c:v>
                      </c:pt>
                      <c:pt idx="121">
                        <c:v>42566</c:v>
                      </c:pt>
                      <c:pt idx="122">
                        <c:v>42567</c:v>
                      </c:pt>
                      <c:pt idx="123">
                        <c:v>42568</c:v>
                      </c:pt>
                      <c:pt idx="124">
                        <c:v>42569</c:v>
                      </c:pt>
                      <c:pt idx="125">
                        <c:v>42570</c:v>
                      </c:pt>
                      <c:pt idx="126">
                        <c:v>42571</c:v>
                      </c:pt>
                      <c:pt idx="127">
                        <c:v>42572</c:v>
                      </c:pt>
                      <c:pt idx="128">
                        <c:v>42573</c:v>
                      </c:pt>
                      <c:pt idx="129">
                        <c:v>42574</c:v>
                      </c:pt>
                      <c:pt idx="130">
                        <c:v>42575</c:v>
                      </c:pt>
                      <c:pt idx="131">
                        <c:v>42576</c:v>
                      </c:pt>
                      <c:pt idx="132">
                        <c:v>42577</c:v>
                      </c:pt>
                      <c:pt idx="133">
                        <c:v>42578</c:v>
                      </c:pt>
                      <c:pt idx="134">
                        <c:v>42579</c:v>
                      </c:pt>
                      <c:pt idx="135">
                        <c:v>42580</c:v>
                      </c:pt>
                      <c:pt idx="136">
                        <c:v>42581</c:v>
                      </c:pt>
                      <c:pt idx="137">
                        <c:v>42582</c:v>
                      </c:pt>
                      <c:pt idx="138">
                        <c:v>42583</c:v>
                      </c:pt>
                      <c:pt idx="139">
                        <c:v>42584</c:v>
                      </c:pt>
                      <c:pt idx="140">
                        <c:v>42585</c:v>
                      </c:pt>
                      <c:pt idx="141">
                        <c:v>42586</c:v>
                      </c:pt>
                      <c:pt idx="142">
                        <c:v>42587</c:v>
                      </c:pt>
                      <c:pt idx="143">
                        <c:v>42588</c:v>
                      </c:pt>
                      <c:pt idx="144">
                        <c:v>42589</c:v>
                      </c:pt>
                      <c:pt idx="145">
                        <c:v>42590</c:v>
                      </c:pt>
                      <c:pt idx="146">
                        <c:v>42591</c:v>
                      </c:pt>
                      <c:pt idx="147">
                        <c:v>42592</c:v>
                      </c:pt>
                      <c:pt idx="148">
                        <c:v>42593</c:v>
                      </c:pt>
                      <c:pt idx="149">
                        <c:v>42594</c:v>
                      </c:pt>
                      <c:pt idx="150">
                        <c:v>42595</c:v>
                      </c:pt>
                      <c:pt idx="151">
                        <c:v>42596</c:v>
                      </c:pt>
                      <c:pt idx="152">
                        <c:v>42597</c:v>
                      </c:pt>
                      <c:pt idx="153">
                        <c:v>42598</c:v>
                      </c:pt>
                      <c:pt idx="154">
                        <c:v>42599</c:v>
                      </c:pt>
                      <c:pt idx="155">
                        <c:v>42600</c:v>
                      </c:pt>
                      <c:pt idx="156">
                        <c:v>42601</c:v>
                      </c:pt>
                      <c:pt idx="157">
                        <c:v>42602</c:v>
                      </c:pt>
                      <c:pt idx="158">
                        <c:v>42603</c:v>
                      </c:pt>
                      <c:pt idx="159">
                        <c:v>42604</c:v>
                      </c:pt>
                      <c:pt idx="160">
                        <c:v>42605</c:v>
                      </c:pt>
                      <c:pt idx="161">
                        <c:v>42606</c:v>
                      </c:pt>
                      <c:pt idx="162">
                        <c:v>42607</c:v>
                      </c:pt>
                      <c:pt idx="163">
                        <c:v>42608</c:v>
                      </c:pt>
                      <c:pt idx="164">
                        <c:v>42609</c:v>
                      </c:pt>
                      <c:pt idx="165">
                        <c:v>42610</c:v>
                      </c:pt>
                      <c:pt idx="166">
                        <c:v>42611</c:v>
                      </c:pt>
                      <c:pt idx="167">
                        <c:v>42612</c:v>
                      </c:pt>
                      <c:pt idx="168">
                        <c:v>42613</c:v>
                      </c:pt>
                      <c:pt idx="169">
                        <c:v>42614</c:v>
                      </c:pt>
                      <c:pt idx="170">
                        <c:v>42615</c:v>
                      </c:pt>
                      <c:pt idx="171">
                        <c:v>42616</c:v>
                      </c:pt>
                      <c:pt idx="172">
                        <c:v>42617</c:v>
                      </c:pt>
                      <c:pt idx="173">
                        <c:v>42618</c:v>
                      </c:pt>
                      <c:pt idx="174">
                        <c:v>42619</c:v>
                      </c:pt>
                      <c:pt idx="175">
                        <c:v>42620</c:v>
                      </c:pt>
                      <c:pt idx="176">
                        <c:v>42621</c:v>
                      </c:pt>
                      <c:pt idx="177">
                        <c:v>42622</c:v>
                      </c:pt>
                      <c:pt idx="178">
                        <c:v>42623</c:v>
                      </c:pt>
                      <c:pt idx="179">
                        <c:v>42624</c:v>
                      </c:pt>
                      <c:pt idx="180">
                        <c:v>42625</c:v>
                      </c:pt>
                      <c:pt idx="181">
                        <c:v>42626</c:v>
                      </c:pt>
                      <c:pt idx="182">
                        <c:v>42627</c:v>
                      </c:pt>
                      <c:pt idx="183">
                        <c:v>42628</c:v>
                      </c:pt>
                      <c:pt idx="184">
                        <c:v>42629</c:v>
                      </c:pt>
                      <c:pt idx="185">
                        <c:v>42630</c:v>
                      </c:pt>
                      <c:pt idx="186">
                        <c:v>42631</c:v>
                      </c:pt>
                      <c:pt idx="187">
                        <c:v>42632</c:v>
                      </c:pt>
                      <c:pt idx="188">
                        <c:v>42633</c:v>
                      </c:pt>
                      <c:pt idx="189">
                        <c:v>42634</c:v>
                      </c:pt>
                      <c:pt idx="190">
                        <c:v>42635</c:v>
                      </c:pt>
                      <c:pt idx="191">
                        <c:v>42636</c:v>
                      </c:pt>
                      <c:pt idx="192">
                        <c:v>42637</c:v>
                      </c:pt>
                      <c:pt idx="193">
                        <c:v>42638</c:v>
                      </c:pt>
                      <c:pt idx="194">
                        <c:v>42639</c:v>
                      </c:pt>
                      <c:pt idx="195">
                        <c:v>42640</c:v>
                      </c:pt>
                      <c:pt idx="196">
                        <c:v>42641</c:v>
                      </c:pt>
                      <c:pt idx="197">
                        <c:v>42642</c:v>
                      </c:pt>
                      <c:pt idx="198">
                        <c:v>42643</c:v>
                      </c:pt>
                      <c:pt idx="199">
                        <c:v>42644</c:v>
                      </c:pt>
                      <c:pt idx="200">
                        <c:v>42645</c:v>
                      </c:pt>
                      <c:pt idx="201">
                        <c:v>42646</c:v>
                      </c:pt>
                      <c:pt idx="202">
                        <c:v>42647</c:v>
                      </c:pt>
                      <c:pt idx="203">
                        <c:v>42648</c:v>
                      </c:pt>
                      <c:pt idx="204">
                        <c:v>42649</c:v>
                      </c:pt>
                      <c:pt idx="205">
                        <c:v>42650</c:v>
                      </c:pt>
                      <c:pt idx="206">
                        <c:v>42651</c:v>
                      </c:pt>
                      <c:pt idx="207">
                        <c:v>42652</c:v>
                      </c:pt>
                      <c:pt idx="208">
                        <c:v>42653</c:v>
                      </c:pt>
                      <c:pt idx="209">
                        <c:v>42654</c:v>
                      </c:pt>
                      <c:pt idx="210">
                        <c:v>42655</c:v>
                      </c:pt>
                      <c:pt idx="211">
                        <c:v>42656</c:v>
                      </c:pt>
                      <c:pt idx="212">
                        <c:v>42657</c:v>
                      </c:pt>
                      <c:pt idx="213">
                        <c:v>42658</c:v>
                      </c:pt>
                      <c:pt idx="214">
                        <c:v>42659</c:v>
                      </c:pt>
                      <c:pt idx="215">
                        <c:v>42660</c:v>
                      </c:pt>
                      <c:pt idx="216">
                        <c:v>42661</c:v>
                      </c:pt>
                      <c:pt idx="217">
                        <c:v>42662</c:v>
                      </c:pt>
                      <c:pt idx="218">
                        <c:v>42663</c:v>
                      </c:pt>
                      <c:pt idx="219">
                        <c:v>42664</c:v>
                      </c:pt>
                      <c:pt idx="220">
                        <c:v>42665</c:v>
                      </c:pt>
                      <c:pt idx="221">
                        <c:v>42666</c:v>
                      </c:pt>
                      <c:pt idx="222">
                        <c:v>42667</c:v>
                      </c:pt>
                      <c:pt idx="223">
                        <c:v>42668</c:v>
                      </c:pt>
                      <c:pt idx="224">
                        <c:v>42669</c:v>
                      </c:pt>
                      <c:pt idx="225">
                        <c:v>42670</c:v>
                      </c:pt>
                      <c:pt idx="226">
                        <c:v>42671</c:v>
                      </c:pt>
                      <c:pt idx="227">
                        <c:v>42672</c:v>
                      </c:pt>
                      <c:pt idx="228">
                        <c:v>42673</c:v>
                      </c:pt>
                      <c:pt idx="229">
                        <c:v>42674</c:v>
                      </c:pt>
                      <c:pt idx="230">
                        <c:v>42675</c:v>
                      </c:pt>
                      <c:pt idx="231">
                        <c:v>42676</c:v>
                      </c:pt>
                      <c:pt idx="232">
                        <c:v>42677</c:v>
                      </c:pt>
                      <c:pt idx="233">
                        <c:v>42678</c:v>
                      </c:pt>
                      <c:pt idx="234">
                        <c:v>42679</c:v>
                      </c:pt>
                      <c:pt idx="235">
                        <c:v>42680</c:v>
                      </c:pt>
                      <c:pt idx="236">
                        <c:v>42681</c:v>
                      </c:pt>
                      <c:pt idx="237">
                        <c:v>42682</c:v>
                      </c:pt>
                      <c:pt idx="238">
                        <c:v>42683</c:v>
                      </c:pt>
                      <c:pt idx="239">
                        <c:v>42684</c:v>
                      </c:pt>
                      <c:pt idx="240">
                        <c:v>42685</c:v>
                      </c:pt>
                      <c:pt idx="241">
                        <c:v>42686</c:v>
                      </c:pt>
                      <c:pt idx="242">
                        <c:v>42687</c:v>
                      </c:pt>
                      <c:pt idx="243">
                        <c:v>42688</c:v>
                      </c:pt>
                      <c:pt idx="244">
                        <c:v>42689</c:v>
                      </c:pt>
                      <c:pt idx="245">
                        <c:v>42690</c:v>
                      </c:pt>
                      <c:pt idx="246">
                        <c:v>42691</c:v>
                      </c:pt>
                      <c:pt idx="247">
                        <c:v>42692</c:v>
                      </c:pt>
                      <c:pt idx="248">
                        <c:v>42693</c:v>
                      </c:pt>
                      <c:pt idx="249">
                        <c:v>42694</c:v>
                      </c:pt>
                      <c:pt idx="250">
                        <c:v>42695</c:v>
                      </c:pt>
                      <c:pt idx="251">
                        <c:v>42696</c:v>
                      </c:pt>
                      <c:pt idx="252">
                        <c:v>42697</c:v>
                      </c:pt>
                      <c:pt idx="253">
                        <c:v>42698</c:v>
                      </c:pt>
                      <c:pt idx="254">
                        <c:v>42699</c:v>
                      </c:pt>
                      <c:pt idx="255">
                        <c:v>42700</c:v>
                      </c:pt>
                      <c:pt idx="256">
                        <c:v>42701</c:v>
                      </c:pt>
                      <c:pt idx="257">
                        <c:v>42702</c:v>
                      </c:pt>
                      <c:pt idx="258">
                        <c:v>42703</c:v>
                      </c:pt>
                      <c:pt idx="259">
                        <c:v>42704</c:v>
                      </c:pt>
                      <c:pt idx="260">
                        <c:v>42705</c:v>
                      </c:pt>
                      <c:pt idx="261">
                        <c:v>42706</c:v>
                      </c:pt>
                      <c:pt idx="262">
                        <c:v>42707</c:v>
                      </c:pt>
                      <c:pt idx="263">
                        <c:v>42708</c:v>
                      </c:pt>
                      <c:pt idx="264">
                        <c:v>42709</c:v>
                      </c:pt>
                      <c:pt idx="265">
                        <c:v>42710</c:v>
                      </c:pt>
                      <c:pt idx="266">
                        <c:v>42711</c:v>
                      </c:pt>
                      <c:pt idx="267">
                        <c:v>42712</c:v>
                      </c:pt>
                      <c:pt idx="268">
                        <c:v>42713</c:v>
                      </c:pt>
                      <c:pt idx="269">
                        <c:v>42714</c:v>
                      </c:pt>
                      <c:pt idx="270">
                        <c:v>42715</c:v>
                      </c:pt>
                      <c:pt idx="271">
                        <c:v>42716</c:v>
                      </c:pt>
                      <c:pt idx="272">
                        <c:v>42717</c:v>
                      </c:pt>
                      <c:pt idx="273">
                        <c:v>42718</c:v>
                      </c:pt>
                      <c:pt idx="274">
                        <c:v>42719</c:v>
                      </c:pt>
                      <c:pt idx="275">
                        <c:v>42720</c:v>
                      </c:pt>
                      <c:pt idx="276">
                        <c:v>42721</c:v>
                      </c:pt>
                      <c:pt idx="277">
                        <c:v>42722</c:v>
                      </c:pt>
                      <c:pt idx="278">
                        <c:v>42723</c:v>
                      </c:pt>
                      <c:pt idx="279">
                        <c:v>42724</c:v>
                      </c:pt>
                      <c:pt idx="280">
                        <c:v>42725</c:v>
                      </c:pt>
                      <c:pt idx="281">
                        <c:v>42726</c:v>
                      </c:pt>
                      <c:pt idx="282">
                        <c:v>42727</c:v>
                      </c:pt>
                      <c:pt idx="283">
                        <c:v>42728</c:v>
                      </c:pt>
                      <c:pt idx="284">
                        <c:v>42729</c:v>
                      </c:pt>
                      <c:pt idx="285">
                        <c:v>42730</c:v>
                      </c:pt>
                      <c:pt idx="286">
                        <c:v>42731</c:v>
                      </c:pt>
                      <c:pt idx="287">
                        <c:v>42732</c:v>
                      </c:pt>
                      <c:pt idx="288">
                        <c:v>42733</c:v>
                      </c:pt>
                      <c:pt idx="289">
                        <c:v>42734</c:v>
                      </c:pt>
                      <c:pt idx="290">
                        <c:v>42735</c:v>
                      </c:pt>
                      <c:pt idx="291">
                        <c:v>42736</c:v>
                      </c:pt>
                      <c:pt idx="292">
                        <c:v>42737</c:v>
                      </c:pt>
                      <c:pt idx="293">
                        <c:v>42738</c:v>
                      </c:pt>
                      <c:pt idx="294">
                        <c:v>42739</c:v>
                      </c:pt>
                      <c:pt idx="295">
                        <c:v>42740</c:v>
                      </c:pt>
                      <c:pt idx="296">
                        <c:v>42741</c:v>
                      </c:pt>
                      <c:pt idx="297">
                        <c:v>42742</c:v>
                      </c:pt>
                      <c:pt idx="298">
                        <c:v>42743</c:v>
                      </c:pt>
                      <c:pt idx="299">
                        <c:v>42744</c:v>
                      </c:pt>
                      <c:pt idx="300">
                        <c:v>42745</c:v>
                      </c:pt>
                      <c:pt idx="301">
                        <c:v>42746</c:v>
                      </c:pt>
                      <c:pt idx="302">
                        <c:v>42747</c:v>
                      </c:pt>
                      <c:pt idx="303">
                        <c:v>42748</c:v>
                      </c:pt>
                      <c:pt idx="304">
                        <c:v>42749</c:v>
                      </c:pt>
                      <c:pt idx="305">
                        <c:v>42750</c:v>
                      </c:pt>
                      <c:pt idx="306">
                        <c:v>42751</c:v>
                      </c:pt>
                      <c:pt idx="307">
                        <c:v>42752</c:v>
                      </c:pt>
                      <c:pt idx="308">
                        <c:v>42753</c:v>
                      </c:pt>
                      <c:pt idx="309">
                        <c:v>42754</c:v>
                      </c:pt>
                      <c:pt idx="310">
                        <c:v>42755</c:v>
                      </c:pt>
                      <c:pt idx="311">
                        <c:v>42756</c:v>
                      </c:pt>
                      <c:pt idx="312">
                        <c:v>42757</c:v>
                      </c:pt>
                      <c:pt idx="313">
                        <c:v>42758</c:v>
                      </c:pt>
                      <c:pt idx="314">
                        <c:v>42759</c:v>
                      </c:pt>
                      <c:pt idx="315">
                        <c:v>42760</c:v>
                      </c:pt>
                      <c:pt idx="316">
                        <c:v>42761</c:v>
                      </c:pt>
                      <c:pt idx="317">
                        <c:v>42762</c:v>
                      </c:pt>
                      <c:pt idx="318">
                        <c:v>42763</c:v>
                      </c:pt>
                      <c:pt idx="319">
                        <c:v>42764</c:v>
                      </c:pt>
                      <c:pt idx="320">
                        <c:v>42765</c:v>
                      </c:pt>
                      <c:pt idx="321">
                        <c:v>42766</c:v>
                      </c:pt>
                      <c:pt idx="322">
                        <c:v>42767</c:v>
                      </c:pt>
                      <c:pt idx="323">
                        <c:v>42768</c:v>
                      </c:pt>
                      <c:pt idx="324">
                        <c:v>42769</c:v>
                      </c:pt>
                      <c:pt idx="325">
                        <c:v>42770</c:v>
                      </c:pt>
                      <c:pt idx="326">
                        <c:v>42771</c:v>
                      </c:pt>
                      <c:pt idx="327">
                        <c:v>42772</c:v>
                      </c:pt>
                      <c:pt idx="328">
                        <c:v>42773</c:v>
                      </c:pt>
                      <c:pt idx="329">
                        <c:v>42774</c:v>
                      </c:pt>
                      <c:pt idx="330">
                        <c:v>42775</c:v>
                      </c:pt>
                      <c:pt idx="331">
                        <c:v>42776</c:v>
                      </c:pt>
                      <c:pt idx="332">
                        <c:v>42777</c:v>
                      </c:pt>
                      <c:pt idx="333">
                        <c:v>42778</c:v>
                      </c:pt>
                      <c:pt idx="334">
                        <c:v>42779</c:v>
                      </c:pt>
                      <c:pt idx="335">
                        <c:v>42780</c:v>
                      </c:pt>
                      <c:pt idx="336">
                        <c:v>42781</c:v>
                      </c:pt>
                      <c:pt idx="337">
                        <c:v>42782</c:v>
                      </c:pt>
                      <c:pt idx="338">
                        <c:v>42783</c:v>
                      </c:pt>
                      <c:pt idx="339">
                        <c:v>42784</c:v>
                      </c:pt>
                      <c:pt idx="340">
                        <c:v>42785</c:v>
                      </c:pt>
                      <c:pt idx="341">
                        <c:v>42786</c:v>
                      </c:pt>
                      <c:pt idx="342">
                        <c:v>42787</c:v>
                      </c:pt>
                      <c:pt idx="343">
                        <c:v>42788</c:v>
                      </c:pt>
                      <c:pt idx="344">
                        <c:v>42789</c:v>
                      </c:pt>
                      <c:pt idx="345">
                        <c:v>42790</c:v>
                      </c:pt>
                      <c:pt idx="346">
                        <c:v>42791</c:v>
                      </c:pt>
                      <c:pt idx="347">
                        <c:v>42792</c:v>
                      </c:pt>
                      <c:pt idx="348">
                        <c:v>42793</c:v>
                      </c:pt>
                      <c:pt idx="349">
                        <c:v>42794</c:v>
                      </c:pt>
                      <c:pt idx="350">
                        <c:v>42795</c:v>
                      </c:pt>
                      <c:pt idx="351">
                        <c:v>42796</c:v>
                      </c:pt>
                      <c:pt idx="352">
                        <c:v>42797</c:v>
                      </c:pt>
                      <c:pt idx="353">
                        <c:v>42798</c:v>
                      </c:pt>
                      <c:pt idx="354">
                        <c:v>42799</c:v>
                      </c:pt>
                      <c:pt idx="355">
                        <c:v>42800</c:v>
                      </c:pt>
                      <c:pt idx="356">
                        <c:v>42801</c:v>
                      </c:pt>
                      <c:pt idx="357">
                        <c:v>42802</c:v>
                      </c:pt>
                      <c:pt idx="358">
                        <c:v>42803</c:v>
                      </c:pt>
                      <c:pt idx="359">
                        <c:v>42804</c:v>
                      </c:pt>
                      <c:pt idx="360">
                        <c:v>42805</c:v>
                      </c:pt>
                      <c:pt idx="361">
                        <c:v>42806</c:v>
                      </c:pt>
                      <c:pt idx="362">
                        <c:v>42807</c:v>
                      </c:pt>
                      <c:pt idx="363">
                        <c:v>42808</c:v>
                      </c:pt>
                      <c:pt idx="364">
                        <c:v>42809</c:v>
                      </c:pt>
                      <c:pt idx="365">
                        <c:v>42810</c:v>
                      </c:pt>
                      <c:pt idx="366">
                        <c:v>42811</c:v>
                      </c:pt>
                      <c:pt idx="367">
                        <c:v>42812</c:v>
                      </c:pt>
                      <c:pt idx="368">
                        <c:v>42813</c:v>
                      </c:pt>
                      <c:pt idx="369">
                        <c:v>42814</c:v>
                      </c:pt>
                      <c:pt idx="370">
                        <c:v>42815</c:v>
                      </c:pt>
                      <c:pt idx="371">
                        <c:v>42816</c:v>
                      </c:pt>
                      <c:pt idx="372">
                        <c:v>42817</c:v>
                      </c:pt>
                      <c:pt idx="373">
                        <c:v>42818</c:v>
                      </c:pt>
                      <c:pt idx="374">
                        <c:v>42819</c:v>
                      </c:pt>
                      <c:pt idx="375">
                        <c:v>42820</c:v>
                      </c:pt>
                      <c:pt idx="376">
                        <c:v>42821</c:v>
                      </c:pt>
                      <c:pt idx="377">
                        <c:v>42822</c:v>
                      </c:pt>
                      <c:pt idx="378">
                        <c:v>42823</c:v>
                      </c:pt>
                      <c:pt idx="379">
                        <c:v>42824</c:v>
                      </c:pt>
                      <c:pt idx="380">
                        <c:v>42825</c:v>
                      </c:pt>
                      <c:pt idx="381">
                        <c:v>42826</c:v>
                      </c:pt>
                      <c:pt idx="382">
                        <c:v>42827</c:v>
                      </c:pt>
                      <c:pt idx="383">
                        <c:v>42828</c:v>
                      </c:pt>
                      <c:pt idx="384">
                        <c:v>42829</c:v>
                      </c:pt>
                      <c:pt idx="385">
                        <c:v>42830</c:v>
                      </c:pt>
                      <c:pt idx="386">
                        <c:v>42831</c:v>
                      </c:pt>
                      <c:pt idx="387">
                        <c:v>42832</c:v>
                      </c:pt>
                      <c:pt idx="388">
                        <c:v>42833</c:v>
                      </c:pt>
                      <c:pt idx="389">
                        <c:v>42834</c:v>
                      </c:pt>
                      <c:pt idx="390">
                        <c:v>42835</c:v>
                      </c:pt>
                      <c:pt idx="391">
                        <c:v>42836</c:v>
                      </c:pt>
                      <c:pt idx="392">
                        <c:v>42837</c:v>
                      </c:pt>
                      <c:pt idx="393">
                        <c:v>42838</c:v>
                      </c:pt>
                      <c:pt idx="394">
                        <c:v>42839</c:v>
                      </c:pt>
                      <c:pt idx="395">
                        <c:v>42840</c:v>
                      </c:pt>
                      <c:pt idx="396">
                        <c:v>42841</c:v>
                      </c:pt>
                      <c:pt idx="397">
                        <c:v>42842</c:v>
                      </c:pt>
                      <c:pt idx="398">
                        <c:v>42843</c:v>
                      </c:pt>
                      <c:pt idx="399">
                        <c:v>42844</c:v>
                      </c:pt>
                      <c:pt idx="400">
                        <c:v>42845</c:v>
                      </c:pt>
                      <c:pt idx="401">
                        <c:v>42846</c:v>
                      </c:pt>
                      <c:pt idx="402">
                        <c:v>42847</c:v>
                      </c:pt>
                      <c:pt idx="403">
                        <c:v>42848</c:v>
                      </c:pt>
                      <c:pt idx="404">
                        <c:v>42849</c:v>
                      </c:pt>
                      <c:pt idx="405">
                        <c:v>42850</c:v>
                      </c:pt>
                      <c:pt idx="406">
                        <c:v>42851</c:v>
                      </c:pt>
                      <c:pt idx="407">
                        <c:v>42852</c:v>
                      </c:pt>
                      <c:pt idx="408">
                        <c:v>42853</c:v>
                      </c:pt>
                      <c:pt idx="409">
                        <c:v>42854</c:v>
                      </c:pt>
                      <c:pt idx="410">
                        <c:v>42855</c:v>
                      </c:pt>
                      <c:pt idx="411">
                        <c:v>42856</c:v>
                      </c:pt>
                      <c:pt idx="412">
                        <c:v>42857</c:v>
                      </c:pt>
                      <c:pt idx="413">
                        <c:v>42858</c:v>
                      </c:pt>
                      <c:pt idx="414">
                        <c:v>42859</c:v>
                      </c:pt>
                      <c:pt idx="415">
                        <c:v>42860</c:v>
                      </c:pt>
                      <c:pt idx="416">
                        <c:v>42861</c:v>
                      </c:pt>
                      <c:pt idx="417">
                        <c:v>42862</c:v>
                      </c:pt>
                      <c:pt idx="418">
                        <c:v>42863</c:v>
                      </c:pt>
                      <c:pt idx="419">
                        <c:v>42864</c:v>
                      </c:pt>
                      <c:pt idx="420">
                        <c:v>42865</c:v>
                      </c:pt>
                      <c:pt idx="421">
                        <c:v>42866</c:v>
                      </c:pt>
                      <c:pt idx="422">
                        <c:v>42867</c:v>
                      </c:pt>
                      <c:pt idx="423">
                        <c:v>42868</c:v>
                      </c:pt>
                      <c:pt idx="424">
                        <c:v>42869</c:v>
                      </c:pt>
                      <c:pt idx="425">
                        <c:v>42870</c:v>
                      </c:pt>
                      <c:pt idx="426">
                        <c:v>42871</c:v>
                      </c:pt>
                      <c:pt idx="427">
                        <c:v>42872</c:v>
                      </c:pt>
                      <c:pt idx="428">
                        <c:v>42873</c:v>
                      </c:pt>
                      <c:pt idx="429">
                        <c:v>42874</c:v>
                      </c:pt>
                      <c:pt idx="430">
                        <c:v>42875</c:v>
                      </c:pt>
                      <c:pt idx="431">
                        <c:v>42876</c:v>
                      </c:pt>
                      <c:pt idx="432">
                        <c:v>42877</c:v>
                      </c:pt>
                      <c:pt idx="433">
                        <c:v>42878</c:v>
                      </c:pt>
                      <c:pt idx="434">
                        <c:v>42879</c:v>
                      </c:pt>
                      <c:pt idx="435">
                        <c:v>42880</c:v>
                      </c:pt>
                      <c:pt idx="436">
                        <c:v>42881</c:v>
                      </c:pt>
                      <c:pt idx="437">
                        <c:v>42882</c:v>
                      </c:pt>
                      <c:pt idx="438">
                        <c:v>42883</c:v>
                      </c:pt>
                      <c:pt idx="439">
                        <c:v>42884</c:v>
                      </c:pt>
                      <c:pt idx="440">
                        <c:v>42885</c:v>
                      </c:pt>
                      <c:pt idx="441">
                        <c:v>42886</c:v>
                      </c:pt>
                      <c:pt idx="442">
                        <c:v>42887</c:v>
                      </c:pt>
                      <c:pt idx="443">
                        <c:v>42888</c:v>
                      </c:pt>
                      <c:pt idx="444">
                        <c:v>42889</c:v>
                      </c:pt>
                      <c:pt idx="445">
                        <c:v>42890</c:v>
                      </c:pt>
                      <c:pt idx="446">
                        <c:v>42891</c:v>
                      </c:pt>
                      <c:pt idx="447">
                        <c:v>42892</c:v>
                      </c:pt>
                      <c:pt idx="448">
                        <c:v>42893</c:v>
                      </c:pt>
                      <c:pt idx="449">
                        <c:v>42894</c:v>
                      </c:pt>
                      <c:pt idx="450">
                        <c:v>42895</c:v>
                      </c:pt>
                      <c:pt idx="451">
                        <c:v>42896</c:v>
                      </c:pt>
                      <c:pt idx="452">
                        <c:v>42897</c:v>
                      </c:pt>
                      <c:pt idx="453">
                        <c:v>42898</c:v>
                      </c:pt>
                      <c:pt idx="454">
                        <c:v>42899</c:v>
                      </c:pt>
                      <c:pt idx="455">
                        <c:v>42900</c:v>
                      </c:pt>
                      <c:pt idx="456">
                        <c:v>42901</c:v>
                      </c:pt>
                      <c:pt idx="457">
                        <c:v>42902</c:v>
                      </c:pt>
                      <c:pt idx="458">
                        <c:v>42903</c:v>
                      </c:pt>
                      <c:pt idx="459">
                        <c:v>42904</c:v>
                      </c:pt>
                      <c:pt idx="460">
                        <c:v>42905</c:v>
                      </c:pt>
                      <c:pt idx="461">
                        <c:v>42906</c:v>
                      </c:pt>
                      <c:pt idx="462">
                        <c:v>42907</c:v>
                      </c:pt>
                      <c:pt idx="463">
                        <c:v>42908</c:v>
                      </c:pt>
                      <c:pt idx="464">
                        <c:v>42909</c:v>
                      </c:pt>
                      <c:pt idx="465">
                        <c:v>42910</c:v>
                      </c:pt>
                      <c:pt idx="466">
                        <c:v>42911</c:v>
                      </c:pt>
                      <c:pt idx="467">
                        <c:v>42912</c:v>
                      </c:pt>
                      <c:pt idx="468">
                        <c:v>42913</c:v>
                      </c:pt>
                      <c:pt idx="469">
                        <c:v>42914</c:v>
                      </c:pt>
                      <c:pt idx="470">
                        <c:v>42915</c:v>
                      </c:pt>
                      <c:pt idx="471">
                        <c:v>42916</c:v>
                      </c:pt>
                      <c:pt idx="472">
                        <c:v>42917</c:v>
                      </c:pt>
                      <c:pt idx="473">
                        <c:v>42918</c:v>
                      </c:pt>
                      <c:pt idx="474">
                        <c:v>42919</c:v>
                      </c:pt>
                      <c:pt idx="475">
                        <c:v>42920</c:v>
                      </c:pt>
                      <c:pt idx="476">
                        <c:v>42921</c:v>
                      </c:pt>
                      <c:pt idx="477">
                        <c:v>42922</c:v>
                      </c:pt>
                      <c:pt idx="478">
                        <c:v>42923</c:v>
                      </c:pt>
                      <c:pt idx="479">
                        <c:v>42924</c:v>
                      </c:pt>
                      <c:pt idx="480">
                        <c:v>42925</c:v>
                      </c:pt>
                      <c:pt idx="481">
                        <c:v>42926</c:v>
                      </c:pt>
                      <c:pt idx="482">
                        <c:v>42927</c:v>
                      </c:pt>
                      <c:pt idx="483">
                        <c:v>42928</c:v>
                      </c:pt>
                      <c:pt idx="484">
                        <c:v>42929</c:v>
                      </c:pt>
                      <c:pt idx="485">
                        <c:v>42930</c:v>
                      </c:pt>
                      <c:pt idx="486">
                        <c:v>42931</c:v>
                      </c:pt>
                      <c:pt idx="487">
                        <c:v>42932</c:v>
                      </c:pt>
                      <c:pt idx="488">
                        <c:v>42933</c:v>
                      </c:pt>
                      <c:pt idx="489">
                        <c:v>42934</c:v>
                      </c:pt>
                      <c:pt idx="490">
                        <c:v>42935</c:v>
                      </c:pt>
                      <c:pt idx="491">
                        <c:v>42936</c:v>
                      </c:pt>
                      <c:pt idx="492">
                        <c:v>42937</c:v>
                      </c:pt>
                      <c:pt idx="493">
                        <c:v>42938</c:v>
                      </c:pt>
                      <c:pt idx="494">
                        <c:v>42939</c:v>
                      </c:pt>
                      <c:pt idx="495">
                        <c:v>42940</c:v>
                      </c:pt>
                      <c:pt idx="496">
                        <c:v>42941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revenue_raw'!$H$2:$H$498</c15:sqref>
                        </c15:formulaRef>
                      </c:ext>
                    </c:extLst>
                    <c:numCache>
                      <c:formatCode>General</c:formatCode>
                      <c:ptCount val="497"/>
                      <c:pt idx="0">
                        <c:v>2.9411764705882302</c:v>
                      </c:pt>
                      <c:pt idx="1">
                        <c:v>5.265625</c:v>
                      </c:pt>
                      <c:pt idx="2">
                        <c:v>5.3080985915492898</c:v>
                      </c:pt>
                      <c:pt idx="3">
                        <c:v>5.4341412012644801</c:v>
                      </c:pt>
                      <c:pt idx="4">
                        <c:v>5.7122416534181202</c:v>
                      </c:pt>
                      <c:pt idx="5">
                        <c:v>5.6286107290233804</c:v>
                      </c:pt>
                      <c:pt idx="6">
                        <c:v>5.6346033728919398</c:v>
                      </c:pt>
                      <c:pt idx="7">
                        <c:v>5.4404900816802799</c:v>
                      </c:pt>
                      <c:pt idx="8">
                        <c:v>5.3388210302708403</c:v>
                      </c:pt>
                      <c:pt idx="9">
                        <c:v>5.2471967380224198</c:v>
                      </c:pt>
                      <c:pt idx="10">
                        <c:v>5.1083621969322097</c:v>
                      </c:pt>
                      <c:pt idx="11">
                        <c:v>5.1951451689671497</c:v>
                      </c:pt>
                      <c:pt idx="12">
                        <c:v>5.1482837528604097</c:v>
                      </c:pt>
                      <c:pt idx="13">
                        <c:v>5.2218693284936402</c:v>
                      </c:pt>
                      <c:pt idx="14">
                        <c:v>5.0441176470588198</c:v>
                      </c:pt>
                      <c:pt idx="15">
                        <c:v>5.1263760457948004</c:v>
                      </c:pt>
                      <c:pt idx="16">
                        <c:v>5.3674339300937701</c:v>
                      </c:pt>
                      <c:pt idx="17">
                        <c:v>5.34671079851055</c:v>
                      </c:pt>
                      <c:pt idx="18">
                        <c:v>5.3594433399602304</c:v>
                      </c:pt>
                      <c:pt idx="19">
                        <c:v>5.1482649842271204</c:v>
                      </c:pt>
                      <c:pt idx="20">
                        <c:v>5.0745866974240599</c:v>
                      </c:pt>
                      <c:pt idx="21">
                        <c:v>4.9636976047904096</c:v>
                      </c:pt>
                      <c:pt idx="22">
                        <c:v>4.9923925446938</c:v>
                      </c:pt>
                      <c:pt idx="23">
                        <c:v>5.1365162252890704</c:v>
                      </c:pt>
                      <c:pt idx="24">
                        <c:v>5.0946899368733698</c:v>
                      </c:pt>
                      <c:pt idx="25">
                        <c:v>5.2048797990670899</c:v>
                      </c:pt>
                      <c:pt idx="26">
                        <c:v>5.1321900678813801</c:v>
                      </c:pt>
                      <c:pt idx="27">
                        <c:v>4.74857549857549</c:v>
                      </c:pt>
                      <c:pt idx="28">
                        <c:v>4.6651212553494998</c:v>
                      </c:pt>
                      <c:pt idx="29">
                        <c:v>4.5905263157894698</c:v>
                      </c:pt>
                      <c:pt idx="30">
                        <c:v>4.6646727656579801</c:v>
                      </c:pt>
                      <c:pt idx="31">
                        <c:v>4.7937783991611296</c:v>
                      </c:pt>
                      <c:pt idx="32">
                        <c:v>4.8544763221569296</c:v>
                      </c:pt>
                      <c:pt idx="33">
                        <c:v>4.6998640380693404</c:v>
                      </c:pt>
                      <c:pt idx="34">
                        <c:v>4.7959877592655502</c:v>
                      </c:pt>
                      <c:pt idx="35">
                        <c:v>4.6986068637444696</c:v>
                      </c:pt>
                      <c:pt idx="36">
                        <c:v>4.6173297370195501</c:v>
                      </c:pt>
                      <c:pt idx="37">
                        <c:v>4.5784543325526901</c:v>
                      </c:pt>
                      <c:pt idx="38">
                        <c:v>4.5647058823529401</c:v>
                      </c:pt>
                      <c:pt idx="39">
                        <c:v>4.6329155672823203</c:v>
                      </c:pt>
                      <c:pt idx="40">
                        <c:v>4.6376669925057001</c:v>
                      </c:pt>
                      <c:pt idx="41">
                        <c:v>4.49510443864229</c:v>
                      </c:pt>
                      <c:pt idx="42">
                        <c:v>4.3756129454069903</c:v>
                      </c:pt>
                      <c:pt idx="43">
                        <c:v>4.3657272432782603</c:v>
                      </c:pt>
                      <c:pt idx="44">
                        <c:v>4.4243399871216997</c:v>
                      </c:pt>
                      <c:pt idx="45">
                        <c:v>4.5530959255694503</c:v>
                      </c:pt>
                      <c:pt idx="46">
                        <c:v>4.5889029003783097</c:v>
                      </c:pt>
                      <c:pt idx="47">
                        <c:v>4.4248202563300998</c:v>
                      </c:pt>
                      <c:pt idx="48">
                        <c:v>4.3988278840222002</c:v>
                      </c:pt>
                      <c:pt idx="49">
                        <c:v>4.5137952176578704</c:v>
                      </c:pt>
                      <c:pt idx="50">
                        <c:v>4.8591423466348997</c:v>
                      </c:pt>
                      <c:pt idx="51">
                        <c:v>4.6565992147387396</c:v>
                      </c:pt>
                      <c:pt idx="52">
                        <c:v>4.6068195534097702</c:v>
                      </c:pt>
                      <c:pt idx="53">
                        <c:v>4.5781109445277304</c:v>
                      </c:pt>
                      <c:pt idx="54">
                        <c:v>4.5842463725199796</c:v>
                      </c:pt>
                      <c:pt idx="55">
                        <c:v>4.4406073236082104</c:v>
                      </c:pt>
                      <c:pt idx="56">
                        <c:v>4.4564825930372098</c:v>
                      </c:pt>
                      <c:pt idx="57">
                        <c:v>4.3370720188901997</c:v>
                      </c:pt>
                      <c:pt idx="58">
                        <c:v>4.5267989339650496</c:v>
                      </c:pt>
                      <c:pt idx="59">
                        <c:v>4.9267431597528599</c:v>
                      </c:pt>
                      <c:pt idx="60">
                        <c:v>4.8991912189485802</c:v>
                      </c:pt>
                      <c:pt idx="61">
                        <c:v>4.83472262144294</c:v>
                      </c:pt>
                      <c:pt idx="62">
                        <c:v>4.8092783505154602</c:v>
                      </c:pt>
                      <c:pt idx="63">
                        <c:v>4.70894030277063</c:v>
                      </c:pt>
                      <c:pt idx="64">
                        <c:v>4.6793587174348596</c:v>
                      </c:pt>
                      <c:pt idx="65">
                        <c:v>4.6164226241745601</c:v>
                      </c:pt>
                      <c:pt idx="66">
                        <c:v>4.5328196347031904</c:v>
                      </c:pt>
                      <c:pt idx="67">
                        <c:v>4.6819718309859102</c:v>
                      </c:pt>
                      <c:pt idx="68">
                        <c:v>4.5762426284751401</c:v>
                      </c:pt>
                      <c:pt idx="69">
                        <c:v>4.42861142217245</c:v>
                      </c:pt>
                      <c:pt idx="70">
                        <c:v>4.4460107132788202</c:v>
                      </c:pt>
                      <c:pt idx="71">
                        <c:v>4.3743375174337498</c:v>
                      </c:pt>
                      <c:pt idx="72">
                        <c:v>4.4059350503919301</c:v>
                      </c:pt>
                      <c:pt idx="73">
                        <c:v>4.38364249578414</c:v>
                      </c:pt>
                      <c:pt idx="74">
                        <c:v>4.41706293706293</c:v>
                      </c:pt>
                      <c:pt idx="75">
                        <c:v>4.6186440677966099</c:v>
                      </c:pt>
                      <c:pt idx="76">
                        <c:v>4.4017929910350402</c:v>
                      </c:pt>
                      <c:pt idx="77">
                        <c:v>4.4319097502014504</c:v>
                      </c:pt>
                      <c:pt idx="78">
                        <c:v>4.3443726440495398</c:v>
                      </c:pt>
                      <c:pt idx="79">
                        <c:v>4.3622282608695597</c:v>
                      </c:pt>
                      <c:pt idx="80">
                        <c:v>4.3521927449918696</c:v>
                      </c:pt>
                      <c:pt idx="81">
                        <c:v>4.4010738255033504</c:v>
                      </c:pt>
                      <c:pt idx="82">
                        <c:v>4.4317940552016903</c:v>
                      </c:pt>
                      <c:pt idx="83">
                        <c:v>4.3469171738555099</c:v>
                      </c:pt>
                      <c:pt idx="84">
                        <c:v>4.2883451723230701</c:v>
                      </c:pt>
                      <c:pt idx="85">
                        <c:v>4.2699549191195896</c:v>
                      </c:pt>
                      <c:pt idx="86">
                        <c:v>4.3046480743691902</c:v>
                      </c:pt>
                      <c:pt idx="87">
                        <c:v>4.2705506783719001</c:v>
                      </c:pt>
                      <c:pt idx="88">
                        <c:v>4.3482495393524596</c:v>
                      </c:pt>
                      <c:pt idx="89">
                        <c:v>4.3198635528732598</c:v>
                      </c:pt>
                      <c:pt idx="90">
                        <c:v>4.2533889468195998</c:v>
                      </c:pt>
                      <c:pt idx="91">
                        <c:v>4.5053516819571797</c:v>
                      </c:pt>
                      <c:pt idx="92">
                        <c:v>5.18177303203377</c:v>
                      </c:pt>
                      <c:pt idx="93">
                        <c:v>5.5485885585810601</c:v>
                      </c:pt>
                      <c:pt idx="94">
                        <c:v>5.0245901639344197</c:v>
                      </c:pt>
                      <c:pt idx="95">
                        <c:v>4.8473527956457199</c:v>
                      </c:pt>
                      <c:pt idx="96">
                        <c:v>5.4215473608098304</c:v>
                      </c:pt>
                      <c:pt idx="97">
                        <c:v>5.5044718394972199</c:v>
                      </c:pt>
                      <c:pt idx="98">
                        <c:v>5.3575757575757503</c:v>
                      </c:pt>
                      <c:pt idx="99">
                        <c:v>5.2577441475526099</c:v>
                      </c:pt>
                      <c:pt idx="100">
                        <c:v>5.1131894484412399</c:v>
                      </c:pt>
                      <c:pt idx="101">
                        <c:v>4.7901719901719897</c:v>
                      </c:pt>
                      <c:pt idx="102">
                        <c:v>4.8839285714285703</c:v>
                      </c:pt>
                      <c:pt idx="103">
                        <c:v>5.3984873552351598</c:v>
                      </c:pt>
                      <c:pt idx="104">
                        <c:v>5.6654770402093702</c:v>
                      </c:pt>
                      <c:pt idx="105">
                        <c:v>5.4192108971347999</c:v>
                      </c:pt>
                      <c:pt idx="106">
                        <c:v>5.2963224893917902</c:v>
                      </c:pt>
                      <c:pt idx="107">
                        <c:v>5.1348102757482899</c:v>
                      </c:pt>
                      <c:pt idx="108">
                        <c:v>4.9137236311922203</c:v>
                      </c:pt>
                      <c:pt idx="109">
                        <c:v>4.8541026247339696</c:v>
                      </c:pt>
                      <c:pt idx="110">
                        <c:v>5.3945657222480197</c:v>
                      </c:pt>
                      <c:pt idx="111">
                        <c:v>5.5317932296431804</c:v>
                      </c:pt>
                      <c:pt idx="112">
                        <c:v>5.5007931112621797</c:v>
                      </c:pt>
                      <c:pt idx="113">
                        <c:v>5.3889264010803499</c:v>
                      </c:pt>
                      <c:pt idx="114">
                        <c:v>5.3023255813953396</c:v>
                      </c:pt>
                      <c:pt idx="115">
                        <c:v>5.1568759846950201</c:v>
                      </c:pt>
                      <c:pt idx="116">
                        <c:v>5.4111584136231201</c:v>
                      </c:pt>
                      <c:pt idx="117">
                        <c:v>5.3199910554561702</c:v>
                      </c:pt>
                      <c:pt idx="118">
                        <c:v>5.3043963401026497</c:v>
                      </c:pt>
                      <c:pt idx="119">
                        <c:v>5.3519265232974904</c:v>
                      </c:pt>
                      <c:pt idx="120">
                        <c:v>5.3621344050011102</c:v>
                      </c:pt>
                      <c:pt idx="121">
                        <c:v>4.3416121020546399</c:v>
                      </c:pt>
                      <c:pt idx="122">
                        <c:v>4.1375464684014798</c:v>
                      </c:pt>
                      <c:pt idx="123">
                        <c:v>4.1122097033800804</c:v>
                      </c:pt>
                      <c:pt idx="124">
                        <c:v>4.1879039704524397</c:v>
                      </c:pt>
                      <c:pt idx="125">
                        <c:v>4.0812112869924198</c:v>
                      </c:pt>
                      <c:pt idx="126">
                        <c:v>4.0922183507549299</c:v>
                      </c:pt>
                      <c:pt idx="127">
                        <c:v>3.99198901350423</c:v>
                      </c:pt>
                      <c:pt idx="128">
                        <c:v>4.0500811500115903</c:v>
                      </c:pt>
                      <c:pt idx="129">
                        <c:v>4.0521004459047099</c:v>
                      </c:pt>
                      <c:pt idx="130">
                        <c:v>4.15150812064965</c:v>
                      </c:pt>
                      <c:pt idx="131">
                        <c:v>4.1331957817514899</c:v>
                      </c:pt>
                      <c:pt idx="132">
                        <c:v>4.0870652421004703</c:v>
                      </c:pt>
                      <c:pt idx="133">
                        <c:v>4.2056672760511802</c:v>
                      </c:pt>
                      <c:pt idx="134">
                        <c:v>4.0029518619436804</c:v>
                      </c:pt>
                      <c:pt idx="135">
                        <c:v>4.46796288113124</c:v>
                      </c:pt>
                      <c:pt idx="136">
                        <c:v>4.6135867190913</c:v>
                      </c:pt>
                      <c:pt idx="137">
                        <c:v>4.5598861396978299</c:v>
                      </c:pt>
                      <c:pt idx="138">
                        <c:v>4.4021668472372699</c:v>
                      </c:pt>
                      <c:pt idx="139">
                        <c:v>4.36151855047454</c:v>
                      </c:pt>
                      <c:pt idx="140">
                        <c:v>4.2992261392949196</c:v>
                      </c:pt>
                      <c:pt idx="141">
                        <c:v>4.3083012409071397</c:v>
                      </c:pt>
                      <c:pt idx="142">
                        <c:v>4.1898516448075602</c:v>
                      </c:pt>
                      <c:pt idx="143">
                        <c:v>4.1867469879517998</c:v>
                      </c:pt>
                      <c:pt idx="144">
                        <c:v>4.3007454739084103</c:v>
                      </c:pt>
                      <c:pt idx="145">
                        <c:v>4.2719445611087696</c:v>
                      </c:pt>
                      <c:pt idx="146">
                        <c:v>4.3579497907949696</c:v>
                      </c:pt>
                      <c:pt idx="147">
                        <c:v>4.2638686889673796</c:v>
                      </c:pt>
                      <c:pt idx="148">
                        <c:v>4.2089304257528504</c:v>
                      </c:pt>
                      <c:pt idx="149">
                        <c:v>4.1652771988328396</c:v>
                      </c:pt>
                      <c:pt idx="150">
                        <c:v>4.1430366492146504</c:v>
                      </c:pt>
                      <c:pt idx="151">
                        <c:v>4.22592053255668</c:v>
                      </c:pt>
                      <c:pt idx="152">
                        <c:v>4.2738366080661798</c:v>
                      </c:pt>
                      <c:pt idx="153">
                        <c:v>4.1396923076923002</c:v>
                      </c:pt>
                      <c:pt idx="154">
                        <c:v>4.0529460238978103</c:v>
                      </c:pt>
                      <c:pt idx="155">
                        <c:v>3.98259266844153</c:v>
                      </c:pt>
                      <c:pt idx="156">
                        <c:v>4.0394199346405202</c:v>
                      </c:pt>
                      <c:pt idx="157">
                        <c:v>4.1203665987780003</c:v>
                      </c:pt>
                      <c:pt idx="158">
                        <c:v>4.2211616571892696</c:v>
                      </c:pt>
                      <c:pt idx="159">
                        <c:v>4.0515108497262204</c:v>
                      </c:pt>
                      <c:pt idx="160">
                        <c:v>3.8791919191919102</c:v>
                      </c:pt>
                      <c:pt idx="161">
                        <c:v>3.92707698557789</c:v>
                      </c:pt>
                      <c:pt idx="162">
                        <c:v>3.8899473044183202</c:v>
                      </c:pt>
                      <c:pt idx="163">
                        <c:v>3.8674868898749399</c:v>
                      </c:pt>
                      <c:pt idx="164">
                        <c:v>3.90114379084967</c:v>
                      </c:pt>
                      <c:pt idx="165">
                        <c:v>4.0957189014539503</c:v>
                      </c:pt>
                      <c:pt idx="166">
                        <c:v>4.03128153380423</c:v>
                      </c:pt>
                      <c:pt idx="167">
                        <c:v>3.98058446757405</c:v>
                      </c:pt>
                      <c:pt idx="168">
                        <c:v>3.9222087867795201</c:v>
                      </c:pt>
                      <c:pt idx="169">
                        <c:v>3.8445877847208201</c:v>
                      </c:pt>
                      <c:pt idx="170">
                        <c:v>3.9301239081860602</c:v>
                      </c:pt>
                      <c:pt idx="171">
                        <c:v>3.8502444987775002</c:v>
                      </c:pt>
                      <c:pt idx="172">
                        <c:v>3.7774837133550401</c:v>
                      </c:pt>
                      <c:pt idx="173">
                        <c:v>4.00618638994212</c:v>
                      </c:pt>
                      <c:pt idx="174">
                        <c:v>3.7911670663469201</c:v>
                      </c:pt>
                      <c:pt idx="175">
                        <c:v>3.7049861495844798</c:v>
                      </c:pt>
                      <c:pt idx="176">
                        <c:v>3.6876609229550401</c:v>
                      </c:pt>
                      <c:pt idx="177">
                        <c:v>3.6864897226102502</c:v>
                      </c:pt>
                      <c:pt idx="178">
                        <c:v>3.7830582620799298</c:v>
                      </c:pt>
                      <c:pt idx="179">
                        <c:v>3.9301456119637899</c:v>
                      </c:pt>
                      <c:pt idx="180">
                        <c:v>3.7804685961803499</c:v>
                      </c:pt>
                      <c:pt idx="181">
                        <c:v>3.7963288420230401</c:v>
                      </c:pt>
                      <c:pt idx="182">
                        <c:v>4.0813729271114498</c:v>
                      </c:pt>
                      <c:pt idx="183">
                        <c:v>4.2044385931916404</c:v>
                      </c:pt>
                      <c:pt idx="184">
                        <c:v>4.1902411239794901</c:v>
                      </c:pt>
                      <c:pt idx="185">
                        <c:v>4.0852508487363197</c:v>
                      </c:pt>
                      <c:pt idx="186">
                        <c:v>4.2156716417910403</c:v>
                      </c:pt>
                      <c:pt idx="187">
                        <c:v>4.0656660412757901</c:v>
                      </c:pt>
                      <c:pt idx="188">
                        <c:v>3.98886756238003</c:v>
                      </c:pt>
                      <c:pt idx="189">
                        <c:v>4.0491155438464403</c:v>
                      </c:pt>
                      <c:pt idx="190">
                        <c:v>3.9313207547169799</c:v>
                      </c:pt>
                      <c:pt idx="191">
                        <c:v>3.9803333957669902</c:v>
                      </c:pt>
                      <c:pt idx="192">
                        <c:v>4.0032245827010602</c:v>
                      </c:pt>
                      <c:pt idx="193">
                        <c:v>4.0680157391793097</c:v>
                      </c:pt>
                      <c:pt idx="194">
                        <c:v>3.89685347235151</c:v>
                      </c:pt>
                      <c:pt idx="195">
                        <c:v>3.81284812476791</c:v>
                      </c:pt>
                      <c:pt idx="196">
                        <c:v>3.7909394727070098</c:v>
                      </c:pt>
                      <c:pt idx="197">
                        <c:v>3.8278519075361701</c:v>
                      </c:pt>
                      <c:pt idx="198">
                        <c:v>3.73838951310861</c:v>
                      </c:pt>
                      <c:pt idx="199">
                        <c:v>3.7452988270340701</c:v>
                      </c:pt>
                      <c:pt idx="200">
                        <c:v>3.93527448071216</c:v>
                      </c:pt>
                      <c:pt idx="201">
                        <c:v>3.85047759000734</c:v>
                      </c:pt>
                      <c:pt idx="202">
                        <c:v>3.7737770503727899</c:v>
                      </c:pt>
                      <c:pt idx="203">
                        <c:v>3.7404818833915701</c:v>
                      </c:pt>
                      <c:pt idx="204">
                        <c:v>3.69090909090909</c:v>
                      </c:pt>
                      <c:pt idx="205">
                        <c:v>3.6881160498419101</c:v>
                      </c:pt>
                      <c:pt idx="206">
                        <c:v>3.6646055836612299</c:v>
                      </c:pt>
                      <c:pt idx="207">
                        <c:v>3.7172784575454201</c:v>
                      </c:pt>
                      <c:pt idx="208">
                        <c:v>3.6575668743129301</c:v>
                      </c:pt>
                      <c:pt idx="209">
                        <c:v>3.6693241529262499</c:v>
                      </c:pt>
                      <c:pt idx="210">
                        <c:v>3.95526362506657</c:v>
                      </c:pt>
                      <c:pt idx="211">
                        <c:v>4.9283783783783699</c:v>
                      </c:pt>
                      <c:pt idx="212">
                        <c:v>5.0242955964231397</c:v>
                      </c:pt>
                      <c:pt idx="213">
                        <c:v>5.1511857707509803</c:v>
                      </c:pt>
                      <c:pt idx="214">
                        <c:v>5.3384061528391404</c:v>
                      </c:pt>
                      <c:pt idx="215">
                        <c:v>5.1289393697008396</c:v>
                      </c:pt>
                      <c:pt idx="216">
                        <c:v>5.0635510996119004</c:v>
                      </c:pt>
                      <c:pt idx="217">
                        <c:v>5.0482197030177201</c:v>
                      </c:pt>
                      <c:pt idx="218">
                        <c:v>4.89468629961587</c:v>
                      </c:pt>
                      <c:pt idx="219">
                        <c:v>4.8685430993123298</c:v>
                      </c:pt>
                      <c:pt idx="220">
                        <c:v>4.8330118932819</c:v>
                      </c:pt>
                      <c:pt idx="221">
                        <c:v>4.8335699637166698</c:v>
                      </c:pt>
                      <c:pt idx="222">
                        <c:v>5.0104945142311896</c:v>
                      </c:pt>
                      <c:pt idx="223">
                        <c:v>5.0671046457062401</c:v>
                      </c:pt>
                      <c:pt idx="224">
                        <c:v>5.2163082159987599</c:v>
                      </c:pt>
                      <c:pt idx="225">
                        <c:v>5.1031821045998704</c:v>
                      </c:pt>
                      <c:pt idx="226">
                        <c:v>5.0226444972288196</c:v>
                      </c:pt>
                      <c:pt idx="227">
                        <c:v>5.00269370939629</c:v>
                      </c:pt>
                      <c:pt idx="228">
                        <c:v>5.1954700589512797</c:v>
                      </c:pt>
                      <c:pt idx="229">
                        <c:v>4.9722528771874499</c:v>
                      </c:pt>
                      <c:pt idx="230">
                        <c:v>4.8823165066584</c:v>
                      </c:pt>
                      <c:pt idx="231">
                        <c:v>4.8832241970689099</c:v>
                      </c:pt>
                      <c:pt idx="232">
                        <c:v>4.5949307304785796</c:v>
                      </c:pt>
                      <c:pt idx="233">
                        <c:v>3.9151111832494698</c:v>
                      </c:pt>
                      <c:pt idx="234">
                        <c:v>4.01555004135649</c:v>
                      </c:pt>
                      <c:pt idx="235">
                        <c:v>3.9985443959242999</c:v>
                      </c:pt>
                      <c:pt idx="236">
                        <c:v>4.1601296596434301</c:v>
                      </c:pt>
                      <c:pt idx="237">
                        <c:v>4.6625807520291502</c:v>
                      </c:pt>
                      <c:pt idx="238">
                        <c:v>4.4293203181489504</c:v>
                      </c:pt>
                      <c:pt idx="239">
                        <c:v>4.4944162436548201</c:v>
                      </c:pt>
                      <c:pt idx="240">
                        <c:v>3.9066305818673799</c:v>
                      </c:pt>
                      <c:pt idx="241">
                        <c:v>3.8355935041017899</c:v>
                      </c:pt>
                      <c:pt idx="242">
                        <c:v>3.8661417322834599</c:v>
                      </c:pt>
                      <c:pt idx="243">
                        <c:v>3.87060998151571</c:v>
                      </c:pt>
                      <c:pt idx="244">
                        <c:v>3.95746818486269</c:v>
                      </c:pt>
                      <c:pt idx="245">
                        <c:v>3.9305785123966901</c:v>
                      </c:pt>
                      <c:pt idx="246">
                        <c:v>3.9202557200538299</c:v>
                      </c:pt>
                      <c:pt idx="247">
                        <c:v>3.8775041050903098</c:v>
                      </c:pt>
                      <c:pt idx="248">
                        <c:v>3.9614088304684798</c:v>
                      </c:pt>
                      <c:pt idx="249">
                        <c:v>4.0536868268434096</c:v>
                      </c:pt>
                      <c:pt idx="250">
                        <c:v>3.70668006027122</c:v>
                      </c:pt>
                      <c:pt idx="251">
                        <c:v>3.8610609295450802</c:v>
                      </c:pt>
                      <c:pt idx="252">
                        <c:v>3.9181049069373901</c:v>
                      </c:pt>
                      <c:pt idx="253">
                        <c:v>3.7626603646185002</c:v>
                      </c:pt>
                      <c:pt idx="254">
                        <c:v>3.68446518057715</c:v>
                      </c:pt>
                      <c:pt idx="255">
                        <c:v>3.7665493547846398</c:v>
                      </c:pt>
                      <c:pt idx="256">
                        <c:v>3.8983022071307301</c:v>
                      </c:pt>
                      <c:pt idx="257">
                        <c:v>3.7726968174204298</c:v>
                      </c:pt>
                      <c:pt idx="258">
                        <c:v>3.7243406685704601</c:v>
                      </c:pt>
                      <c:pt idx="259">
                        <c:v>3.6933220625528298</c:v>
                      </c:pt>
                      <c:pt idx="260">
                        <c:v>3.61354378818737</c:v>
                      </c:pt>
                      <c:pt idx="261">
                        <c:v>3.46484375</c:v>
                      </c:pt>
                      <c:pt idx="262">
                        <c:v>3.4958169711456302</c:v>
                      </c:pt>
                      <c:pt idx="263">
                        <c:v>3.5325803649000802</c:v>
                      </c:pt>
                      <c:pt idx="264">
                        <c:v>3.5759144237405098</c:v>
                      </c:pt>
                      <c:pt idx="265">
                        <c:v>3.5404564315352598</c:v>
                      </c:pt>
                      <c:pt idx="266">
                        <c:v>3.8843153526970902</c:v>
                      </c:pt>
                      <c:pt idx="267">
                        <c:v>5.0191823899371002</c:v>
                      </c:pt>
                      <c:pt idx="268">
                        <c:v>5.0061462814996904</c:v>
                      </c:pt>
                      <c:pt idx="269">
                        <c:v>4.9930471584038596</c:v>
                      </c:pt>
                      <c:pt idx="270">
                        <c:v>5.1729516886263802</c:v>
                      </c:pt>
                      <c:pt idx="271">
                        <c:v>5.2850766255021497</c:v>
                      </c:pt>
                      <c:pt idx="272">
                        <c:v>5.1866766467065801</c:v>
                      </c:pt>
                      <c:pt idx="273">
                        <c:v>5.0595308788598503</c:v>
                      </c:pt>
                      <c:pt idx="274">
                        <c:v>5.2269503546099196</c:v>
                      </c:pt>
                      <c:pt idx="275">
                        <c:v>5.1318877172137203</c:v>
                      </c:pt>
                      <c:pt idx="276">
                        <c:v>4.9571106094808099</c:v>
                      </c:pt>
                      <c:pt idx="277">
                        <c:v>4.91800089780038</c:v>
                      </c:pt>
                      <c:pt idx="278">
                        <c:v>4.9087224140519403</c:v>
                      </c:pt>
                      <c:pt idx="279">
                        <c:v>4.8263016157989203</c:v>
                      </c:pt>
                      <c:pt idx="280">
                        <c:v>4.6688573562359901</c:v>
                      </c:pt>
                      <c:pt idx="281">
                        <c:v>4.6330358493419999</c:v>
                      </c:pt>
                      <c:pt idx="282">
                        <c:v>4.6091591591591499</c:v>
                      </c:pt>
                      <c:pt idx="283">
                        <c:v>4.7489962825278802</c:v>
                      </c:pt>
                      <c:pt idx="284">
                        <c:v>4.6279247591374801</c:v>
                      </c:pt>
                      <c:pt idx="285">
                        <c:v>4.9676800472254996</c:v>
                      </c:pt>
                      <c:pt idx="286">
                        <c:v>5.2838137472283799</c:v>
                      </c:pt>
                      <c:pt idx="287">
                        <c:v>5.3646920476260398</c:v>
                      </c:pt>
                      <c:pt idx="288">
                        <c:v>5.3155815654718301</c:v>
                      </c:pt>
                      <c:pt idx="289">
                        <c:v>5.3106215348701404</c:v>
                      </c:pt>
                      <c:pt idx="290">
                        <c:v>5.3098365440747202</c:v>
                      </c:pt>
                      <c:pt idx="291">
                        <c:v>5.2612837045720902</c:v>
                      </c:pt>
                      <c:pt idx="292">
                        <c:v>5.4631928406466503</c:v>
                      </c:pt>
                      <c:pt idx="293">
                        <c:v>4.9179613765064598</c:v>
                      </c:pt>
                      <c:pt idx="294">
                        <c:v>3.9953530205366499</c:v>
                      </c:pt>
                      <c:pt idx="295">
                        <c:v>3.7869768847257799</c:v>
                      </c:pt>
                      <c:pt idx="296">
                        <c:v>3.8763857251328702</c:v>
                      </c:pt>
                      <c:pt idx="297">
                        <c:v>3.9666008805222401</c:v>
                      </c:pt>
                      <c:pt idx="298">
                        <c:v>4.0109873570138399</c:v>
                      </c:pt>
                      <c:pt idx="299">
                        <c:v>3.7811185542919401</c:v>
                      </c:pt>
                      <c:pt idx="300">
                        <c:v>3.7770136023230898</c:v>
                      </c:pt>
                      <c:pt idx="301">
                        <c:v>3.6779169211973102</c:v>
                      </c:pt>
                      <c:pt idx="302">
                        <c:v>3.7024666768806398</c:v>
                      </c:pt>
                      <c:pt idx="303">
                        <c:v>3.6457598527833102</c:v>
                      </c:pt>
                      <c:pt idx="304">
                        <c:v>3.6870863475450202</c:v>
                      </c:pt>
                      <c:pt idx="305">
                        <c:v>3.8076448828606599</c:v>
                      </c:pt>
                      <c:pt idx="306">
                        <c:v>3.9395496448541598</c:v>
                      </c:pt>
                      <c:pt idx="307">
                        <c:v>3.6948741279951398</c:v>
                      </c:pt>
                      <c:pt idx="308">
                        <c:v>3.5704332020599798</c:v>
                      </c:pt>
                      <c:pt idx="309">
                        <c:v>3.61416717885679</c:v>
                      </c:pt>
                      <c:pt idx="310">
                        <c:v>3.63605651105651</c:v>
                      </c:pt>
                      <c:pt idx="311">
                        <c:v>3.7906472592133702</c:v>
                      </c:pt>
                      <c:pt idx="312">
                        <c:v>3.9067979083358901</c:v>
                      </c:pt>
                      <c:pt idx="313">
                        <c:v>3.76871061933302</c:v>
                      </c:pt>
                      <c:pt idx="314">
                        <c:v>3.6990261716372399</c:v>
                      </c:pt>
                      <c:pt idx="315">
                        <c:v>4.01929876252209</c:v>
                      </c:pt>
                      <c:pt idx="316">
                        <c:v>4.7831257870435104</c:v>
                      </c:pt>
                      <c:pt idx="317">
                        <c:v>4.9877370597461796</c:v>
                      </c:pt>
                      <c:pt idx="318">
                        <c:v>4.9354930783502198</c:v>
                      </c:pt>
                      <c:pt idx="319">
                        <c:v>4.9350149636596798</c:v>
                      </c:pt>
                      <c:pt idx="320">
                        <c:v>4.9445238776093703</c:v>
                      </c:pt>
                      <c:pt idx="321">
                        <c:v>4.8577807848443797</c:v>
                      </c:pt>
                      <c:pt idx="322">
                        <c:v>4.7026063100137101</c:v>
                      </c:pt>
                      <c:pt idx="323">
                        <c:v>4.64605514605514</c:v>
                      </c:pt>
                      <c:pt idx="324">
                        <c:v>4.5559696342305003</c:v>
                      </c:pt>
                      <c:pt idx="325">
                        <c:v>4.5876387556529998</c:v>
                      </c:pt>
                      <c:pt idx="326">
                        <c:v>4.6691593962055098</c:v>
                      </c:pt>
                      <c:pt idx="327">
                        <c:v>4.32027681660899</c:v>
                      </c:pt>
                      <c:pt idx="328">
                        <c:v>3.65949769053117</c:v>
                      </c:pt>
                      <c:pt idx="329">
                        <c:v>3.6331282952548301</c:v>
                      </c:pt>
                      <c:pt idx="330">
                        <c:v>3.3965463596764098</c:v>
                      </c:pt>
                      <c:pt idx="331">
                        <c:v>3.8121164437450799</c:v>
                      </c:pt>
                      <c:pt idx="332">
                        <c:v>3.8272712174057402</c:v>
                      </c:pt>
                      <c:pt idx="333">
                        <c:v>3.8695117667720398</c:v>
                      </c:pt>
                      <c:pt idx="334">
                        <c:v>4.3869037995149496</c:v>
                      </c:pt>
                      <c:pt idx="335">
                        <c:v>4.1719929339970996</c:v>
                      </c:pt>
                      <c:pt idx="336">
                        <c:v>3.7676101640398798</c:v>
                      </c:pt>
                      <c:pt idx="337">
                        <c:v>3.9015568485610901</c:v>
                      </c:pt>
                      <c:pt idx="338">
                        <c:v>3.5811186650185398</c:v>
                      </c:pt>
                      <c:pt idx="339">
                        <c:v>3.5555206039635099</c:v>
                      </c:pt>
                      <c:pt idx="340">
                        <c:v>3.5573462681896402</c:v>
                      </c:pt>
                      <c:pt idx="341">
                        <c:v>3.6331068560839999</c:v>
                      </c:pt>
                      <c:pt idx="342">
                        <c:v>3.52154696132596</c:v>
                      </c:pt>
                      <c:pt idx="343">
                        <c:v>3.4695046439628401</c:v>
                      </c:pt>
                      <c:pt idx="344">
                        <c:v>3.4192132894530598</c:v>
                      </c:pt>
                      <c:pt idx="345">
                        <c:v>3.6916923076922998</c:v>
                      </c:pt>
                      <c:pt idx="346">
                        <c:v>3.7288530187800699</c:v>
                      </c:pt>
                      <c:pt idx="347">
                        <c:v>3.7520882584712298</c:v>
                      </c:pt>
                      <c:pt idx="348">
                        <c:v>3.6386515457511202</c:v>
                      </c:pt>
                      <c:pt idx="349">
                        <c:v>3.5748437499999999</c:v>
                      </c:pt>
                      <c:pt idx="350">
                        <c:v>3.5359116022099402</c:v>
                      </c:pt>
                      <c:pt idx="351">
                        <c:v>3.4207038030613801</c:v>
                      </c:pt>
                      <c:pt idx="352">
                        <c:v>3.45637898686679</c:v>
                      </c:pt>
                      <c:pt idx="353">
                        <c:v>3.5712719298245599</c:v>
                      </c:pt>
                      <c:pt idx="354">
                        <c:v>3.6449583136699699</c:v>
                      </c:pt>
                      <c:pt idx="355">
                        <c:v>3.5526153846153798</c:v>
                      </c:pt>
                      <c:pt idx="356">
                        <c:v>3.6196620583717301</c:v>
                      </c:pt>
                      <c:pt idx="357">
                        <c:v>4.2404073199527703</c:v>
                      </c:pt>
                      <c:pt idx="358">
                        <c:v>5.0142409569923103</c:v>
                      </c:pt>
                      <c:pt idx="359">
                        <c:v>5.3649113158256503</c:v>
                      </c:pt>
                      <c:pt idx="360">
                        <c:v>5.1133011531241603</c:v>
                      </c:pt>
                      <c:pt idx="361">
                        <c:v>5.2027814569536401</c:v>
                      </c:pt>
                      <c:pt idx="362">
                        <c:v>4.9634146341463401</c:v>
                      </c:pt>
                      <c:pt idx="363">
                        <c:v>5.1203184131541102</c:v>
                      </c:pt>
                      <c:pt idx="364">
                        <c:v>4.8200842326928104</c:v>
                      </c:pt>
                      <c:pt idx="365">
                        <c:v>4.6570123939986896</c:v>
                      </c:pt>
                      <c:pt idx="366">
                        <c:v>4.8266509433962197</c:v>
                      </c:pt>
                      <c:pt idx="367">
                        <c:v>4.6939947780678803</c:v>
                      </c:pt>
                      <c:pt idx="368">
                        <c:v>4.7940225126148199</c:v>
                      </c:pt>
                      <c:pt idx="369">
                        <c:v>4.7008075887706697</c:v>
                      </c:pt>
                      <c:pt idx="370">
                        <c:v>4.6485377116469904</c:v>
                      </c:pt>
                      <c:pt idx="371">
                        <c:v>4.5651894669235702</c:v>
                      </c:pt>
                      <c:pt idx="372">
                        <c:v>4.55083985126298</c:v>
                      </c:pt>
                      <c:pt idx="373">
                        <c:v>4.4905806451612902</c:v>
                      </c:pt>
                      <c:pt idx="374">
                        <c:v>4.44607017998187</c:v>
                      </c:pt>
                      <c:pt idx="375">
                        <c:v>4.4901404820208697</c:v>
                      </c:pt>
                      <c:pt idx="376">
                        <c:v>4.6822205361659002</c:v>
                      </c:pt>
                      <c:pt idx="377">
                        <c:v>4.5842682304946401</c:v>
                      </c:pt>
                      <c:pt idx="378">
                        <c:v>4.5239852398523901</c:v>
                      </c:pt>
                      <c:pt idx="379">
                        <c:v>4.5205514424304303</c:v>
                      </c:pt>
                      <c:pt idx="380">
                        <c:v>4.3371480005143299</c:v>
                      </c:pt>
                      <c:pt idx="381">
                        <c:v>4.1838688524590104</c:v>
                      </c:pt>
                      <c:pt idx="382">
                        <c:v>4.2190389373616304</c:v>
                      </c:pt>
                      <c:pt idx="383">
                        <c:v>4.0504984260230801</c:v>
                      </c:pt>
                      <c:pt idx="384">
                        <c:v>3.5681571815718098</c:v>
                      </c:pt>
                      <c:pt idx="385">
                        <c:v>3.51407861722888</c:v>
                      </c:pt>
                      <c:pt idx="386">
                        <c:v>3.4408329815674601</c:v>
                      </c:pt>
                      <c:pt idx="387">
                        <c:v>3.3403829665618701</c:v>
                      </c:pt>
                      <c:pt idx="388">
                        <c:v>3.3447264192459998</c:v>
                      </c:pt>
                      <c:pt idx="389">
                        <c:v>3.38892145369284</c:v>
                      </c:pt>
                      <c:pt idx="390">
                        <c:v>3.3456971118604302</c:v>
                      </c:pt>
                      <c:pt idx="391">
                        <c:v>3.2872781065088699</c:v>
                      </c:pt>
                      <c:pt idx="392">
                        <c:v>3.68221869131879</c:v>
                      </c:pt>
                      <c:pt idx="393">
                        <c:v>3.9660626977279199</c:v>
                      </c:pt>
                      <c:pt idx="394">
                        <c:v>3.67523094688221</c:v>
                      </c:pt>
                      <c:pt idx="395">
                        <c:v>3.5641440117560599</c:v>
                      </c:pt>
                      <c:pt idx="396">
                        <c:v>3.5136826783114898</c:v>
                      </c:pt>
                      <c:pt idx="397">
                        <c:v>3.4297089908788099</c:v>
                      </c:pt>
                      <c:pt idx="398">
                        <c:v>3.3655322230267899</c:v>
                      </c:pt>
                      <c:pt idx="399">
                        <c:v>3.4610726643598602</c:v>
                      </c:pt>
                      <c:pt idx="400">
                        <c:v>3.4978012313104601</c:v>
                      </c:pt>
                      <c:pt idx="401">
                        <c:v>3.4234633569739898</c:v>
                      </c:pt>
                      <c:pt idx="402">
                        <c:v>3.38536289098086</c:v>
                      </c:pt>
                      <c:pt idx="403">
                        <c:v>3.4277352543899098</c:v>
                      </c:pt>
                      <c:pt idx="404">
                        <c:v>3.36433408577878</c:v>
                      </c:pt>
                      <c:pt idx="405">
                        <c:v>3.33402674591381</c:v>
                      </c:pt>
                      <c:pt idx="406">
                        <c:v>3.2933585143216799</c:v>
                      </c:pt>
                      <c:pt idx="407">
                        <c:v>3.4577812018489902</c:v>
                      </c:pt>
                      <c:pt idx="408">
                        <c:v>3.2375656472042</c:v>
                      </c:pt>
                      <c:pt idx="409">
                        <c:v>3.29750631313131</c:v>
                      </c:pt>
                      <c:pt idx="410">
                        <c:v>3.33197364292438</c:v>
                      </c:pt>
                      <c:pt idx="411">
                        <c:v>3.2252816020025001</c:v>
                      </c:pt>
                      <c:pt idx="412">
                        <c:v>3.2154330708661401</c:v>
                      </c:pt>
                      <c:pt idx="413">
                        <c:v>3.1665354950417099</c:v>
                      </c:pt>
                      <c:pt idx="414">
                        <c:v>3.1851911082680302</c:v>
                      </c:pt>
                      <c:pt idx="415">
                        <c:v>3.2275693311582301</c:v>
                      </c:pt>
                      <c:pt idx="416">
                        <c:v>3.1606166086524099</c:v>
                      </c:pt>
                      <c:pt idx="417">
                        <c:v>3.2723651452282101</c:v>
                      </c:pt>
                      <c:pt idx="418">
                        <c:v>3.2097174020822998</c:v>
                      </c:pt>
                      <c:pt idx="419">
                        <c:v>3.0748488315084099</c:v>
                      </c:pt>
                      <c:pt idx="420">
                        <c:v>3.1064883605745401</c:v>
                      </c:pt>
                      <c:pt idx="421">
                        <c:v>3.11993355481727</c:v>
                      </c:pt>
                      <c:pt idx="422">
                        <c:v>3.0661393470211999</c:v>
                      </c:pt>
                      <c:pt idx="423">
                        <c:v>3.0582019747098501</c:v>
                      </c:pt>
                      <c:pt idx="424">
                        <c:v>3.07125768967874</c:v>
                      </c:pt>
                      <c:pt idx="425">
                        <c:v>3.0695223525412199</c:v>
                      </c:pt>
                      <c:pt idx="426">
                        <c:v>3.0475705062861</c:v>
                      </c:pt>
                      <c:pt idx="427">
                        <c:v>3.1133617021276501</c:v>
                      </c:pt>
                      <c:pt idx="428">
                        <c:v>3.2501311876858399</c:v>
                      </c:pt>
                      <c:pt idx="429">
                        <c:v>3.0709094132246002</c:v>
                      </c:pt>
                      <c:pt idx="430">
                        <c:v>3.23714285714285</c:v>
                      </c:pt>
                      <c:pt idx="431">
                        <c:v>3.2253895184135901</c:v>
                      </c:pt>
                      <c:pt idx="432">
                        <c:v>3.0933474501499898</c:v>
                      </c:pt>
                      <c:pt idx="433">
                        <c:v>3.0580434033758102</c:v>
                      </c:pt>
                      <c:pt idx="434">
                        <c:v>3.4824966974900899</c:v>
                      </c:pt>
                      <c:pt idx="435">
                        <c:v>3.59580983078162</c:v>
                      </c:pt>
                      <c:pt idx="436">
                        <c:v>3.4226501305483001</c:v>
                      </c:pt>
                      <c:pt idx="437">
                        <c:v>3.3910840932117501</c:v>
                      </c:pt>
                      <c:pt idx="438">
                        <c:v>3.41492639507018</c:v>
                      </c:pt>
                      <c:pt idx="439">
                        <c:v>3.5390808453539</c:v>
                      </c:pt>
                      <c:pt idx="440">
                        <c:v>3.3708347080171501</c:v>
                      </c:pt>
                      <c:pt idx="441">
                        <c:v>3.3060551064180799</c:v>
                      </c:pt>
                      <c:pt idx="442">
                        <c:v>3.16767371601208</c:v>
                      </c:pt>
                      <c:pt idx="443">
                        <c:v>3.2192685404673198</c:v>
                      </c:pt>
                      <c:pt idx="444">
                        <c:v>3.2884152629769599</c:v>
                      </c:pt>
                      <c:pt idx="445">
                        <c:v>3.3025736539112698</c:v>
                      </c:pt>
                      <c:pt idx="446">
                        <c:v>3.2779374471682101</c:v>
                      </c:pt>
                      <c:pt idx="447">
                        <c:v>3.2575216726160101</c:v>
                      </c:pt>
                      <c:pt idx="448">
                        <c:v>3.1694742215415999</c:v>
                      </c:pt>
                      <c:pt idx="449">
                        <c:v>3.0913661581137299</c:v>
                      </c:pt>
                      <c:pt idx="450">
                        <c:v>3.1012375386730802</c:v>
                      </c:pt>
                      <c:pt idx="451">
                        <c:v>3.0760677726791301</c:v>
                      </c:pt>
                      <c:pt idx="452">
                        <c:v>3.1121777777777702</c:v>
                      </c:pt>
                      <c:pt idx="453">
                        <c:v>3.12453366494936</c:v>
                      </c:pt>
                      <c:pt idx="454">
                        <c:v>3.13262972735268</c:v>
                      </c:pt>
                      <c:pt idx="455">
                        <c:v>3.1213903743315501</c:v>
                      </c:pt>
                      <c:pt idx="456">
                        <c:v>3.1075539568345301</c:v>
                      </c:pt>
                      <c:pt idx="457">
                        <c:v>3.0995782138272499</c:v>
                      </c:pt>
                      <c:pt idx="458">
                        <c:v>3.13786008230452</c:v>
                      </c:pt>
                      <c:pt idx="459">
                        <c:v>3.2049815498154901</c:v>
                      </c:pt>
                      <c:pt idx="460">
                        <c:v>3.2286336418072898</c:v>
                      </c:pt>
                      <c:pt idx="461">
                        <c:v>3.2237467983900401</c:v>
                      </c:pt>
                      <c:pt idx="462">
                        <c:v>3.1708551798951299</c:v>
                      </c:pt>
                      <c:pt idx="463">
                        <c:v>3.07509734841461</c:v>
                      </c:pt>
                      <c:pt idx="464">
                        <c:v>2.9984976525821598</c:v>
                      </c:pt>
                      <c:pt idx="465">
                        <c:v>3.0467714448021201</c:v>
                      </c:pt>
                      <c:pt idx="466">
                        <c:v>2.8987773100821799</c:v>
                      </c:pt>
                      <c:pt idx="467">
                        <c:v>3.46293215012017</c:v>
                      </c:pt>
                      <c:pt idx="468">
                        <c:v>3.2194986072423299</c:v>
                      </c:pt>
                      <c:pt idx="469">
                        <c:v>3.1626001117526501</c:v>
                      </c:pt>
                      <c:pt idx="470">
                        <c:v>3.1572327044025101</c:v>
                      </c:pt>
                      <c:pt idx="471">
                        <c:v>3.2878909382517998</c:v>
                      </c:pt>
                      <c:pt idx="472">
                        <c:v>3.2354618015963501</c:v>
                      </c:pt>
                      <c:pt idx="473">
                        <c:v>3.0457317073170702</c:v>
                      </c:pt>
                      <c:pt idx="474">
                        <c:v>3.0981281905842302</c:v>
                      </c:pt>
                      <c:pt idx="475">
                        <c:v>3.1611437227797698</c:v>
                      </c:pt>
                      <c:pt idx="476">
                        <c:v>3.5814708002883902</c:v>
                      </c:pt>
                      <c:pt idx="477">
                        <c:v>4.57366071428571</c:v>
                      </c:pt>
                      <c:pt idx="478">
                        <c:v>4.73091091761553</c:v>
                      </c:pt>
                      <c:pt idx="479">
                        <c:v>4.5337609723160002</c:v>
                      </c:pt>
                      <c:pt idx="480">
                        <c:v>4.4098360655737698</c:v>
                      </c:pt>
                      <c:pt idx="481">
                        <c:v>4.3610698365527396</c:v>
                      </c:pt>
                      <c:pt idx="482">
                        <c:v>4.2475083056478402</c:v>
                      </c:pt>
                      <c:pt idx="483">
                        <c:v>4.2666777574446799</c:v>
                      </c:pt>
                      <c:pt idx="484">
                        <c:v>4.4041612057667097</c:v>
                      </c:pt>
                      <c:pt idx="485">
                        <c:v>4.31266801075268</c:v>
                      </c:pt>
                      <c:pt idx="486">
                        <c:v>4.20308004738534</c:v>
                      </c:pt>
                      <c:pt idx="487">
                        <c:v>4.1138047138047096</c:v>
                      </c:pt>
                      <c:pt idx="488">
                        <c:v>4.1239337681886603</c:v>
                      </c:pt>
                      <c:pt idx="489">
                        <c:v>4.0026586905948802</c:v>
                      </c:pt>
                      <c:pt idx="490">
                        <c:v>3.92695593901826</c:v>
                      </c:pt>
                      <c:pt idx="491">
                        <c:v>4.1371696219471303</c:v>
                      </c:pt>
                      <c:pt idx="492">
                        <c:v>4.1238031244750504</c:v>
                      </c:pt>
                      <c:pt idx="493">
                        <c:v>4.2775496235455099</c:v>
                      </c:pt>
                      <c:pt idx="494">
                        <c:v>4.4325247693884497</c:v>
                      </c:pt>
                      <c:pt idx="495">
                        <c:v>4.3963507349214304</c:v>
                      </c:pt>
                      <c:pt idx="496">
                        <c:v>1.9932016146165199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revenue_raw'!$I$1</c15:sqref>
                        </c15:formulaRef>
                      </c:ext>
                    </c:extLst>
                    <c:strCache>
                      <c:ptCount val="1"/>
                      <c:pt idx="0">
                        <c:v>Whale 2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revenue_raw'!$A$2:$A$498</c15:sqref>
                        </c15:formulaRef>
                      </c:ext>
                    </c:extLst>
                    <c:numCache>
                      <c:formatCode>m/d/yyyy</c:formatCode>
                      <c:ptCount val="497"/>
                      <c:pt idx="0">
                        <c:v>42445</c:v>
                      </c:pt>
                      <c:pt idx="1">
                        <c:v>42446</c:v>
                      </c:pt>
                      <c:pt idx="2">
                        <c:v>42447</c:v>
                      </c:pt>
                      <c:pt idx="3">
                        <c:v>42448</c:v>
                      </c:pt>
                      <c:pt idx="4">
                        <c:v>42449</c:v>
                      </c:pt>
                      <c:pt idx="5">
                        <c:v>42450</c:v>
                      </c:pt>
                      <c:pt idx="6">
                        <c:v>42451</c:v>
                      </c:pt>
                      <c:pt idx="7">
                        <c:v>42452</c:v>
                      </c:pt>
                      <c:pt idx="8">
                        <c:v>42453</c:v>
                      </c:pt>
                      <c:pt idx="9">
                        <c:v>42454</c:v>
                      </c:pt>
                      <c:pt idx="10">
                        <c:v>42455</c:v>
                      </c:pt>
                      <c:pt idx="11">
                        <c:v>42456</c:v>
                      </c:pt>
                      <c:pt idx="12">
                        <c:v>42457</c:v>
                      </c:pt>
                      <c:pt idx="13">
                        <c:v>42458</c:v>
                      </c:pt>
                      <c:pt idx="14">
                        <c:v>42459</c:v>
                      </c:pt>
                      <c:pt idx="15">
                        <c:v>42460</c:v>
                      </c:pt>
                      <c:pt idx="16">
                        <c:v>42461</c:v>
                      </c:pt>
                      <c:pt idx="17">
                        <c:v>42462</c:v>
                      </c:pt>
                      <c:pt idx="18">
                        <c:v>42463</c:v>
                      </c:pt>
                      <c:pt idx="19">
                        <c:v>42464</c:v>
                      </c:pt>
                      <c:pt idx="20">
                        <c:v>42465</c:v>
                      </c:pt>
                      <c:pt idx="21">
                        <c:v>42466</c:v>
                      </c:pt>
                      <c:pt idx="22">
                        <c:v>42467</c:v>
                      </c:pt>
                      <c:pt idx="23">
                        <c:v>42468</c:v>
                      </c:pt>
                      <c:pt idx="24">
                        <c:v>42469</c:v>
                      </c:pt>
                      <c:pt idx="25">
                        <c:v>42470</c:v>
                      </c:pt>
                      <c:pt idx="26">
                        <c:v>42471</c:v>
                      </c:pt>
                      <c:pt idx="27">
                        <c:v>42472</c:v>
                      </c:pt>
                      <c:pt idx="28">
                        <c:v>42473</c:v>
                      </c:pt>
                      <c:pt idx="29">
                        <c:v>42474</c:v>
                      </c:pt>
                      <c:pt idx="30">
                        <c:v>42475</c:v>
                      </c:pt>
                      <c:pt idx="31">
                        <c:v>42476</c:v>
                      </c:pt>
                      <c:pt idx="32">
                        <c:v>42477</c:v>
                      </c:pt>
                      <c:pt idx="33">
                        <c:v>42478</c:v>
                      </c:pt>
                      <c:pt idx="34">
                        <c:v>42479</c:v>
                      </c:pt>
                      <c:pt idx="35">
                        <c:v>42480</c:v>
                      </c:pt>
                      <c:pt idx="36">
                        <c:v>42481</c:v>
                      </c:pt>
                      <c:pt idx="37">
                        <c:v>42482</c:v>
                      </c:pt>
                      <c:pt idx="38">
                        <c:v>42483</c:v>
                      </c:pt>
                      <c:pt idx="39">
                        <c:v>42484</c:v>
                      </c:pt>
                      <c:pt idx="40">
                        <c:v>42485</c:v>
                      </c:pt>
                      <c:pt idx="41">
                        <c:v>42486</c:v>
                      </c:pt>
                      <c:pt idx="42">
                        <c:v>42487</c:v>
                      </c:pt>
                      <c:pt idx="43">
                        <c:v>42488</c:v>
                      </c:pt>
                      <c:pt idx="44">
                        <c:v>42489</c:v>
                      </c:pt>
                      <c:pt idx="45">
                        <c:v>42490</c:v>
                      </c:pt>
                      <c:pt idx="46">
                        <c:v>42491</c:v>
                      </c:pt>
                      <c:pt idx="47">
                        <c:v>42492</c:v>
                      </c:pt>
                      <c:pt idx="48">
                        <c:v>42493</c:v>
                      </c:pt>
                      <c:pt idx="49">
                        <c:v>42494</c:v>
                      </c:pt>
                      <c:pt idx="50">
                        <c:v>42495</c:v>
                      </c:pt>
                      <c:pt idx="51">
                        <c:v>42496</c:v>
                      </c:pt>
                      <c:pt idx="52">
                        <c:v>42497</c:v>
                      </c:pt>
                      <c:pt idx="53">
                        <c:v>42498</c:v>
                      </c:pt>
                      <c:pt idx="54">
                        <c:v>42499</c:v>
                      </c:pt>
                      <c:pt idx="55">
                        <c:v>42500</c:v>
                      </c:pt>
                      <c:pt idx="56">
                        <c:v>42501</c:v>
                      </c:pt>
                      <c:pt idx="57">
                        <c:v>42502</c:v>
                      </c:pt>
                      <c:pt idx="58">
                        <c:v>42503</c:v>
                      </c:pt>
                      <c:pt idx="59">
                        <c:v>42504</c:v>
                      </c:pt>
                      <c:pt idx="60">
                        <c:v>42505</c:v>
                      </c:pt>
                      <c:pt idx="61">
                        <c:v>42506</c:v>
                      </c:pt>
                      <c:pt idx="62">
                        <c:v>42507</c:v>
                      </c:pt>
                      <c:pt idx="63">
                        <c:v>42508</c:v>
                      </c:pt>
                      <c:pt idx="64">
                        <c:v>42509</c:v>
                      </c:pt>
                      <c:pt idx="65">
                        <c:v>42510</c:v>
                      </c:pt>
                      <c:pt idx="66">
                        <c:v>42511</c:v>
                      </c:pt>
                      <c:pt idx="67">
                        <c:v>42512</c:v>
                      </c:pt>
                      <c:pt idx="68">
                        <c:v>42513</c:v>
                      </c:pt>
                      <c:pt idx="69">
                        <c:v>42514</c:v>
                      </c:pt>
                      <c:pt idx="70">
                        <c:v>42515</c:v>
                      </c:pt>
                      <c:pt idx="71">
                        <c:v>42516</c:v>
                      </c:pt>
                      <c:pt idx="72">
                        <c:v>42517</c:v>
                      </c:pt>
                      <c:pt idx="73">
                        <c:v>42518</c:v>
                      </c:pt>
                      <c:pt idx="74">
                        <c:v>42519</c:v>
                      </c:pt>
                      <c:pt idx="75">
                        <c:v>42520</c:v>
                      </c:pt>
                      <c:pt idx="76">
                        <c:v>42521</c:v>
                      </c:pt>
                      <c:pt idx="77">
                        <c:v>42522</c:v>
                      </c:pt>
                      <c:pt idx="78">
                        <c:v>42523</c:v>
                      </c:pt>
                      <c:pt idx="79">
                        <c:v>42524</c:v>
                      </c:pt>
                      <c:pt idx="80">
                        <c:v>42525</c:v>
                      </c:pt>
                      <c:pt idx="81">
                        <c:v>42526</c:v>
                      </c:pt>
                      <c:pt idx="82">
                        <c:v>42527</c:v>
                      </c:pt>
                      <c:pt idx="83">
                        <c:v>42528</c:v>
                      </c:pt>
                      <c:pt idx="84">
                        <c:v>42529</c:v>
                      </c:pt>
                      <c:pt idx="85">
                        <c:v>42530</c:v>
                      </c:pt>
                      <c:pt idx="86">
                        <c:v>42531</c:v>
                      </c:pt>
                      <c:pt idx="87">
                        <c:v>42532</c:v>
                      </c:pt>
                      <c:pt idx="88">
                        <c:v>42533</c:v>
                      </c:pt>
                      <c:pt idx="89">
                        <c:v>42534</c:v>
                      </c:pt>
                      <c:pt idx="90">
                        <c:v>42535</c:v>
                      </c:pt>
                      <c:pt idx="91">
                        <c:v>42536</c:v>
                      </c:pt>
                      <c:pt idx="92">
                        <c:v>42537</c:v>
                      </c:pt>
                      <c:pt idx="93">
                        <c:v>42538</c:v>
                      </c:pt>
                      <c:pt idx="94">
                        <c:v>42539</c:v>
                      </c:pt>
                      <c:pt idx="95">
                        <c:v>42540</c:v>
                      </c:pt>
                      <c:pt idx="96">
                        <c:v>42541</c:v>
                      </c:pt>
                      <c:pt idx="97">
                        <c:v>42542</c:v>
                      </c:pt>
                      <c:pt idx="98">
                        <c:v>42543</c:v>
                      </c:pt>
                      <c:pt idx="99">
                        <c:v>42544</c:v>
                      </c:pt>
                      <c:pt idx="100">
                        <c:v>42545</c:v>
                      </c:pt>
                      <c:pt idx="101">
                        <c:v>42546</c:v>
                      </c:pt>
                      <c:pt idx="102">
                        <c:v>42547</c:v>
                      </c:pt>
                      <c:pt idx="103">
                        <c:v>42548</c:v>
                      </c:pt>
                      <c:pt idx="104">
                        <c:v>42549</c:v>
                      </c:pt>
                      <c:pt idx="105">
                        <c:v>42550</c:v>
                      </c:pt>
                      <c:pt idx="106">
                        <c:v>42551</c:v>
                      </c:pt>
                      <c:pt idx="107">
                        <c:v>42552</c:v>
                      </c:pt>
                      <c:pt idx="108">
                        <c:v>42553</c:v>
                      </c:pt>
                      <c:pt idx="109">
                        <c:v>42554</c:v>
                      </c:pt>
                      <c:pt idx="110">
                        <c:v>42555</c:v>
                      </c:pt>
                      <c:pt idx="111">
                        <c:v>42556</c:v>
                      </c:pt>
                      <c:pt idx="112">
                        <c:v>42557</c:v>
                      </c:pt>
                      <c:pt idx="113">
                        <c:v>42558</c:v>
                      </c:pt>
                      <c:pt idx="114">
                        <c:v>42559</c:v>
                      </c:pt>
                      <c:pt idx="115">
                        <c:v>42560</c:v>
                      </c:pt>
                      <c:pt idx="116">
                        <c:v>42561</c:v>
                      </c:pt>
                      <c:pt idx="117">
                        <c:v>42562</c:v>
                      </c:pt>
                      <c:pt idx="118">
                        <c:v>42563</c:v>
                      </c:pt>
                      <c:pt idx="119">
                        <c:v>42564</c:v>
                      </c:pt>
                      <c:pt idx="120">
                        <c:v>42565</c:v>
                      </c:pt>
                      <c:pt idx="121">
                        <c:v>42566</c:v>
                      </c:pt>
                      <c:pt idx="122">
                        <c:v>42567</c:v>
                      </c:pt>
                      <c:pt idx="123">
                        <c:v>42568</c:v>
                      </c:pt>
                      <c:pt idx="124">
                        <c:v>42569</c:v>
                      </c:pt>
                      <c:pt idx="125">
                        <c:v>42570</c:v>
                      </c:pt>
                      <c:pt idx="126">
                        <c:v>42571</c:v>
                      </c:pt>
                      <c:pt idx="127">
                        <c:v>42572</c:v>
                      </c:pt>
                      <c:pt idx="128">
                        <c:v>42573</c:v>
                      </c:pt>
                      <c:pt idx="129">
                        <c:v>42574</c:v>
                      </c:pt>
                      <c:pt idx="130">
                        <c:v>42575</c:v>
                      </c:pt>
                      <c:pt idx="131">
                        <c:v>42576</c:v>
                      </c:pt>
                      <c:pt idx="132">
                        <c:v>42577</c:v>
                      </c:pt>
                      <c:pt idx="133">
                        <c:v>42578</c:v>
                      </c:pt>
                      <c:pt idx="134">
                        <c:v>42579</c:v>
                      </c:pt>
                      <c:pt idx="135">
                        <c:v>42580</c:v>
                      </c:pt>
                      <c:pt idx="136">
                        <c:v>42581</c:v>
                      </c:pt>
                      <c:pt idx="137">
                        <c:v>42582</c:v>
                      </c:pt>
                      <c:pt idx="138">
                        <c:v>42583</c:v>
                      </c:pt>
                      <c:pt idx="139">
                        <c:v>42584</c:v>
                      </c:pt>
                      <c:pt idx="140">
                        <c:v>42585</c:v>
                      </c:pt>
                      <c:pt idx="141">
                        <c:v>42586</c:v>
                      </c:pt>
                      <c:pt idx="142">
                        <c:v>42587</c:v>
                      </c:pt>
                      <c:pt idx="143">
                        <c:v>42588</c:v>
                      </c:pt>
                      <c:pt idx="144">
                        <c:v>42589</c:v>
                      </c:pt>
                      <c:pt idx="145">
                        <c:v>42590</c:v>
                      </c:pt>
                      <c:pt idx="146">
                        <c:v>42591</c:v>
                      </c:pt>
                      <c:pt idx="147">
                        <c:v>42592</c:v>
                      </c:pt>
                      <c:pt idx="148">
                        <c:v>42593</c:v>
                      </c:pt>
                      <c:pt idx="149">
                        <c:v>42594</c:v>
                      </c:pt>
                      <c:pt idx="150">
                        <c:v>42595</c:v>
                      </c:pt>
                      <c:pt idx="151">
                        <c:v>42596</c:v>
                      </c:pt>
                      <c:pt idx="152">
                        <c:v>42597</c:v>
                      </c:pt>
                      <c:pt idx="153">
                        <c:v>42598</c:v>
                      </c:pt>
                      <c:pt idx="154">
                        <c:v>42599</c:v>
                      </c:pt>
                      <c:pt idx="155">
                        <c:v>42600</c:v>
                      </c:pt>
                      <c:pt idx="156">
                        <c:v>42601</c:v>
                      </c:pt>
                      <c:pt idx="157">
                        <c:v>42602</c:v>
                      </c:pt>
                      <c:pt idx="158">
                        <c:v>42603</c:v>
                      </c:pt>
                      <c:pt idx="159">
                        <c:v>42604</c:v>
                      </c:pt>
                      <c:pt idx="160">
                        <c:v>42605</c:v>
                      </c:pt>
                      <c:pt idx="161">
                        <c:v>42606</c:v>
                      </c:pt>
                      <c:pt idx="162">
                        <c:v>42607</c:v>
                      </c:pt>
                      <c:pt idx="163">
                        <c:v>42608</c:v>
                      </c:pt>
                      <c:pt idx="164">
                        <c:v>42609</c:v>
                      </c:pt>
                      <c:pt idx="165">
                        <c:v>42610</c:v>
                      </c:pt>
                      <c:pt idx="166">
                        <c:v>42611</c:v>
                      </c:pt>
                      <c:pt idx="167">
                        <c:v>42612</c:v>
                      </c:pt>
                      <c:pt idx="168">
                        <c:v>42613</c:v>
                      </c:pt>
                      <c:pt idx="169">
                        <c:v>42614</c:v>
                      </c:pt>
                      <c:pt idx="170">
                        <c:v>42615</c:v>
                      </c:pt>
                      <c:pt idx="171">
                        <c:v>42616</c:v>
                      </c:pt>
                      <c:pt idx="172">
                        <c:v>42617</c:v>
                      </c:pt>
                      <c:pt idx="173">
                        <c:v>42618</c:v>
                      </c:pt>
                      <c:pt idx="174">
                        <c:v>42619</c:v>
                      </c:pt>
                      <c:pt idx="175">
                        <c:v>42620</c:v>
                      </c:pt>
                      <c:pt idx="176">
                        <c:v>42621</c:v>
                      </c:pt>
                      <c:pt idx="177">
                        <c:v>42622</c:v>
                      </c:pt>
                      <c:pt idx="178">
                        <c:v>42623</c:v>
                      </c:pt>
                      <c:pt idx="179">
                        <c:v>42624</c:v>
                      </c:pt>
                      <c:pt idx="180">
                        <c:v>42625</c:v>
                      </c:pt>
                      <c:pt idx="181">
                        <c:v>42626</c:v>
                      </c:pt>
                      <c:pt idx="182">
                        <c:v>42627</c:v>
                      </c:pt>
                      <c:pt idx="183">
                        <c:v>42628</c:v>
                      </c:pt>
                      <c:pt idx="184">
                        <c:v>42629</c:v>
                      </c:pt>
                      <c:pt idx="185">
                        <c:v>42630</c:v>
                      </c:pt>
                      <c:pt idx="186">
                        <c:v>42631</c:v>
                      </c:pt>
                      <c:pt idx="187">
                        <c:v>42632</c:v>
                      </c:pt>
                      <c:pt idx="188">
                        <c:v>42633</c:v>
                      </c:pt>
                      <c:pt idx="189">
                        <c:v>42634</c:v>
                      </c:pt>
                      <c:pt idx="190">
                        <c:v>42635</c:v>
                      </c:pt>
                      <c:pt idx="191">
                        <c:v>42636</c:v>
                      </c:pt>
                      <c:pt idx="192">
                        <c:v>42637</c:v>
                      </c:pt>
                      <c:pt idx="193">
                        <c:v>42638</c:v>
                      </c:pt>
                      <c:pt idx="194">
                        <c:v>42639</c:v>
                      </c:pt>
                      <c:pt idx="195">
                        <c:v>42640</c:v>
                      </c:pt>
                      <c:pt idx="196">
                        <c:v>42641</c:v>
                      </c:pt>
                      <c:pt idx="197">
                        <c:v>42642</c:v>
                      </c:pt>
                      <c:pt idx="198">
                        <c:v>42643</c:v>
                      </c:pt>
                      <c:pt idx="199">
                        <c:v>42644</c:v>
                      </c:pt>
                      <c:pt idx="200">
                        <c:v>42645</c:v>
                      </c:pt>
                      <c:pt idx="201">
                        <c:v>42646</c:v>
                      </c:pt>
                      <c:pt idx="202">
                        <c:v>42647</c:v>
                      </c:pt>
                      <c:pt idx="203">
                        <c:v>42648</c:v>
                      </c:pt>
                      <c:pt idx="204">
                        <c:v>42649</c:v>
                      </c:pt>
                      <c:pt idx="205">
                        <c:v>42650</c:v>
                      </c:pt>
                      <c:pt idx="206">
                        <c:v>42651</c:v>
                      </c:pt>
                      <c:pt idx="207">
                        <c:v>42652</c:v>
                      </c:pt>
                      <c:pt idx="208">
                        <c:v>42653</c:v>
                      </c:pt>
                      <c:pt idx="209">
                        <c:v>42654</c:v>
                      </c:pt>
                      <c:pt idx="210">
                        <c:v>42655</c:v>
                      </c:pt>
                      <c:pt idx="211">
                        <c:v>42656</c:v>
                      </c:pt>
                      <c:pt idx="212">
                        <c:v>42657</c:v>
                      </c:pt>
                      <c:pt idx="213">
                        <c:v>42658</c:v>
                      </c:pt>
                      <c:pt idx="214">
                        <c:v>42659</c:v>
                      </c:pt>
                      <c:pt idx="215">
                        <c:v>42660</c:v>
                      </c:pt>
                      <c:pt idx="216">
                        <c:v>42661</c:v>
                      </c:pt>
                      <c:pt idx="217">
                        <c:v>42662</c:v>
                      </c:pt>
                      <c:pt idx="218">
                        <c:v>42663</c:v>
                      </c:pt>
                      <c:pt idx="219">
                        <c:v>42664</c:v>
                      </c:pt>
                      <c:pt idx="220">
                        <c:v>42665</c:v>
                      </c:pt>
                      <c:pt idx="221">
                        <c:v>42666</c:v>
                      </c:pt>
                      <c:pt idx="222">
                        <c:v>42667</c:v>
                      </c:pt>
                      <c:pt idx="223">
                        <c:v>42668</c:v>
                      </c:pt>
                      <c:pt idx="224">
                        <c:v>42669</c:v>
                      </c:pt>
                      <c:pt idx="225">
                        <c:v>42670</c:v>
                      </c:pt>
                      <c:pt idx="226">
                        <c:v>42671</c:v>
                      </c:pt>
                      <c:pt idx="227">
                        <c:v>42672</c:v>
                      </c:pt>
                      <c:pt idx="228">
                        <c:v>42673</c:v>
                      </c:pt>
                      <c:pt idx="229">
                        <c:v>42674</c:v>
                      </c:pt>
                      <c:pt idx="230">
                        <c:v>42675</c:v>
                      </c:pt>
                      <c:pt idx="231">
                        <c:v>42676</c:v>
                      </c:pt>
                      <c:pt idx="232">
                        <c:v>42677</c:v>
                      </c:pt>
                      <c:pt idx="233">
                        <c:v>42678</c:v>
                      </c:pt>
                      <c:pt idx="234">
                        <c:v>42679</c:v>
                      </c:pt>
                      <c:pt idx="235">
                        <c:v>42680</c:v>
                      </c:pt>
                      <c:pt idx="236">
                        <c:v>42681</c:v>
                      </c:pt>
                      <c:pt idx="237">
                        <c:v>42682</c:v>
                      </c:pt>
                      <c:pt idx="238">
                        <c:v>42683</c:v>
                      </c:pt>
                      <c:pt idx="239">
                        <c:v>42684</c:v>
                      </c:pt>
                      <c:pt idx="240">
                        <c:v>42685</c:v>
                      </c:pt>
                      <c:pt idx="241">
                        <c:v>42686</c:v>
                      </c:pt>
                      <c:pt idx="242">
                        <c:v>42687</c:v>
                      </c:pt>
                      <c:pt idx="243">
                        <c:v>42688</c:v>
                      </c:pt>
                      <c:pt idx="244">
                        <c:v>42689</c:v>
                      </c:pt>
                      <c:pt idx="245">
                        <c:v>42690</c:v>
                      </c:pt>
                      <c:pt idx="246">
                        <c:v>42691</c:v>
                      </c:pt>
                      <c:pt idx="247">
                        <c:v>42692</c:v>
                      </c:pt>
                      <c:pt idx="248">
                        <c:v>42693</c:v>
                      </c:pt>
                      <c:pt idx="249">
                        <c:v>42694</c:v>
                      </c:pt>
                      <c:pt idx="250">
                        <c:v>42695</c:v>
                      </c:pt>
                      <c:pt idx="251">
                        <c:v>42696</c:v>
                      </c:pt>
                      <c:pt idx="252">
                        <c:v>42697</c:v>
                      </c:pt>
                      <c:pt idx="253">
                        <c:v>42698</c:v>
                      </c:pt>
                      <c:pt idx="254">
                        <c:v>42699</c:v>
                      </c:pt>
                      <c:pt idx="255">
                        <c:v>42700</c:v>
                      </c:pt>
                      <c:pt idx="256">
                        <c:v>42701</c:v>
                      </c:pt>
                      <c:pt idx="257">
                        <c:v>42702</c:v>
                      </c:pt>
                      <c:pt idx="258">
                        <c:v>42703</c:v>
                      </c:pt>
                      <c:pt idx="259">
                        <c:v>42704</c:v>
                      </c:pt>
                      <c:pt idx="260">
                        <c:v>42705</c:v>
                      </c:pt>
                      <c:pt idx="261">
                        <c:v>42706</c:v>
                      </c:pt>
                      <c:pt idx="262">
                        <c:v>42707</c:v>
                      </c:pt>
                      <c:pt idx="263">
                        <c:v>42708</c:v>
                      </c:pt>
                      <c:pt idx="264">
                        <c:v>42709</c:v>
                      </c:pt>
                      <c:pt idx="265">
                        <c:v>42710</c:v>
                      </c:pt>
                      <c:pt idx="266">
                        <c:v>42711</c:v>
                      </c:pt>
                      <c:pt idx="267">
                        <c:v>42712</c:v>
                      </c:pt>
                      <c:pt idx="268">
                        <c:v>42713</c:v>
                      </c:pt>
                      <c:pt idx="269">
                        <c:v>42714</c:v>
                      </c:pt>
                      <c:pt idx="270">
                        <c:v>42715</c:v>
                      </c:pt>
                      <c:pt idx="271">
                        <c:v>42716</c:v>
                      </c:pt>
                      <c:pt idx="272">
                        <c:v>42717</c:v>
                      </c:pt>
                      <c:pt idx="273">
                        <c:v>42718</c:v>
                      </c:pt>
                      <c:pt idx="274">
                        <c:v>42719</c:v>
                      </c:pt>
                      <c:pt idx="275">
                        <c:v>42720</c:v>
                      </c:pt>
                      <c:pt idx="276">
                        <c:v>42721</c:v>
                      </c:pt>
                      <c:pt idx="277">
                        <c:v>42722</c:v>
                      </c:pt>
                      <c:pt idx="278">
                        <c:v>42723</c:v>
                      </c:pt>
                      <c:pt idx="279">
                        <c:v>42724</c:v>
                      </c:pt>
                      <c:pt idx="280">
                        <c:v>42725</c:v>
                      </c:pt>
                      <c:pt idx="281">
                        <c:v>42726</c:v>
                      </c:pt>
                      <c:pt idx="282">
                        <c:v>42727</c:v>
                      </c:pt>
                      <c:pt idx="283">
                        <c:v>42728</c:v>
                      </c:pt>
                      <c:pt idx="284">
                        <c:v>42729</c:v>
                      </c:pt>
                      <c:pt idx="285">
                        <c:v>42730</c:v>
                      </c:pt>
                      <c:pt idx="286">
                        <c:v>42731</c:v>
                      </c:pt>
                      <c:pt idx="287">
                        <c:v>42732</c:v>
                      </c:pt>
                      <c:pt idx="288">
                        <c:v>42733</c:v>
                      </c:pt>
                      <c:pt idx="289">
                        <c:v>42734</c:v>
                      </c:pt>
                      <c:pt idx="290">
                        <c:v>42735</c:v>
                      </c:pt>
                      <c:pt idx="291">
                        <c:v>42736</c:v>
                      </c:pt>
                      <c:pt idx="292">
                        <c:v>42737</c:v>
                      </c:pt>
                      <c:pt idx="293">
                        <c:v>42738</c:v>
                      </c:pt>
                      <c:pt idx="294">
                        <c:v>42739</c:v>
                      </c:pt>
                      <c:pt idx="295">
                        <c:v>42740</c:v>
                      </c:pt>
                      <c:pt idx="296">
                        <c:v>42741</c:v>
                      </c:pt>
                      <c:pt idx="297">
                        <c:v>42742</c:v>
                      </c:pt>
                      <c:pt idx="298">
                        <c:v>42743</c:v>
                      </c:pt>
                      <c:pt idx="299">
                        <c:v>42744</c:v>
                      </c:pt>
                      <c:pt idx="300">
                        <c:v>42745</c:v>
                      </c:pt>
                      <c:pt idx="301">
                        <c:v>42746</c:v>
                      </c:pt>
                      <c:pt idx="302">
                        <c:v>42747</c:v>
                      </c:pt>
                      <c:pt idx="303">
                        <c:v>42748</c:v>
                      </c:pt>
                      <c:pt idx="304">
                        <c:v>42749</c:v>
                      </c:pt>
                      <c:pt idx="305">
                        <c:v>42750</c:v>
                      </c:pt>
                      <c:pt idx="306">
                        <c:v>42751</c:v>
                      </c:pt>
                      <c:pt idx="307">
                        <c:v>42752</c:v>
                      </c:pt>
                      <c:pt idx="308">
                        <c:v>42753</c:v>
                      </c:pt>
                      <c:pt idx="309">
                        <c:v>42754</c:v>
                      </c:pt>
                      <c:pt idx="310">
                        <c:v>42755</c:v>
                      </c:pt>
                      <c:pt idx="311">
                        <c:v>42756</c:v>
                      </c:pt>
                      <c:pt idx="312">
                        <c:v>42757</c:v>
                      </c:pt>
                      <c:pt idx="313">
                        <c:v>42758</c:v>
                      </c:pt>
                      <c:pt idx="314">
                        <c:v>42759</c:v>
                      </c:pt>
                      <c:pt idx="315">
                        <c:v>42760</c:v>
                      </c:pt>
                      <c:pt idx="316">
                        <c:v>42761</c:v>
                      </c:pt>
                      <c:pt idx="317">
                        <c:v>42762</c:v>
                      </c:pt>
                      <c:pt idx="318">
                        <c:v>42763</c:v>
                      </c:pt>
                      <c:pt idx="319">
                        <c:v>42764</c:v>
                      </c:pt>
                      <c:pt idx="320">
                        <c:v>42765</c:v>
                      </c:pt>
                      <c:pt idx="321">
                        <c:v>42766</c:v>
                      </c:pt>
                      <c:pt idx="322">
                        <c:v>42767</c:v>
                      </c:pt>
                      <c:pt idx="323">
                        <c:v>42768</c:v>
                      </c:pt>
                      <c:pt idx="324">
                        <c:v>42769</c:v>
                      </c:pt>
                      <c:pt idx="325">
                        <c:v>42770</c:v>
                      </c:pt>
                      <c:pt idx="326">
                        <c:v>42771</c:v>
                      </c:pt>
                      <c:pt idx="327">
                        <c:v>42772</c:v>
                      </c:pt>
                      <c:pt idx="328">
                        <c:v>42773</c:v>
                      </c:pt>
                      <c:pt idx="329">
                        <c:v>42774</c:v>
                      </c:pt>
                      <c:pt idx="330">
                        <c:v>42775</c:v>
                      </c:pt>
                      <c:pt idx="331">
                        <c:v>42776</c:v>
                      </c:pt>
                      <c:pt idx="332">
                        <c:v>42777</c:v>
                      </c:pt>
                      <c:pt idx="333">
                        <c:v>42778</c:v>
                      </c:pt>
                      <c:pt idx="334">
                        <c:v>42779</c:v>
                      </c:pt>
                      <c:pt idx="335">
                        <c:v>42780</c:v>
                      </c:pt>
                      <c:pt idx="336">
                        <c:v>42781</c:v>
                      </c:pt>
                      <c:pt idx="337">
                        <c:v>42782</c:v>
                      </c:pt>
                      <c:pt idx="338">
                        <c:v>42783</c:v>
                      </c:pt>
                      <c:pt idx="339">
                        <c:v>42784</c:v>
                      </c:pt>
                      <c:pt idx="340">
                        <c:v>42785</c:v>
                      </c:pt>
                      <c:pt idx="341">
                        <c:v>42786</c:v>
                      </c:pt>
                      <c:pt idx="342">
                        <c:v>42787</c:v>
                      </c:pt>
                      <c:pt idx="343">
                        <c:v>42788</c:v>
                      </c:pt>
                      <c:pt idx="344">
                        <c:v>42789</c:v>
                      </c:pt>
                      <c:pt idx="345">
                        <c:v>42790</c:v>
                      </c:pt>
                      <c:pt idx="346">
                        <c:v>42791</c:v>
                      </c:pt>
                      <c:pt idx="347">
                        <c:v>42792</c:v>
                      </c:pt>
                      <c:pt idx="348">
                        <c:v>42793</c:v>
                      </c:pt>
                      <c:pt idx="349">
                        <c:v>42794</c:v>
                      </c:pt>
                      <c:pt idx="350">
                        <c:v>42795</c:v>
                      </c:pt>
                      <c:pt idx="351">
                        <c:v>42796</c:v>
                      </c:pt>
                      <c:pt idx="352">
                        <c:v>42797</c:v>
                      </c:pt>
                      <c:pt idx="353">
                        <c:v>42798</c:v>
                      </c:pt>
                      <c:pt idx="354">
                        <c:v>42799</c:v>
                      </c:pt>
                      <c:pt idx="355">
                        <c:v>42800</c:v>
                      </c:pt>
                      <c:pt idx="356">
                        <c:v>42801</c:v>
                      </c:pt>
                      <c:pt idx="357">
                        <c:v>42802</c:v>
                      </c:pt>
                      <c:pt idx="358">
                        <c:v>42803</c:v>
                      </c:pt>
                      <c:pt idx="359">
                        <c:v>42804</c:v>
                      </c:pt>
                      <c:pt idx="360">
                        <c:v>42805</c:v>
                      </c:pt>
                      <c:pt idx="361">
                        <c:v>42806</c:v>
                      </c:pt>
                      <c:pt idx="362">
                        <c:v>42807</c:v>
                      </c:pt>
                      <c:pt idx="363">
                        <c:v>42808</c:v>
                      </c:pt>
                      <c:pt idx="364">
                        <c:v>42809</c:v>
                      </c:pt>
                      <c:pt idx="365">
                        <c:v>42810</c:v>
                      </c:pt>
                      <c:pt idx="366">
                        <c:v>42811</c:v>
                      </c:pt>
                      <c:pt idx="367">
                        <c:v>42812</c:v>
                      </c:pt>
                      <c:pt idx="368">
                        <c:v>42813</c:v>
                      </c:pt>
                      <c:pt idx="369">
                        <c:v>42814</c:v>
                      </c:pt>
                      <c:pt idx="370">
                        <c:v>42815</c:v>
                      </c:pt>
                      <c:pt idx="371">
                        <c:v>42816</c:v>
                      </c:pt>
                      <c:pt idx="372">
                        <c:v>42817</c:v>
                      </c:pt>
                      <c:pt idx="373">
                        <c:v>42818</c:v>
                      </c:pt>
                      <c:pt idx="374">
                        <c:v>42819</c:v>
                      </c:pt>
                      <c:pt idx="375">
                        <c:v>42820</c:v>
                      </c:pt>
                      <c:pt idx="376">
                        <c:v>42821</c:v>
                      </c:pt>
                      <c:pt idx="377">
                        <c:v>42822</c:v>
                      </c:pt>
                      <c:pt idx="378">
                        <c:v>42823</c:v>
                      </c:pt>
                      <c:pt idx="379">
                        <c:v>42824</c:v>
                      </c:pt>
                      <c:pt idx="380">
                        <c:v>42825</c:v>
                      </c:pt>
                      <c:pt idx="381">
                        <c:v>42826</c:v>
                      </c:pt>
                      <c:pt idx="382">
                        <c:v>42827</c:v>
                      </c:pt>
                      <c:pt idx="383">
                        <c:v>42828</c:v>
                      </c:pt>
                      <c:pt idx="384">
                        <c:v>42829</c:v>
                      </c:pt>
                      <c:pt idx="385">
                        <c:v>42830</c:v>
                      </c:pt>
                      <c:pt idx="386">
                        <c:v>42831</c:v>
                      </c:pt>
                      <c:pt idx="387">
                        <c:v>42832</c:v>
                      </c:pt>
                      <c:pt idx="388">
                        <c:v>42833</c:v>
                      </c:pt>
                      <c:pt idx="389">
                        <c:v>42834</c:v>
                      </c:pt>
                      <c:pt idx="390">
                        <c:v>42835</c:v>
                      </c:pt>
                      <c:pt idx="391">
                        <c:v>42836</c:v>
                      </c:pt>
                      <c:pt idx="392">
                        <c:v>42837</c:v>
                      </c:pt>
                      <c:pt idx="393">
                        <c:v>42838</c:v>
                      </c:pt>
                      <c:pt idx="394">
                        <c:v>42839</c:v>
                      </c:pt>
                      <c:pt idx="395">
                        <c:v>42840</c:v>
                      </c:pt>
                      <c:pt idx="396">
                        <c:v>42841</c:v>
                      </c:pt>
                      <c:pt idx="397">
                        <c:v>42842</c:v>
                      </c:pt>
                      <c:pt idx="398">
                        <c:v>42843</c:v>
                      </c:pt>
                      <c:pt idx="399">
                        <c:v>42844</c:v>
                      </c:pt>
                      <c:pt idx="400">
                        <c:v>42845</c:v>
                      </c:pt>
                      <c:pt idx="401">
                        <c:v>42846</c:v>
                      </c:pt>
                      <c:pt idx="402">
                        <c:v>42847</c:v>
                      </c:pt>
                      <c:pt idx="403">
                        <c:v>42848</c:v>
                      </c:pt>
                      <c:pt idx="404">
                        <c:v>42849</c:v>
                      </c:pt>
                      <c:pt idx="405">
                        <c:v>42850</c:v>
                      </c:pt>
                      <c:pt idx="406">
                        <c:v>42851</c:v>
                      </c:pt>
                      <c:pt idx="407">
                        <c:v>42852</c:v>
                      </c:pt>
                      <c:pt idx="408">
                        <c:v>42853</c:v>
                      </c:pt>
                      <c:pt idx="409">
                        <c:v>42854</c:v>
                      </c:pt>
                      <c:pt idx="410">
                        <c:v>42855</c:v>
                      </c:pt>
                      <c:pt idx="411">
                        <c:v>42856</c:v>
                      </c:pt>
                      <c:pt idx="412">
                        <c:v>42857</c:v>
                      </c:pt>
                      <c:pt idx="413">
                        <c:v>42858</c:v>
                      </c:pt>
                      <c:pt idx="414">
                        <c:v>42859</c:v>
                      </c:pt>
                      <c:pt idx="415">
                        <c:v>42860</c:v>
                      </c:pt>
                      <c:pt idx="416">
                        <c:v>42861</c:v>
                      </c:pt>
                      <c:pt idx="417">
                        <c:v>42862</c:v>
                      </c:pt>
                      <c:pt idx="418">
                        <c:v>42863</c:v>
                      </c:pt>
                      <c:pt idx="419">
                        <c:v>42864</c:v>
                      </c:pt>
                      <c:pt idx="420">
                        <c:v>42865</c:v>
                      </c:pt>
                      <c:pt idx="421">
                        <c:v>42866</c:v>
                      </c:pt>
                      <c:pt idx="422">
                        <c:v>42867</c:v>
                      </c:pt>
                      <c:pt idx="423">
                        <c:v>42868</c:v>
                      </c:pt>
                      <c:pt idx="424">
                        <c:v>42869</c:v>
                      </c:pt>
                      <c:pt idx="425">
                        <c:v>42870</c:v>
                      </c:pt>
                      <c:pt idx="426">
                        <c:v>42871</c:v>
                      </c:pt>
                      <c:pt idx="427">
                        <c:v>42872</c:v>
                      </c:pt>
                      <c:pt idx="428">
                        <c:v>42873</c:v>
                      </c:pt>
                      <c:pt idx="429">
                        <c:v>42874</c:v>
                      </c:pt>
                      <c:pt idx="430">
                        <c:v>42875</c:v>
                      </c:pt>
                      <c:pt idx="431">
                        <c:v>42876</c:v>
                      </c:pt>
                      <c:pt idx="432">
                        <c:v>42877</c:v>
                      </c:pt>
                      <c:pt idx="433">
                        <c:v>42878</c:v>
                      </c:pt>
                      <c:pt idx="434">
                        <c:v>42879</c:v>
                      </c:pt>
                      <c:pt idx="435">
                        <c:v>42880</c:v>
                      </c:pt>
                      <c:pt idx="436">
                        <c:v>42881</c:v>
                      </c:pt>
                      <c:pt idx="437">
                        <c:v>42882</c:v>
                      </c:pt>
                      <c:pt idx="438">
                        <c:v>42883</c:v>
                      </c:pt>
                      <c:pt idx="439">
                        <c:v>42884</c:v>
                      </c:pt>
                      <c:pt idx="440">
                        <c:v>42885</c:v>
                      </c:pt>
                      <c:pt idx="441">
                        <c:v>42886</c:v>
                      </c:pt>
                      <c:pt idx="442">
                        <c:v>42887</c:v>
                      </c:pt>
                      <c:pt idx="443">
                        <c:v>42888</c:v>
                      </c:pt>
                      <c:pt idx="444">
                        <c:v>42889</c:v>
                      </c:pt>
                      <c:pt idx="445">
                        <c:v>42890</c:v>
                      </c:pt>
                      <c:pt idx="446">
                        <c:v>42891</c:v>
                      </c:pt>
                      <c:pt idx="447">
                        <c:v>42892</c:v>
                      </c:pt>
                      <c:pt idx="448">
                        <c:v>42893</c:v>
                      </c:pt>
                      <c:pt idx="449">
                        <c:v>42894</c:v>
                      </c:pt>
                      <c:pt idx="450">
                        <c:v>42895</c:v>
                      </c:pt>
                      <c:pt idx="451">
                        <c:v>42896</c:v>
                      </c:pt>
                      <c:pt idx="452">
                        <c:v>42897</c:v>
                      </c:pt>
                      <c:pt idx="453">
                        <c:v>42898</c:v>
                      </c:pt>
                      <c:pt idx="454">
                        <c:v>42899</c:v>
                      </c:pt>
                      <c:pt idx="455">
                        <c:v>42900</c:v>
                      </c:pt>
                      <c:pt idx="456">
                        <c:v>42901</c:v>
                      </c:pt>
                      <c:pt idx="457">
                        <c:v>42902</c:v>
                      </c:pt>
                      <c:pt idx="458">
                        <c:v>42903</c:v>
                      </c:pt>
                      <c:pt idx="459">
                        <c:v>42904</c:v>
                      </c:pt>
                      <c:pt idx="460">
                        <c:v>42905</c:v>
                      </c:pt>
                      <c:pt idx="461">
                        <c:v>42906</c:v>
                      </c:pt>
                      <c:pt idx="462">
                        <c:v>42907</c:v>
                      </c:pt>
                      <c:pt idx="463">
                        <c:v>42908</c:v>
                      </c:pt>
                      <c:pt idx="464">
                        <c:v>42909</c:v>
                      </c:pt>
                      <c:pt idx="465">
                        <c:v>42910</c:v>
                      </c:pt>
                      <c:pt idx="466">
                        <c:v>42911</c:v>
                      </c:pt>
                      <c:pt idx="467">
                        <c:v>42912</c:v>
                      </c:pt>
                      <c:pt idx="468">
                        <c:v>42913</c:v>
                      </c:pt>
                      <c:pt idx="469">
                        <c:v>42914</c:v>
                      </c:pt>
                      <c:pt idx="470">
                        <c:v>42915</c:v>
                      </c:pt>
                      <c:pt idx="471">
                        <c:v>42916</c:v>
                      </c:pt>
                      <c:pt idx="472">
                        <c:v>42917</c:v>
                      </c:pt>
                      <c:pt idx="473">
                        <c:v>42918</c:v>
                      </c:pt>
                      <c:pt idx="474">
                        <c:v>42919</c:v>
                      </c:pt>
                      <c:pt idx="475">
                        <c:v>42920</c:v>
                      </c:pt>
                      <c:pt idx="476">
                        <c:v>42921</c:v>
                      </c:pt>
                      <c:pt idx="477">
                        <c:v>42922</c:v>
                      </c:pt>
                      <c:pt idx="478">
                        <c:v>42923</c:v>
                      </c:pt>
                      <c:pt idx="479">
                        <c:v>42924</c:v>
                      </c:pt>
                      <c:pt idx="480">
                        <c:v>42925</c:v>
                      </c:pt>
                      <c:pt idx="481">
                        <c:v>42926</c:v>
                      </c:pt>
                      <c:pt idx="482">
                        <c:v>42927</c:v>
                      </c:pt>
                      <c:pt idx="483">
                        <c:v>42928</c:v>
                      </c:pt>
                      <c:pt idx="484">
                        <c:v>42929</c:v>
                      </c:pt>
                      <c:pt idx="485">
                        <c:v>42930</c:v>
                      </c:pt>
                      <c:pt idx="486">
                        <c:v>42931</c:v>
                      </c:pt>
                      <c:pt idx="487">
                        <c:v>42932</c:v>
                      </c:pt>
                      <c:pt idx="488">
                        <c:v>42933</c:v>
                      </c:pt>
                      <c:pt idx="489">
                        <c:v>42934</c:v>
                      </c:pt>
                      <c:pt idx="490">
                        <c:v>42935</c:v>
                      </c:pt>
                      <c:pt idx="491">
                        <c:v>42936</c:v>
                      </c:pt>
                      <c:pt idx="492">
                        <c:v>42937</c:v>
                      </c:pt>
                      <c:pt idx="493">
                        <c:v>42938</c:v>
                      </c:pt>
                      <c:pt idx="494">
                        <c:v>42939</c:v>
                      </c:pt>
                      <c:pt idx="495">
                        <c:v>42940</c:v>
                      </c:pt>
                      <c:pt idx="496">
                        <c:v>42941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'sessions by revenue_raw'!$I$2:$I$498</c15:sqref>
                        </c15:formulaRef>
                      </c:ext>
                    </c:extLst>
                    <c:numCache>
                      <c:formatCode>General</c:formatCode>
                      <c:ptCount val="497"/>
                      <c:pt idx="0">
                        <c:v>1.25</c:v>
                      </c:pt>
                      <c:pt idx="1">
                        <c:v>5.7931034482758603</c:v>
                      </c:pt>
                      <c:pt idx="2">
                        <c:v>4.6168224299065397</c:v>
                      </c:pt>
                      <c:pt idx="3">
                        <c:v>4.7531645569620196</c:v>
                      </c:pt>
                      <c:pt idx="4">
                        <c:v>5.0865384615384599</c:v>
                      </c:pt>
                      <c:pt idx="5">
                        <c:v>5.2345132743362797</c:v>
                      </c:pt>
                      <c:pt idx="6">
                        <c:v>4.92653061224489</c:v>
                      </c:pt>
                      <c:pt idx="7">
                        <c:v>4.96703296703296</c:v>
                      </c:pt>
                      <c:pt idx="8">
                        <c:v>4.8483870967741902</c:v>
                      </c:pt>
                      <c:pt idx="9">
                        <c:v>4.7437500000000004</c:v>
                      </c:pt>
                      <c:pt idx="10">
                        <c:v>4.8348623853210997</c:v>
                      </c:pt>
                      <c:pt idx="11">
                        <c:v>5.0450450450450397</c:v>
                      </c:pt>
                      <c:pt idx="12">
                        <c:v>4.9226190476190403</c:v>
                      </c:pt>
                      <c:pt idx="13">
                        <c:v>4.9420289855072399</c:v>
                      </c:pt>
                      <c:pt idx="14">
                        <c:v>4.9289473684210501</c:v>
                      </c:pt>
                      <c:pt idx="15">
                        <c:v>4.984</c:v>
                      </c:pt>
                      <c:pt idx="16">
                        <c:v>5.0561224489795897</c:v>
                      </c:pt>
                      <c:pt idx="17">
                        <c:v>5.1381909547738696</c:v>
                      </c:pt>
                      <c:pt idx="18">
                        <c:v>5.1127098321342901</c:v>
                      </c:pt>
                      <c:pt idx="19">
                        <c:v>4.9715639810426504</c:v>
                      </c:pt>
                      <c:pt idx="20">
                        <c:v>5.1880952380952303</c:v>
                      </c:pt>
                      <c:pt idx="21">
                        <c:v>5.0285714285714196</c:v>
                      </c:pt>
                      <c:pt idx="22">
                        <c:v>4.8355263157894699</c:v>
                      </c:pt>
                      <c:pt idx="23">
                        <c:v>4.8522483940042802</c:v>
                      </c:pt>
                      <c:pt idx="24">
                        <c:v>4.5744234800838504</c:v>
                      </c:pt>
                      <c:pt idx="25">
                        <c:v>5.1762208067940501</c:v>
                      </c:pt>
                      <c:pt idx="26">
                        <c:v>4.9120654396727996</c:v>
                      </c:pt>
                      <c:pt idx="27">
                        <c:v>4.6337448559670698</c:v>
                      </c:pt>
                      <c:pt idx="28">
                        <c:v>4.5257731958762797</c:v>
                      </c:pt>
                      <c:pt idx="29">
                        <c:v>4.7634854771784196</c:v>
                      </c:pt>
                      <c:pt idx="30">
                        <c:v>4.6965376782077302</c:v>
                      </c:pt>
                      <c:pt idx="31">
                        <c:v>4.7618069815195003</c:v>
                      </c:pt>
                      <c:pt idx="32">
                        <c:v>5.2183673469387699</c:v>
                      </c:pt>
                      <c:pt idx="33">
                        <c:v>4.9980119284294204</c:v>
                      </c:pt>
                      <c:pt idx="34">
                        <c:v>4.7707509881422903</c:v>
                      </c:pt>
                      <c:pt idx="35">
                        <c:v>4.5719844357976598</c:v>
                      </c:pt>
                      <c:pt idx="36">
                        <c:v>4.9344894026974897</c:v>
                      </c:pt>
                      <c:pt idx="37">
                        <c:v>4.7833655705996101</c:v>
                      </c:pt>
                      <c:pt idx="38">
                        <c:v>4.7596153846153797</c:v>
                      </c:pt>
                      <c:pt idx="39">
                        <c:v>4.8467289719626097</c:v>
                      </c:pt>
                      <c:pt idx="40">
                        <c:v>4.83082706766917</c:v>
                      </c:pt>
                      <c:pt idx="41">
                        <c:v>4.7992351816443497</c:v>
                      </c:pt>
                      <c:pt idx="42">
                        <c:v>4.5969868173258002</c:v>
                      </c:pt>
                      <c:pt idx="43">
                        <c:v>4.4583333333333304</c:v>
                      </c:pt>
                      <c:pt idx="44">
                        <c:v>4.5091240875912399</c:v>
                      </c:pt>
                      <c:pt idx="45">
                        <c:v>4.6467289719626104</c:v>
                      </c:pt>
                      <c:pt idx="46">
                        <c:v>4.7289048473967599</c:v>
                      </c:pt>
                      <c:pt idx="47">
                        <c:v>4.9059674502712403</c:v>
                      </c:pt>
                      <c:pt idx="48">
                        <c:v>4.49189189189189</c:v>
                      </c:pt>
                      <c:pt idx="49">
                        <c:v>4.4513274336283102</c:v>
                      </c:pt>
                      <c:pt idx="50">
                        <c:v>4.8981636060100104</c:v>
                      </c:pt>
                      <c:pt idx="51">
                        <c:v>4.5470085470085397</c:v>
                      </c:pt>
                      <c:pt idx="52">
                        <c:v>4.8925476603119504</c:v>
                      </c:pt>
                      <c:pt idx="53">
                        <c:v>4.6440972222222197</c:v>
                      </c:pt>
                      <c:pt idx="54">
                        <c:v>4.7904599659284397</c:v>
                      </c:pt>
                      <c:pt idx="55">
                        <c:v>4.4713043478260799</c:v>
                      </c:pt>
                      <c:pt idx="56">
                        <c:v>4.4757118927973201</c:v>
                      </c:pt>
                      <c:pt idx="57">
                        <c:v>4.4143835616438301</c:v>
                      </c:pt>
                      <c:pt idx="58">
                        <c:v>4.8631756756756701</c:v>
                      </c:pt>
                      <c:pt idx="59">
                        <c:v>5.1122448979591804</c:v>
                      </c:pt>
                      <c:pt idx="60">
                        <c:v>5.0737704918032698</c:v>
                      </c:pt>
                      <c:pt idx="61">
                        <c:v>5.1090909090908996</c:v>
                      </c:pt>
                      <c:pt idx="62">
                        <c:v>4.9393939393939297</c:v>
                      </c:pt>
                      <c:pt idx="63">
                        <c:v>4.9935275080906099</c:v>
                      </c:pt>
                      <c:pt idx="64">
                        <c:v>4.6396825396825401</c:v>
                      </c:pt>
                      <c:pt idx="65">
                        <c:v>4.7576243980738298</c:v>
                      </c:pt>
                      <c:pt idx="66">
                        <c:v>4.5327999999999999</c:v>
                      </c:pt>
                      <c:pt idx="67">
                        <c:v>4.6996805111821001</c:v>
                      </c:pt>
                      <c:pt idx="68">
                        <c:v>4.6837060702875402</c:v>
                      </c:pt>
                      <c:pt idx="69">
                        <c:v>4.3903999999999996</c:v>
                      </c:pt>
                      <c:pt idx="70">
                        <c:v>4.2260162601626003</c:v>
                      </c:pt>
                      <c:pt idx="71">
                        <c:v>4.3973941368078098</c:v>
                      </c:pt>
                      <c:pt idx="72">
                        <c:v>4.3905228758169903</c:v>
                      </c:pt>
                      <c:pt idx="73">
                        <c:v>4.3080724876441501</c:v>
                      </c:pt>
                      <c:pt idx="74">
                        <c:v>4.3762214983713301</c:v>
                      </c:pt>
                      <c:pt idx="75">
                        <c:v>4.7062499999999998</c:v>
                      </c:pt>
                      <c:pt idx="76">
                        <c:v>4.45</c:v>
                      </c:pt>
                      <c:pt idx="77">
                        <c:v>4.3369397217928896</c:v>
                      </c:pt>
                      <c:pt idx="78">
                        <c:v>4.2687022900763303</c:v>
                      </c:pt>
                      <c:pt idx="79">
                        <c:v>4.2689969604863203</c:v>
                      </c:pt>
                      <c:pt idx="80">
                        <c:v>4.3364485981308398</c:v>
                      </c:pt>
                      <c:pt idx="81">
                        <c:v>4.4030303030302997</c:v>
                      </c:pt>
                      <c:pt idx="82">
                        <c:v>4.3048048048048004</c:v>
                      </c:pt>
                      <c:pt idx="83">
                        <c:v>4.2</c:v>
                      </c:pt>
                      <c:pt idx="84">
                        <c:v>4.0877976190476097</c:v>
                      </c:pt>
                      <c:pt idx="85">
                        <c:v>4.0934306569343004</c:v>
                      </c:pt>
                      <c:pt idx="86">
                        <c:v>4.0761194029850696</c:v>
                      </c:pt>
                      <c:pt idx="87">
                        <c:v>4.2677760968229901</c:v>
                      </c:pt>
                      <c:pt idx="88">
                        <c:v>4.35767511177347</c:v>
                      </c:pt>
                      <c:pt idx="89">
                        <c:v>4.1728212703101901</c:v>
                      </c:pt>
                      <c:pt idx="90">
                        <c:v>4.2525849335302803</c:v>
                      </c:pt>
                      <c:pt idx="91">
                        <c:v>4.4269175108538299</c:v>
                      </c:pt>
                      <c:pt idx="92">
                        <c:v>5.02928870292887</c:v>
                      </c:pt>
                      <c:pt idx="93">
                        <c:v>5.3945480631276901</c:v>
                      </c:pt>
                      <c:pt idx="94">
                        <c:v>4.9371428571428497</c:v>
                      </c:pt>
                      <c:pt idx="95">
                        <c:v>4.8416666666666597</c:v>
                      </c:pt>
                      <c:pt idx="96">
                        <c:v>5.0791666666666604</c:v>
                      </c:pt>
                      <c:pt idx="97">
                        <c:v>5.0486111111111098</c:v>
                      </c:pt>
                      <c:pt idx="98">
                        <c:v>5.0333333333333297</c:v>
                      </c:pt>
                      <c:pt idx="99">
                        <c:v>5.06495263870094</c:v>
                      </c:pt>
                      <c:pt idx="100">
                        <c:v>4.7777777777777697</c:v>
                      </c:pt>
                      <c:pt idx="101">
                        <c:v>4.5851955307262502</c:v>
                      </c:pt>
                      <c:pt idx="102">
                        <c:v>4.9265927977839299</c:v>
                      </c:pt>
                      <c:pt idx="103">
                        <c:v>5.2310866574965598</c:v>
                      </c:pt>
                      <c:pt idx="104">
                        <c:v>5.3495821727019397</c:v>
                      </c:pt>
                      <c:pt idx="105">
                        <c:v>5.13816689466484</c:v>
                      </c:pt>
                      <c:pt idx="106">
                        <c:v>4.8633288227334202</c:v>
                      </c:pt>
                      <c:pt idx="107">
                        <c:v>4.7986577181207997</c:v>
                      </c:pt>
                      <c:pt idx="108">
                        <c:v>4.7217630853994397</c:v>
                      </c:pt>
                      <c:pt idx="109">
                        <c:v>4.6998597475455801</c:v>
                      </c:pt>
                      <c:pt idx="110">
                        <c:v>5.3346613545816703</c:v>
                      </c:pt>
                      <c:pt idx="111">
                        <c:v>5.1389252948885904</c:v>
                      </c:pt>
                      <c:pt idx="112">
                        <c:v>5.2922077922077904</c:v>
                      </c:pt>
                      <c:pt idx="113">
                        <c:v>5.1812339331619501</c:v>
                      </c:pt>
                      <c:pt idx="114">
                        <c:v>5.0208062418725596</c:v>
                      </c:pt>
                      <c:pt idx="115">
                        <c:v>4.9710144927536204</c:v>
                      </c:pt>
                      <c:pt idx="116">
                        <c:v>4.9617834394904401</c:v>
                      </c:pt>
                      <c:pt idx="117">
                        <c:v>5.05591677503251</c:v>
                      </c:pt>
                      <c:pt idx="118">
                        <c:v>5.0771241830065303</c:v>
                      </c:pt>
                      <c:pt idx="119">
                        <c:v>4.8289124668434997</c:v>
                      </c:pt>
                      <c:pt idx="120">
                        <c:v>4.9211563731931598</c:v>
                      </c:pt>
                      <c:pt idx="121">
                        <c:v>4.1922077922077898</c:v>
                      </c:pt>
                      <c:pt idx="122">
                        <c:v>4.0365853658536501</c:v>
                      </c:pt>
                      <c:pt idx="123">
                        <c:v>4.0844504021447703</c:v>
                      </c:pt>
                      <c:pt idx="124">
                        <c:v>3.93659180977542</c:v>
                      </c:pt>
                      <c:pt idx="125">
                        <c:v>3.83621837549933</c:v>
                      </c:pt>
                      <c:pt idx="126">
                        <c:v>3.9249329758713101</c:v>
                      </c:pt>
                      <c:pt idx="127">
                        <c:v>3.8328912466843499</c:v>
                      </c:pt>
                      <c:pt idx="128">
                        <c:v>3.9331514324693</c:v>
                      </c:pt>
                      <c:pt idx="129">
                        <c:v>3.8358413132694902</c:v>
                      </c:pt>
                      <c:pt idx="130">
                        <c:v>4.0487144790257101</c:v>
                      </c:pt>
                      <c:pt idx="131">
                        <c:v>4.0993197278911504</c:v>
                      </c:pt>
                      <c:pt idx="132">
                        <c:v>3.87220026350461</c:v>
                      </c:pt>
                      <c:pt idx="133">
                        <c:v>4.0794078061911101</c:v>
                      </c:pt>
                      <c:pt idx="134">
                        <c:v>4.09324324324324</c:v>
                      </c:pt>
                      <c:pt idx="135">
                        <c:v>4.3897435897435901</c:v>
                      </c:pt>
                      <c:pt idx="136">
                        <c:v>4.3533163265306101</c:v>
                      </c:pt>
                      <c:pt idx="137">
                        <c:v>4.4066073697585697</c:v>
                      </c:pt>
                      <c:pt idx="138">
                        <c:v>4.1267427122940399</c:v>
                      </c:pt>
                      <c:pt idx="139">
                        <c:v>4.17691342534504</c:v>
                      </c:pt>
                      <c:pt idx="140">
                        <c:v>4.2005076142131896</c:v>
                      </c:pt>
                      <c:pt idx="141">
                        <c:v>4.1216389244558203</c:v>
                      </c:pt>
                      <c:pt idx="142">
                        <c:v>4.0268199233716402</c:v>
                      </c:pt>
                      <c:pt idx="143">
                        <c:v>4.0907911802853398</c:v>
                      </c:pt>
                      <c:pt idx="144">
                        <c:v>4.09440993788819</c:v>
                      </c:pt>
                      <c:pt idx="145">
                        <c:v>4.2742138364779798</c:v>
                      </c:pt>
                      <c:pt idx="146">
                        <c:v>4.23507917174177</c:v>
                      </c:pt>
                      <c:pt idx="147">
                        <c:v>4.0476190476190403</c:v>
                      </c:pt>
                      <c:pt idx="148">
                        <c:v>4.0924784217015997</c:v>
                      </c:pt>
                      <c:pt idx="149">
                        <c:v>3.90545454545454</c:v>
                      </c:pt>
                      <c:pt idx="150">
                        <c:v>3.9378109452736298</c:v>
                      </c:pt>
                      <c:pt idx="151">
                        <c:v>4.1205250596658702</c:v>
                      </c:pt>
                      <c:pt idx="152">
                        <c:v>4.1927272727272697</c:v>
                      </c:pt>
                      <c:pt idx="153">
                        <c:v>4.0118203309692602</c:v>
                      </c:pt>
                      <c:pt idx="154">
                        <c:v>3.8164251207729398</c:v>
                      </c:pt>
                      <c:pt idx="155">
                        <c:v>3.7556615017878401</c:v>
                      </c:pt>
                      <c:pt idx="156">
                        <c:v>3.6479902557856199</c:v>
                      </c:pt>
                      <c:pt idx="157">
                        <c:v>3.8152562574493398</c:v>
                      </c:pt>
                      <c:pt idx="158">
                        <c:v>3.8997613365155099</c:v>
                      </c:pt>
                      <c:pt idx="159">
                        <c:v>3.74258600237247</c:v>
                      </c:pt>
                      <c:pt idx="160">
                        <c:v>3.70813397129186</c:v>
                      </c:pt>
                      <c:pt idx="161">
                        <c:v>3.7115151515151501</c:v>
                      </c:pt>
                      <c:pt idx="162">
                        <c:v>3.7047387606318298</c:v>
                      </c:pt>
                      <c:pt idx="163">
                        <c:v>3.6440677966101598</c:v>
                      </c:pt>
                      <c:pt idx="164">
                        <c:v>3.6931540342298201</c:v>
                      </c:pt>
                      <c:pt idx="165">
                        <c:v>3.8615751789976098</c:v>
                      </c:pt>
                      <c:pt idx="166">
                        <c:v>3.6968272620446498</c:v>
                      </c:pt>
                      <c:pt idx="167">
                        <c:v>3.87469586374695</c:v>
                      </c:pt>
                      <c:pt idx="168">
                        <c:v>3.6706443914081102</c:v>
                      </c:pt>
                      <c:pt idx="169">
                        <c:v>3.5512195121951202</c:v>
                      </c:pt>
                      <c:pt idx="170">
                        <c:v>3.7508939213349199</c:v>
                      </c:pt>
                      <c:pt idx="171">
                        <c:v>3.6193939393939298</c:v>
                      </c:pt>
                      <c:pt idx="172">
                        <c:v>3.5229468599033802</c:v>
                      </c:pt>
                      <c:pt idx="173">
                        <c:v>3.7362250879249701</c:v>
                      </c:pt>
                      <c:pt idx="174">
                        <c:v>3.47072879330943</c:v>
                      </c:pt>
                      <c:pt idx="175">
                        <c:v>3.6125150421179302</c:v>
                      </c:pt>
                      <c:pt idx="176">
                        <c:v>3.4625445897740699</c:v>
                      </c:pt>
                      <c:pt idx="177">
                        <c:v>3.37847642079806</c:v>
                      </c:pt>
                      <c:pt idx="178">
                        <c:v>3.6829268292682902</c:v>
                      </c:pt>
                      <c:pt idx="179">
                        <c:v>3.8642266824084999</c:v>
                      </c:pt>
                      <c:pt idx="180">
                        <c:v>3.6310223266745001</c:v>
                      </c:pt>
                      <c:pt idx="181">
                        <c:v>3.4646581691772802</c:v>
                      </c:pt>
                      <c:pt idx="182">
                        <c:v>3.7995495495495399</c:v>
                      </c:pt>
                      <c:pt idx="183">
                        <c:v>4.09709821428571</c:v>
                      </c:pt>
                      <c:pt idx="184">
                        <c:v>4.0545243619489497</c:v>
                      </c:pt>
                      <c:pt idx="185">
                        <c:v>3.9353007945516398</c:v>
                      </c:pt>
                      <c:pt idx="186">
                        <c:v>3.9921612541993201</c:v>
                      </c:pt>
                      <c:pt idx="187">
                        <c:v>3.8310961968680002</c:v>
                      </c:pt>
                      <c:pt idx="188">
                        <c:v>3.7260273972602702</c:v>
                      </c:pt>
                      <c:pt idx="189">
                        <c:v>3.7170675830469602</c:v>
                      </c:pt>
                      <c:pt idx="190">
                        <c:v>3.6309255079006699</c:v>
                      </c:pt>
                      <c:pt idx="191">
                        <c:v>3.64464692482915</c:v>
                      </c:pt>
                      <c:pt idx="192">
                        <c:v>3.75284738041002</c:v>
                      </c:pt>
                      <c:pt idx="193">
                        <c:v>3.87878787878787</c:v>
                      </c:pt>
                      <c:pt idx="194">
                        <c:v>3.8273542600896802</c:v>
                      </c:pt>
                      <c:pt idx="195">
                        <c:v>3.6769911504424702</c:v>
                      </c:pt>
                      <c:pt idx="196">
                        <c:v>3.5634743875278398</c:v>
                      </c:pt>
                      <c:pt idx="197">
                        <c:v>3.5335570469798601</c:v>
                      </c:pt>
                      <c:pt idx="198">
                        <c:v>3.55</c:v>
                      </c:pt>
                      <c:pt idx="199">
                        <c:v>3.7251396648044599</c:v>
                      </c:pt>
                      <c:pt idx="200">
                        <c:v>3.7780219780219699</c:v>
                      </c:pt>
                      <c:pt idx="201">
                        <c:v>3.7494505494505401</c:v>
                      </c:pt>
                      <c:pt idx="202">
                        <c:v>3.70169491525423</c:v>
                      </c:pt>
                      <c:pt idx="203">
                        <c:v>3.5442176870748301</c:v>
                      </c:pt>
                      <c:pt idx="204">
                        <c:v>3.6</c:v>
                      </c:pt>
                      <c:pt idx="205">
                        <c:v>3.6004540295119098</c:v>
                      </c:pt>
                      <c:pt idx="206">
                        <c:v>3.52607184241019</c:v>
                      </c:pt>
                      <c:pt idx="207">
                        <c:v>3.64977477477477</c:v>
                      </c:pt>
                      <c:pt idx="208">
                        <c:v>3.4572072072072002</c:v>
                      </c:pt>
                      <c:pt idx="209">
                        <c:v>3.5682074408117201</c:v>
                      </c:pt>
                      <c:pt idx="210">
                        <c:v>3.8015102481121898</c:v>
                      </c:pt>
                      <c:pt idx="211">
                        <c:v>4.7840327533264997</c:v>
                      </c:pt>
                      <c:pt idx="212">
                        <c:v>4.7344862665310199</c:v>
                      </c:pt>
                      <c:pt idx="213">
                        <c:v>4.95604395604395</c:v>
                      </c:pt>
                      <c:pt idx="214">
                        <c:v>5.02587064676616</c:v>
                      </c:pt>
                      <c:pt idx="215">
                        <c:v>4.89229249011857</c:v>
                      </c:pt>
                      <c:pt idx="216">
                        <c:v>4.7058823529411704</c:v>
                      </c:pt>
                      <c:pt idx="217">
                        <c:v>4.6548323471400304</c:v>
                      </c:pt>
                      <c:pt idx="218">
                        <c:v>4.630859375</c:v>
                      </c:pt>
                      <c:pt idx="219">
                        <c:v>4.5860696517412904</c:v>
                      </c:pt>
                      <c:pt idx="220">
                        <c:v>4.4588235294117604</c:v>
                      </c:pt>
                      <c:pt idx="221">
                        <c:v>4.6309055118110196</c:v>
                      </c:pt>
                      <c:pt idx="222">
                        <c:v>4.7700483091787396</c:v>
                      </c:pt>
                      <c:pt idx="223">
                        <c:v>4.8790243902438997</c:v>
                      </c:pt>
                      <c:pt idx="224">
                        <c:v>4.69679849340866</c:v>
                      </c:pt>
                      <c:pt idx="225">
                        <c:v>4.7432432432432403</c:v>
                      </c:pt>
                      <c:pt idx="226">
                        <c:v>4.6997055937193304</c:v>
                      </c:pt>
                      <c:pt idx="227">
                        <c:v>4.6957801766437601</c:v>
                      </c:pt>
                      <c:pt idx="228">
                        <c:v>4.7998111425873402</c:v>
                      </c:pt>
                      <c:pt idx="229">
                        <c:v>4.5215686274509803</c:v>
                      </c:pt>
                      <c:pt idx="230">
                        <c:v>4.4561234329797497</c:v>
                      </c:pt>
                      <c:pt idx="231">
                        <c:v>4.4291262135922302</c:v>
                      </c:pt>
                      <c:pt idx="232">
                        <c:v>4.1207729468599004</c:v>
                      </c:pt>
                      <c:pt idx="233">
                        <c:v>3.7721261444557399</c:v>
                      </c:pt>
                      <c:pt idx="234">
                        <c:v>3.9738766980146201</c:v>
                      </c:pt>
                      <c:pt idx="235">
                        <c:v>3.8828920570264698</c:v>
                      </c:pt>
                      <c:pt idx="236">
                        <c:v>4.0222222222222204</c:v>
                      </c:pt>
                      <c:pt idx="237">
                        <c:v>4.51885830784913</c:v>
                      </c:pt>
                      <c:pt idx="238">
                        <c:v>4.16957026713124</c:v>
                      </c:pt>
                      <c:pt idx="239">
                        <c:v>4.13829787234042</c:v>
                      </c:pt>
                      <c:pt idx="240">
                        <c:v>3.5989247311827901</c:v>
                      </c:pt>
                      <c:pt idx="241">
                        <c:v>3.7606093579978199</c:v>
                      </c:pt>
                      <c:pt idx="242">
                        <c:v>3.6032432432432402</c:v>
                      </c:pt>
                      <c:pt idx="243">
                        <c:v>3.6359788359788299</c:v>
                      </c:pt>
                      <c:pt idx="244">
                        <c:v>3.8580508474576201</c:v>
                      </c:pt>
                      <c:pt idx="245">
                        <c:v>3.7001044932079399</c:v>
                      </c:pt>
                      <c:pt idx="246">
                        <c:v>3.7670639219934898</c:v>
                      </c:pt>
                      <c:pt idx="247">
                        <c:v>3.64799154334038</c:v>
                      </c:pt>
                      <c:pt idx="248">
                        <c:v>3.7782515991471199</c:v>
                      </c:pt>
                      <c:pt idx="249">
                        <c:v>3.9275053304904</c:v>
                      </c:pt>
                      <c:pt idx="250">
                        <c:v>3.5432639649507101</c:v>
                      </c:pt>
                      <c:pt idx="251">
                        <c:v>3.6408076514346401</c:v>
                      </c:pt>
                      <c:pt idx="252">
                        <c:v>3.6970684039087902</c:v>
                      </c:pt>
                      <c:pt idx="253">
                        <c:v>3.66918103448275</c:v>
                      </c:pt>
                      <c:pt idx="254">
                        <c:v>3.71186440677966</c:v>
                      </c:pt>
                      <c:pt idx="255">
                        <c:v>3.7470525187566901</c:v>
                      </c:pt>
                      <c:pt idx="256">
                        <c:v>3.7982551799345599</c:v>
                      </c:pt>
                      <c:pt idx="257">
                        <c:v>3.65941240478781</c:v>
                      </c:pt>
                      <c:pt idx="258">
                        <c:v>3.6196251378169699</c:v>
                      </c:pt>
                      <c:pt idx="259">
                        <c:v>3.64377682403433</c:v>
                      </c:pt>
                      <c:pt idx="260">
                        <c:v>3.5991332611050901</c:v>
                      </c:pt>
                      <c:pt idx="261">
                        <c:v>3.4961748633879699</c:v>
                      </c:pt>
                      <c:pt idx="262">
                        <c:v>3.3887079261672</c:v>
                      </c:pt>
                      <c:pt idx="263">
                        <c:v>3.3638344226579502</c:v>
                      </c:pt>
                      <c:pt idx="264">
                        <c:v>3.3856209150326699</c:v>
                      </c:pt>
                      <c:pt idx="265">
                        <c:v>3.4793756967670002</c:v>
                      </c:pt>
                      <c:pt idx="266">
                        <c:v>3.84098185699039</c:v>
                      </c:pt>
                      <c:pt idx="267">
                        <c:v>4.9900398406374498</c:v>
                      </c:pt>
                      <c:pt idx="268">
                        <c:v>4.9301435406698504</c:v>
                      </c:pt>
                      <c:pt idx="269">
                        <c:v>4.9064885496183201</c:v>
                      </c:pt>
                      <c:pt idx="270">
                        <c:v>4.8793590951932098</c:v>
                      </c:pt>
                      <c:pt idx="271">
                        <c:v>4.9652255639097698</c:v>
                      </c:pt>
                      <c:pt idx="272">
                        <c:v>4.8038852913968499</c:v>
                      </c:pt>
                      <c:pt idx="273">
                        <c:v>4.7436619718309796</c:v>
                      </c:pt>
                      <c:pt idx="274">
                        <c:v>4.8803738317757004</c:v>
                      </c:pt>
                      <c:pt idx="275">
                        <c:v>4.7581699346405202</c:v>
                      </c:pt>
                      <c:pt idx="276">
                        <c:v>4.6148007590132796</c:v>
                      </c:pt>
                      <c:pt idx="277">
                        <c:v>4.6091081593927896</c:v>
                      </c:pt>
                      <c:pt idx="278">
                        <c:v>4.4700854700854702</c:v>
                      </c:pt>
                      <c:pt idx="279">
                        <c:v>4.3452157598498999</c:v>
                      </c:pt>
                      <c:pt idx="280">
                        <c:v>4.3053949903660804</c:v>
                      </c:pt>
                      <c:pt idx="281">
                        <c:v>4.2359223300970799</c:v>
                      </c:pt>
                      <c:pt idx="282">
                        <c:v>4.2601156069364103</c:v>
                      </c:pt>
                      <c:pt idx="283">
                        <c:v>4.4449760765550197</c:v>
                      </c:pt>
                      <c:pt idx="284">
                        <c:v>4.3310412573673798</c:v>
                      </c:pt>
                      <c:pt idx="285">
                        <c:v>4.5320754716981098</c:v>
                      </c:pt>
                      <c:pt idx="286">
                        <c:v>4.8613766730401498</c:v>
                      </c:pt>
                      <c:pt idx="287">
                        <c:v>4.96846011131725</c:v>
                      </c:pt>
                      <c:pt idx="288">
                        <c:v>4.8571428571428497</c:v>
                      </c:pt>
                      <c:pt idx="289">
                        <c:v>4.7845303867403297</c:v>
                      </c:pt>
                      <c:pt idx="290">
                        <c:v>4.8013245033112497</c:v>
                      </c:pt>
                      <c:pt idx="291">
                        <c:v>4.7453358208955203</c:v>
                      </c:pt>
                      <c:pt idx="292">
                        <c:v>4.7481343283581996</c:v>
                      </c:pt>
                      <c:pt idx="293">
                        <c:v>4.4669187145557601</c:v>
                      </c:pt>
                      <c:pt idx="294">
                        <c:v>3.8284854563691</c:v>
                      </c:pt>
                      <c:pt idx="295">
                        <c:v>3.6765285996055201</c:v>
                      </c:pt>
                      <c:pt idx="296">
                        <c:v>3.7077393075356402</c:v>
                      </c:pt>
                      <c:pt idx="297">
                        <c:v>3.92622950819672</c:v>
                      </c:pt>
                      <c:pt idx="298">
                        <c:v>3.7704280155642</c:v>
                      </c:pt>
                      <c:pt idx="299">
                        <c:v>3.54008016032064</c:v>
                      </c:pt>
                      <c:pt idx="300">
                        <c:v>3.59919436052366</c:v>
                      </c:pt>
                      <c:pt idx="301">
                        <c:v>3.4589665653495398</c:v>
                      </c:pt>
                      <c:pt idx="302">
                        <c:v>3.5790010193679902</c:v>
                      </c:pt>
                      <c:pt idx="303">
                        <c:v>3.53299492385786</c:v>
                      </c:pt>
                      <c:pt idx="304">
                        <c:v>3.5465838509316701</c:v>
                      </c:pt>
                      <c:pt idx="305">
                        <c:v>3.6412060301507498</c:v>
                      </c:pt>
                      <c:pt idx="306">
                        <c:v>3.7399014778325101</c:v>
                      </c:pt>
                      <c:pt idx="307">
                        <c:v>3.5391566265060201</c:v>
                      </c:pt>
                      <c:pt idx="308">
                        <c:v>3.4453280318091402</c:v>
                      </c:pt>
                      <c:pt idx="309">
                        <c:v>3.3515463917525699</c:v>
                      </c:pt>
                      <c:pt idx="310">
                        <c:v>3.51938775510204</c:v>
                      </c:pt>
                      <c:pt idx="311">
                        <c:v>3.6216216216216202</c:v>
                      </c:pt>
                      <c:pt idx="312">
                        <c:v>3.8467824310520902</c:v>
                      </c:pt>
                      <c:pt idx="313">
                        <c:v>3.68781985670419</c:v>
                      </c:pt>
                      <c:pt idx="314">
                        <c:v>3.5821355236139598</c:v>
                      </c:pt>
                      <c:pt idx="315">
                        <c:v>3.7502410800385699</c:v>
                      </c:pt>
                      <c:pt idx="316">
                        <c:v>4.7467889908256797</c:v>
                      </c:pt>
                      <c:pt idx="317">
                        <c:v>4.9148533585619596</c:v>
                      </c:pt>
                      <c:pt idx="318">
                        <c:v>4.7223796033994301</c:v>
                      </c:pt>
                      <c:pt idx="319">
                        <c:v>4.8379629629629601</c:v>
                      </c:pt>
                      <c:pt idx="320">
                        <c:v>4.7336448598130803</c:v>
                      </c:pt>
                      <c:pt idx="321">
                        <c:v>4.6579422382671396</c:v>
                      </c:pt>
                      <c:pt idx="322">
                        <c:v>4.4568345323741001</c:v>
                      </c:pt>
                      <c:pt idx="323">
                        <c:v>4.4375561545372797</c:v>
                      </c:pt>
                      <c:pt idx="324">
                        <c:v>4.3169845594913703</c:v>
                      </c:pt>
                      <c:pt idx="325">
                        <c:v>4.2520473157415797</c:v>
                      </c:pt>
                      <c:pt idx="326">
                        <c:v>4.3154056517775699</c:v>
                      </c:pt>
                      <c:pt idx="327">
                        <c:v>4.1355140186915804</c:v>
                      </c:pt>
                      <c:pt idx="328">
                        <c:v>3.5072046109509998</c:v>
                      </c:pt>
                      <c:pt idx="329">
                        <c:v>3.45940594059405</c:v>
                      </c:pt>
                      <c:pt idx="330">
                        <c:v>3.2811534500514901</c:v>
                      </c:pt>
                      <c:pt idx="331">
                        <c:v>3.7899686520376101</c:v>
                      </c:pt>
                      <c:pt idx="332">
                        <c:v>3.7578475336322801</c:v>
                      </c:pt>
                      <c:pt idx="333">
                        <c:v>3.99532710280373</c:v>
                      </c:pt>
                      <c:pt idx="334">
                        <c:v>4.4315673289183204</c:v>
                      </c:pt>
                      <c:pt idx="335">
                        <c:v>4.12710084033613</c:v>
                      </c:pt>
                      <c:pt idx="336">
                        <c:v>3.7148846960167701</c:v>
                      </c:pt>
                      <c:pt idx="337">
                        <c:v>3.7386363636363602</c:v>
                      </c:pt>
                      <c:pt idx="338">
                        <c:v>3.6065747613997798</c:v>
                      </c:pt>
                      <c:pt idx="339">
                        <c:v>3.5654008438818501</c:v>
                      </c:pt>
                      <c:pt idx="340">
                        <c:v>3.6160164271047202</c:v>
                      </c:pt>
                      <c:pt idx="341">
                        <c:v>3.57981462409886</c:v>
                      </c:pt>
                      <c:pt idx="342">
                        <c:v>3.3127659574467998</c:v>
                      </c:pt>
                      <c:pt idx="343">
                        <c:v>3.3088235294117601</c:v>
                      </c:pt>
                      <c:pt idx="344">
                        <c:v>3.1678832116788298</c:v>
                      </c:pt>
                      <c:pt idx="345">
                        <c:v>3.5418875927889699</c:v>
                      </c:pt>
                      <c:pt idx="346">
                        <c:v>3.6044071353620102</c:v>
                      </c:pt>
                      <c:pt idx="347">
                        <c:v>3.6767466110531801</c:v>
                      </c:pt>
                      <c:pt idx="348">
                        <c:v>3.6436781609195399</c:v>
                      </c:pt>
                      <c:pt idx="349">
                        <c:v>3.58591248665955</c:v>
                      </c:pt>
                      <c:pt idx="350">
                        <c:v>3.49109947643979</c:v>
                      </c:pt>
                      <c:pt idx="351">
                        <c:v>3.22803347280334</c:v>
                      </c:pt>
                      <c:pt idx="352">
                        <c:v>3.3909853249475801</c:v>
                      </c:pt>
                      <c:pt idx="353">
                        <c:v>3.5272536687631</c:v>
                      </c:pt>
                      <c:pt idx="354">
                        <c:v>3.4275132275132201</c:v>
                      </c:pt>
                      <c:pt idx="355">
                        <c:v>3.4020725388601001</c:v>
                      </c:pt>
                      <c:pt idx="356">
                        <c:v>3.5715778474399098</c:v>
                      </c:pt>
                      <c:pt idx="357">
                        <c:v>4.0868706811451103</c:v>
                      </c:pt>
                      <c:pt idx="358">
                        <c:v>4.7540669856459301</c:v>
                      </c:pt>
                      <c:pt idx="359">
                        <c:v>4.97240110395584</c:v>
                      </c:pt>
                      <c:pt idx="360">
                        <c:v>4.7279279279279196</c:v>
                      </c:pt>
                      <c:pt idx="361">
                        <c:v>4.8951048951048897</c:v>
                      </c:pt>
                      <c:pt idx="362">
                        <c:v>4.6272563176895298</c:v>
                      </c:pt>
                      <c:pt idx="363">
                        <c:v>4.5113636363636296</c:v>
                      </c:pt>
                      <c:pt idx="364">
                        <c:v>4.4036458333333304</c:v>
                      </c:pt>
                      <c:pt idx="365">
                        <c:v>4.2664907651714996</c:v>
                      </c:pt>
                      <c:pt idx="366">
                        <c:v>4.4207792207792203</c:v>
                      </c:pt>
                      <c:pt idx="367">
                        <c:v>4.4585876198779397</c:v>
                      </c:pt>
                      <c:pt idx="368">
                        <c:v>4.4484536082474202</c:v>
                      </c:pt>
                      <c:pt idx="369">
                        <c:v>4.4258620689655102</c:v>
                      </c:pt>
                      <c:pt idx="370">
                        <c:v>4.26198630136986</c:v>
                      </c:pt>
                      <c:pt idx="371">
                        <c:v>4.2010309278350499</c:v>
                      </c:pt>
                      <c:pt idx="372">
                        <c:v>4.2020547945205404</c:v>
                      </c:pt>
                      <c:pt idx="373">
                        <c:v>4.1219723183391004</c:v>
                      </c:pt>
                      <c:pt idx="374">
                        <c:v>3.9668700959023502</c:v>
                      </c:pt>
                      <c:pt idx="375">
                        <c:v>4.08598452278589</c:v>
                      </c:pt>
                      <c:pt idx="376">
                        <c:v>4.2621848739495798</c:v>
                      </c:pt>
                      <c:pt idx="377">
                        <c:v>4.1008474576271103</c:v>
                      </c:pt>
                      <c:pt idx="378">
                        <c:v>4.09183673469387</c:v>
                      </c:pt>
                      <c:pt idx="379">
                        <c:v>4.0573139435414802</c:v>
                      </c:pt>
                      <c:pt idx="380">
                        <c:v>3.95626072041166</c:v>
                      </c:pt>
                      <c:pt idx="381">
                        <c:v>3.7344434706397802</c:v>
                      </c:pt>
                      <c:pt idx="382">
                        <c:v>3.8904593639575902</c:v>
                      </c:pt>
                      <c:pt idx="383">
                        <c:v>3.84135472370766</c:v>
                      </c:pt>
                      <c:pt idx="384">
                        <c:v>3.5155393053016399</c:v>
                      </c:pt>
                      <c:pt idx="385">
                        <c:v>3.3913043478260798</c:v>
                      </c:pt>
                      <c:pt idx="386">
                        <c:v>3.3215648854961799</c:v>
                      </c:pt>
                      <c:pt idx="387">
                        <c:v>3.2662835249042099</c:v>
                      </c:pt>
                      <c:pt idx="388">
                        <c:v>3.3329959514169998</c:v>
                      </c:pt>
                      <c:pt idx="389">
                        <c:v>3.3435039370078701</c:v>
                      </c:pt>
                      <c:pt idx="390">
                        <c:v>3.3240279162512398</c:v>
                      </c:pt>
                      <c:pt idx="391">
                        <c:v>3.2232232232232199</c:v>
                      </c:pt>
                      <c:pt idx="392">
                        <c:v>3.6850937808489599</c:v>
                      </c:pt>
                      <c:pt idx="393">
                        <c:v>3.9179536679536602</c:v>
                      </c:pt>
                      <c:pt idx="394">
                        <c:v>3.6999031945788898</c:v>
                      </c:pt>
                      <c:pt idx="395">
                        <c:v>3.5162882527147001</c:v>
                      </c:pt>
                      <c:pt idx="396">
                        <c:v>3.45614035087719</c:v>
                      </c:pt>
                      <c:pt idx="397">
                        <c:v>3.45837414299706</c:v>
                      </c:pt>
                      <c:pt idx="398">
                        <c:v>3.38514173998044</c:v>
                      </c:pt>
                      <c:pt idx="399">
                        <c:v>3.3804453049370702</c:v>
                      </c:pt>
                      <c:pt idx="400">
                        <c:v>3.4050880626222999</c:v>
                      </c:pt>
                      <c:pt idx="401">
                        <c:v>3.4197407776669899</c:v>
                      </c:pt>
                      <c:pt idx="402">
                        <c:v>3.32457027300303</c:v>
                      </c:pt>
                      <c:pt idx="403">
                        <c:v>3.4295774647887298</c:v>
                      </c:pt>
                      <c:pt idx="404">
                        <c:v>3.4399185336048799</c:v>
                      </c:pt>
                      <c:pt idx="405">
                        <c:v>3.3226452905811601</c:v>
                      </c:pt>
                      <c:pt idx="406">
                        <c:v>3.2913978494623599</c:v>
                      </c:pt>
                      <c:pt idx="407">
                        <c:v>3.4150360453141002</c:v>
                      </c:pt>
                      <c:pt idx="408">
                        <c:v>3.2525879917184199</c:v>
                      </c:pt>
                      <c:pt idx="409">
                        <c:v>3.36752136752136</c:v>
                      </c:pt>
                      <c:pt idx="410">
                        <c:v>3.4237837837837799</c:v>
                      </c:pt>
                      <c:pt idx="411">
                        <c:v>3.1833688699360301</c:v>
                      </c:pt>
                      <c:pt idx="412">
                        <c:v>3.12715517241379</c:v>
                      </c:pt>
                      <c:pt idx="413">
                        <c:v>3.16488222698072</c:v>
                      </c:pt>
                      <c:pt idx="414">
                        <c:v>3.1746724890829601</c:v>
                      </c:pt>
                      <c:pt idx="415">
                        <c:v>3.0594837261503902</c:v>
                      </c:pt>
                      <c:pt idx="416">
                        <c:v>3.23271889400921</c:v>
                      </c:pt>
                      <c:pt idx="417">
                        <c:v>3.15701559020044</c:v>
                      </c:pt>
                      <c:pt idx="418">
                        <c:v>3.06726457399103</c:v>
                      </c:pt>
                      <c:pt idx="419">
                        <c:v>2.9051254089422001</c:v>
                      </c:pt>
                      <c:pt idx="420">
                        <c:v>3.04441913439635</c:v>
                      </c:pt>
                      <c:pt idx="421">
                        <c:v>3.0681044267877402</c:v>
                      </c:pt>
                      <c:pt idx="422">
                        <c:v>3.09038238702201</c:v>
                      </c:pt>
                      <c:pt idx="423">
                        <c:v>2.9666269368295501</c:v>
                      </c:pt>
                      <c:pt idx="424">
                        <c:v>3.0381062355658099</c:v>
                      </c:pt>
                      <c:pt idx="425">
                        <c:v>3.0400457665903802</c:v>
                      </c:pt>
                      <c:pt idx="426">
                        <c:v>2.98943661971831</c:v>
                      </c:pt>
                      <c:pt idx="427">
                        <c:v>3.0069124423963101</c:v>
                      </c:pt>
                      <c:pt idx="428">
                        <c:v>3.2973933649289</c:v>
                      </c:pt>
                      <c:pt idx="429">
                        <c:v>3.04495747266099</c:v>
                      </c:pt>
                      <c:pt idx="430">
                        <c:v>3.3978365384615299</c:v>
                      </c:pt>
                      <c:pt idx="431">
                        <c:v>3.28953771289537</c:v>
                      </c:pt>
                      <c:pt idx="432">
                        <c:v>3.0785024154589302</c:v>
                      </c:pt>
                      <c:pt idx="433">
                        <c:v>3.08</c:v>
                      </c:pt>
                      <c:pt idx="434">
                        <c:v>3.43708609271523</c:v>
                      </c:pt>
                      <c:pt idx="435">
                        <c:v>3.66374589266155</c:v>
                      </c:pt>
                      <c:pt idx="436">
                        <c:v>3.5272525027808599</c:v>
                      </c:pt>
                      <c:pt idx="437">
                        <c:v>3.4558659217877001</c:v>
                      </c:pt>
                      <c:pt idx="438">
                        <c:v>3.5337837837837802</c:v>
                      </c:pt>
                      <c:pt idx="439">
                        <c:v>3.7147688838782398</c:v>
                      </c:pt>
                      <c:pt idx="440">
                        <c:v>3.3293084522502698</c:v>
                      </c:pt>
                      <c:pt idx="441">
                        <c:v>3.34330011074197</c:v>
                      </c:pt>
                      <c:pt idx="442">
                        <c:v>3.2409909909909902</c:v>
                      </c:pt>
                      <c:pt idx="443">
                        <c:v>3.2217194570135699</c:v>
                      </c:pt>
                      <c:pt idx="444">
                        <c:v>3.3575482406356398</c:v>
                      </c:pt>
                      <c:pt idx="445">
                        <c:v>3.4038680318543801</c:v>
                      </c:pt>
                      <c:pt idx="446">
                        <c:v>3.2745535714285698</c:v>
                      </c:pt>
                      <c:pt idx="447">
                        <c:v>3.3</c:v>
                      </c:pt>
                      <c:pt idx="448">
                        <c:v>3.27221597300337</c:v>
                      </c:pt>
                      <c:pt idx="449">
                        <c:v>3.125</c:v>
                      </c:pt>
                      <c:pt idx="450">
                        <c:v>3.0943820224719101</c:v>
                      </c:pt>
                      <c:pt idx="451">
                        <c:v>3.12585812356979</c:v>
                      </c:pt>
                      <c:pt idx="452">
                        <c:v>3.13148788927335</c:v>
                      </c:pt>
                      <c:pt idx="453">
                        <c:v>3.1840277777777701</c:v>
                      </c:pt>
                      <c:pt idx="454">
                        <c:v>3.0781426953567301</c:v>
                      </c:pt>
                      <c:pt idx="455">
                        <c:v>3.1065088757396402</c:v>
                      </c:pt>
                      <c:pt idx="456">
                        <c:v>3.1091753774680599</c:v>
                      </c:pt>
                      <c:pt idx="457">
                        <c:v>3.1275088547815799</c:v>
                      </c:pt>
                      <c:pt idx="458">
                        <c:v>3.1997549019607798</c:v>
                      </c:pt>
                      <c:pt idx="459">
                        <c:v>3.2413793103448199</c:v>
                      </c:pt>
                      <c:pt idx="460">
                        <c:v>3.3547215496368001</c:v>
                      </c:pt>
                      <c:pt idx="461">
                        <c:v>3.2108362779740802</c:v>
                      </c:pt>
                      <c:pt idx="462">
                        <c:v>3.1060070671378002</c:v>
                      </c:pt>
                      <c:pt idx="463">
                        <c:v>3.0324519230769198</c:v>
                      </c:pt>
                      <c:pt idx="464">
                        <c:v>3.0134474327628298</c:v>
                      </c:pt>
                      <c:pt idx="465">
                        <c:v>3.1080050825921202</c:v>
                      </c:pt>
                      <c:pt idx="466">
                        <c:v>2.8916776750330202</c:v>
                      </c:pt>
                      <c:pt idx="467">
                        <c:v>3.4046172539489601</c:v>
                      </c:pt>
                      <c:pt idx="468">
                        <c:v>3.0964285714285702</c:v>
                      </c:pt>
                      <c:pt idx="469">
                        <c:v>3.13308457711442</c:v>
                      </c:pt>
                      <c:pt idx="470">
                        <c:v>3.1060240963855401</c:v>
                      </c:pt>
                      <c:pt idx="471">
                        <c:v>3.1725955204215999</c:v>
                      </c:pt>
                      <c:pt idx="472">
                        <c:v>3.2359550561797699</c:v>
                      </c:pt>
                      <c:pt idx="473">
                        <c:v>3.0251256281407</c:v>
                      </c:pt>
                      <c:pt idx="474">
                        <c:v>3.0756097560975602</c:v>
                      </c:pt>
                      <c:pt idx="475">
                        <c:v>3.2141982864137</c:v>
                      </c:pt>
                      <c:pt idx="476">
                        <c:v>3.5087719298245599</c:v>
                      </c:pt>
                      <c:pt idx="477">
                        <c:v>4.6640360766629003</c:v>
                      </c:pt>
                      <c:pt idx="478">
                        <c:v>4.6850053937432499</c:v>
                      </c:pt>
                      <c:pt idx="479">
                        <c:v>4.4325782092772297</c:v>
                      </c:pt>
                      <c:pt idx="480">
                        <c:v>4.4015317286651996</c:v>
                      </c:pt>
                      <c:pt idx="481">
                        <c:v>4.19935691318328</c:v>
                      </c:pt>
                      <c:pt idx="482">
                        <c:v>4.0874316939890702</c:v>
                      </c:pt>
                      <c:pt idx="483">
                        <c:v>4.2477973568281904</c:v>
                      </c:pt>
                      <c:pt idx="484">
                        <c:v>4.30634573304157</c:v>
                      </c:pt>
                      <c:pt idx="485">
                        <c:v>4.2552954292084699</c:v>
                      </c:pt>
                      <c:pt idx="486">
                        <c:v>4.0680570801317204</c:v>
                      </c:pt>
                      <c:pt idx="487">
                        <c:v>3.9603624009059999</c:v>
                      </c:pt>
                      <c:pt idx="488">
                        <c:v>3.9505617977527998</c:v>
                      </c:pt>
                      <c:pt idx="489">
                        <c:v>3.8123620309050699</c:v>
                      </c:pt>
                      <c:pt idx="490">
                        <c:v>3.7736900780378999</c:v>
                      </c:pt>
                      <c:pt idx="491">
                        <c:v>3.9345898004434501</c:v>
                      </c:pt>
                      <c:pt idx="492">
                        <c:v>4.0569196428571397</c:v>
                      </c:pt>
                      <c:pt idx="493">
                        <c:v>4.0475138121546896</c:v>
                      </c:pt>
                      <c:pt idx="494">
                        <c:v>4.1259668508287204</c:v>
                      </c:pt>
                      <c:pt idx="495">
                        <c:v>4.2462941847206297</c:v>
                      </c:pt>
                      <c:pt idx="496">
                        <c:v>1.98855507868383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dateAx>
        <c:axId val="-5328738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2844432"/>
        <c:crosses val="autoZero"/>
        <c:auto val="1"/>
        <c:lblOffset val="100"/>
        <c:baseTimeUnit val="days"/>
      </c:dateAx>
      <c:valAx>
        <c:axId val="-53284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2873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User</a:t>
            </a:r>
            <a:r>
              <a:rPr lang="en-US" baseline="0"/>
              <a:t> </a:t>
            </a:r>
            <a:r>
              <a:rPr lang="en-US" sz="1400" b="0" i="0" u="none" strike="noStrike" baseline="0">
                <a:effectLst/>
              </a:rPr>
              <a:t>Acquisition </a:t>
            </a:r>
            <a:r>
              <a:rPr lang="en-US" baseline="0"/>
              <a:t>Percentage in Installations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5"/>
          <c:order val="25"/>
          <c:tx>
            <c:strRef>
              <c:f>OrganicIns_raw!$AA$1</c:f>
              <c:strCache>
                <c:ptCount val="1"/>
                <c:pt idx="0">
                  <c:v>Organic in DL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OrganicIns_raw!$A$2:$A$505</c:f>
              <c:strCache>
                <c:ptCount val="504"/>
                <c:pt idx="0">
                  <c:v>3/16/2016</c:v>
                </c:pt>
                <c:pt idx="1">
                  <c:v>3/17/2016</c:v>
                </c:pt>
                <c:pt idx="2">
                  <c:v>3/18/2016</c:v>
                </c:pt>
                <c:pt idx="3">
                  <c:v>3/19/2016</c:v>
                </c:pt>
                <c:pt idx="4">
                  <c:v>3/20/2016</c:v>
                </c:pt>
                <c:pt idx="5">
                  <c:v>3/21/2016</c:v>
                </c:pt>
                <c:pt idx="6">
                  <c:v>3/22/2016</c:v>
                </c:pt>
                <c:pt idx="7">
                  <c:v>3/23/2016</c:v>
                </c:pt>
                <c:pt idx="8">
                  <c:v>3/24/2016</c:v>
                </c:pt>
                <c:pt idx="9">
                  <c:v>3/25/2016</c:v>
                </c:pt>
                <c:pt idx="10">
                  <c:v>3/26/2016</c:v>
                </c:pt>
                <c:pt idx="11">
                  <c:v>3/27/2016</c:v>
                </c:pt>
                <c:pt idx="12">
                  <c:v>3/28/2016</c:v>
                </c:pt>
                <c:pt idx="13">
                  <c:v>3/29/2016</c:v>
                </c:pt>
                <c:pt idx="14">
                  <c:v>3/30/2016</c:v>
                </c:pt>
                <c:pt idx="15">
                  <c:v>3/31/2016</c:v>
                </c:pt>
                <c:pt idx="16">
                  <c:v>4/1/2016</c:v>
                </c:pt>
                <c:pt idx="17">
                  <c:v>4/2/2016</c:v>
                </c:pt>
                <c:pt idx="18">
                  <c:v>4/3/2016</c:v>
                </c:pt>
                <c:pt idx="19">
                  <c:v>4/4/2016</c:v>
                </c:pt>
                <c:pt idx="20">
                  <c:v>4/5/2016</c:v>
                </c:pt>
                <c:pt idx="21">
                  <c:v>4/6/2016</c:v>
                </c:pt>
                <c:pt idx="22">
                  <c:v>4/7/2016</c:v>
                </c:pt>
                <c:pt idx="23">
                  <c:v>4/8/2016</c:v>
                </c:pt>
                <c:pt idx="24">
                  <c:v>4/9/2016</c:v>
                </c:pt>
                <c:pt idx="25">
                  <c:v>4/10/2016</c:v>
                </c:pt>
                <c:pt idx="26">
                  <c:v>4/11/2016</c:v>
                </c:pt>
                <c:pt idx="27">
                  <c:v>4/12/2016</c:v>
                </c:pt>
                <c:pt idx="28">
                  <c:v>4/13/2016</c:v>
                </c:pt>
                <c:pt idx="29">
                  <c:v>4/14/2016</c:v>
                </c:pt>
                <c:pt idx="30">
                  <c:v>4/15/2016</c:v>
                </c:pt>
                <c:pt idx="31">
                  <c:v>4/16/2016</c:v>
                </c:pt>
                <c:pt idx="32">
                  <c:v>4/17/2016</c:v>
                </c:pt>
                <c:pt idx="33">
                  <c:v>4/18/2016</c:v>
                </c:pt>
                <c:pt idx="34">
                  <c:v>4/19/2016</c:v>
                </c:pt>
                <c:pt idx="35">
                  <c:v>4/20/2016</c:v>
                </c:pt>
                <c:pt idx="36">
                  <c:v>4/21/2016</c:v>
                </c:pt>
                <c:pt idx="37">
                  <c:v>4/22/2016</c:v>
                </c:pt>
                <c:pt idx="38">
                  <c:v>4/23/2016</c:v>
                </c:pt>
                <c:pt idx="39">
                  <c:v>4/24/2016</c:v>
                </c:pt>
                <c:pt idx="40">
                  <c:v>4/25/2016</c:v>
                </c:pt>
                <c:pt idx="41">
                  <c:v>4/26/2016</c:v>
                </c:pt>
                <c:pt idx="42">
                  <c:v>4/27/2016</c:v>
                </c:pt>
                <c:pt idx="43">
                  <c:v>4/28/2016</c:v>
                </c:pt>
                <c:pt idx="44">
                  <c:v>4/29/2016</c:v>
                </c:pt>
                <c:pt idx="45">
                  <c:v>4/30/2016</c:v>
                </c:pt>
                <c:pt idx="46">
                  <c:v>5/1/2016</c:v>
                </c:pt>
                <c:pt idx="47">
                  <c:v>5/2/2016</c:v>
                </c:pt>
                <c:pt idx="48">
                  <c:v>5/3/2016</c:v>
                </c:pt>
                <c:pt idx="49">
                  <c:v>5/4/2016</c:v>
                </c:pt>
                <c:pt idx="50">
                  <c:v>5/5/2016</c:v>
                </c:pt>
                <c:pt idx="51">
                  <c:v>5/6/2016</c:v>
                </c:pt>
                <c:pt idx="52">
                  <c:v>5/7/2016</c:v>
                </c:pt>
                <c:pt idx="53">
                  <c:v>5/8/2016</c:v>
                </c:pt>
                <c:pt idx="54">
                  <c:v>5/9/2016</c:v>
                </c:pt>
                <c:pt idx="55">
                  <c:v>5/10/2016</c:v>
                </c:pt>
                <c:pt idx="56">
                  <c:v>5/11/2016</c:v>
                </c:pt>
                <c:pt idx="57">
                  <c:v>5/12/2016</c:v>
                </c:pt>
                <c:pt idx="58">
                  <c:v>5/13/2016</c:v>
                </c:pt>
                <c:pt idx="59">
                  <c:v>5/14/2016</c:v>
                </c:pt>
                <c:pt idx="60">
                  <c:v>5/15/2016</c:v>
                </c:pt>
                <c:pt idx="61">
                  <c:v>5/16/2016</c:v>
                </c:pt>
                <c:pt idx="62">
                  <c:v>5/17/2016</c:v>
                </c:pt>
                <c:pt idx="63">
                  <c:v>5/18/2016</c:v>
                </c:pt>
                <c:pt idx="64">
                  <c:v>5/19/2016</c:v>
                </c:pt>
                <c:pt idx="65">
                  <c:v>5/20/2016</c:v>
                </c:pt>
                <c:pt idx="66">
                  <c:v>5/21/2016</c:v>
                </c:pt>
                <c:pt idx="67">
                  <c:v>5/22/2016</c:v>
                </c:pt>
                <c:pt idx="68">
                  <c:v>5/23/2016</c:v>
                </c:pt>
                <c:pt idx="69">
                  <c:v>5/24/2016</c:v>
                </c:pt>
                <c:pt idx="70">
                  <c:v>5/25/2016</c:v>
                </c:pt>
                <c:pt idx="71">
                  <c:v>5/26/2016</c:v>
                </c:pt>
                <c:pt idx="72">
                  <c:v>5/27/2016</c:v>
                </c:pt>
                <c:pt idx="73">
                  <c:v>5/28/2016</c:v>
                </c:pt>
                <c:pt idx="74">
                  <c:v>5/29/2016</c:v>
                </c:pt>
                <c:pt idx="75">
                  <c:v>5/30/2016</c:v>
                </c:pt>
                <c:pt idx="76">
                  <c:v>5/31/2016</c:v>
                </c:pt>
                <c:pt idx="77">
                  <c:v>6/1/2016</c:v>
                </c:pt>
                <c:pt idx="78">
                  <c:v>6/2/2016</c:v>
                </c:pt>
                <c:pt idx="79">
                  <c:v>6/3/2016</c:v>
                </c:pt>
                <c:pt idx="80">
                  <c:v>6/4/2016</c:v>
                </c:pt>
                <c:pt idx="81">
                  <c:v>6/5/2016</c:v>
                </c:pt>
                <c:pt idx="82">
                  <c:v>6/6/2016</c:v>
                </c:pt>
                <c:pt idx="83">
                  <c:v>6/7/2016</c:v>
                </c:pt>
                <c:pt idx="84">
                  <c:v>6/8/2016</c:v>
                </c:pt>
                <c:pt idx="85">
                  <c:v>6/9/2016</c:v>
                </c:pt>
                <c:pt idx="86">
                  <c:v>6/10/2016</c:v>
                </c:pt>
                <c:pt idx="87">
                  <c:v>6/11/2016</c:v>
                </c:pt>
                <c:pt idx="88">
                  <c:v>6/12/2016</c:v>
                </c:pt>
                <c:pt idx="89">
                  <c:v>6/13/2016</c:v>
                </c:pt>
                <c:pt idx="90">
                  <c:v>6/14/2016</c:v>
                </c:pt>
                <c:pt idx="91">
                  <c:v>6/15/2016</c:v>
                </c:pt>
                <c:pt idx="92">
                  <c:v>6/16/2016</c:v>
                </c:pt>
                <c:pt idx="93">
                  <c:v>6/17/2016</c:v>
                </c:pt>
                <c:pt idx="94">
                  <c:v>6/18/2016</c:v>
                </c:pt>
                <c:pt idx="95">
                  <c:v>6/19/2016</c:v>
                </c:pt>
                <c:pt idx="96">
                  <c:v>6/20/2016</c:v>
                </c:pt>
                <c:pt idx="97">
                  <c:v>6/21/2016</c:v>
                </c:pt>
                <c:pt idx="98">
                  <c:v>6/22/2016</c:v>
                </c:pt>
                <c:pt idx="99">
                  <c:v>6/23/2016</c:v>
                </c:pt>
                <c:pt idx="100">
                  <c:v>6/24/2016</c:v>
                </c:pt>
                <c:pt idx="101">
                  <c:v>6/25/2016</c:v>
                </c:pt>
                <c:pt idx="102">
                  <c:v>6/26/2016</c:v>
                </c:pt>
                <c:pt idx="103">
                  <c:v>6/27/2016</c:v>
                </c:pt>
                <c:pt idx="104">
                  <c:v>6/28/2016</c:v>
                </c:pt>
                <c:pt idx="105">
                  <c:v>6/29/2016</c:v>
                </c:pt>
                <c:pt idx="106">
                  <c:v>6/30/2016</c:v>
                </c:pt>
                <c:pt idx="107">
                  <c:v>7/1/2016</c:v>
                </c:pt>
                <c:pt idx="108">
                  <c:v>7/2/2016</c:v>
                </c:pt>
                <c:pt idx="109">
                  <c:v>7/3/2016</c:v>
                </c:pt>
                <c:pt idx="110">
                  <c:v>7/4/2016</c:v>
                </c:pt>
                <c:pt idx="111">
                  <c:v>7/5/2016</c:v>
                </c:pt>
                <c:pt idx="112">
                  <c:v>7/6/2016</c:v>
                </c:pt>
                <c:pt idx="113">
                  <c:v>7/7/2016</c:v>
                </c:pt>
                <c:pt idx="114">
                  <c:v>7/8/2016</c:v>
                </c:pt>
                <c:pt idx="115">
                  <c:v>7/9/2016</c:v>
                </c:pt>
                <c:pt idx="116">
                  <c:v>7/10/2016</c:v>
                </c:pt>
                <c:pt idx="117">
                  <c:v>7/11/2016</c:v>
                </c:pt>
                <c:pt idx="118">
                  <c:v>7/12/2016</c:v>
                </c:pt>
                <c:pt idx="119">
                  <c:v>7/13/2016</c:v>
                </c:pt>
                <c:pt idx="120">
                  <c:v>7/14/2016</c:v>
                </c:pt>
                <c:pt idx="121">
                  <c:v>7/15/2016</c:v>
                </c:pt>
                <c:pt idx="122">
                  <c:v>7/16/2016</c:v>
                </c:pt>
                <c:pt idx="123">
                  <c:v>7/17/2016</c:v>
                </c:pt>
                <c:pt idx="124">
                  <c:v>7/18/2016</c:v>
                </c:pt>
                <c:pt idx="125">
                  <c:v>7/19/2016</c:v>
                </c:pt>
                <c:pt idx="126">
                  <c:v>7/20/2016</c:v>
                </c:pt>
                <c:pt idx="127">
                  <c:v>7/21/2016</c:v>
                </c:pt>
                <c:pt idx="128">
                  <c:v>7/22/2016</c:v>
                </c:pt>
                <c:pt idx="129">
                  <c:v>7/23/2016</c:v>
                </c:pt>
                <c:pt idx="130">
                  <c:v>7/24/2016</c:v>
                </c:pt>
                <c:pt idx="131">
                  <c:v>7/25/2016</c:v>
                </c:pt>
                <c:pt idx="132">
                  <c:v>7/26/2016</c:v>
                </c:pt>
                <c:pt idx="133">
                  <c:v>7/27/2016</c:v>
                </c:pt>
                <c:pt idx="134">
                  <c:v>7/28/2016</c:v>
                </c:pt>
                <c:pt idx="135">
                  <c:v>7/29/2016</c:v>
                </c:pt>
                <c:pt idx="136">
                  <c:v>7/30/2016</c:v>
                </c:pt>
                <c:pt idx="137">
                  <c:v>7/31/2016</c:v>
                </c:pt>
                <c:pt idx="138">
                  <c:v>8/1/2016</c:v>
                </c:pt>
                <c:pt idx="139">
                  <c:v>8/2/2016</c:v>
                </c:pt>
                <c:pt idx="140">
                  <c:v>8/3/2016</c:v>
                </c:pt>
                <c:pt idx="141">
                  <c:v>8/4/2016</c:v>
                </c:pt>
                <c:pt idx="142">
                  <c:v>8/5/2016</c:v>
                </c:pt>
                <c:pt idx="143">
                  <c:v>8/6/2016</c:v>
                </c:pt>
                <c:pt idx="144">
                  <c:v>8/7/2016</c:v>
                </c:pt>
                <c:pt idx="145">
                  <c:v>8/8/2016</c:v>
                </c:pt>
                <c:pt idx="146">
                  <c:v>8/9/2016</c:v>
                </c:pt>
                <c:pt idx="147">
                  <c:v>8/10/2016</c:v>
                </c:pt>
                <c:pt idx="148">
                  <c:v>8/11/2016</c:v>
                </c:pt>
                <c:pt idx="149">
                  <c:v>8/12/2016</c:v>
                </c:pt>
                <c:pt idx="150">
                  <c:v>8/13/2016</c:v>
                </c:pt>
                <c:pt idx="151">
                  <c:v>8/14/2016</c:v>
                </c:pt>
                <c:pt idx="152">
                  <c:v>8/15/2016</c:v>
                </c:pt>
                <c:pt idx="153">
                  <c:v>8/16/2016</c:v>
                </c:pt>
                <c:pt idx="154">
                  <c:v>8/17/2016</c:v>
                </c:pt>
                <c:pt idx="155">
                  <c:v>8/18/2016</c:v>
                </c:pt>
                <c:pt idx="156">
                  <c:v>8/19/2016</c:v>
                </c:pt>
                <c:pt idx="157">
                  <c:v>8/20/2016</c:v>
                </c:pt>
                <c:pt idx="158">
                  <c:v>8/21/2016</c:v>
                </c:pt>
                <c:pt idx="159">
                  <c:v>8/22/2016</c:v>
                </c:pt>
                <c:pt idx="160">
                  <c:v>8/23/2016</c:v>
                </c:pt>
                <c:pt idx="161">
                  <c:v>8/24/2016</c:v>
                </c:pt>
                <c:pt idx="162">
                  <c:v>8/25/2016</c:v>
                </c:pt>
                <c:pt idx="163">
                  <c:v>8/26/2016</c:v>
                </c:pt>
                <c:pt idx="164">
                  <c:v>8/27/2016</c:v>
                </c:pt>
                <c:pt idx="165">
                  <c:v>8/28/2016</c:v>
                </c:pt>
                <c:pt idx="166">
                  <c:v>8/29/2016</c:v>
                </c:pt>
                <c:pt idx="167">
                  <c:v>8/30/2016</c:v>
                </c:pt>
                <c:pt idx="168">
                  <c:v>8/31/2016</c:v>
                </c:pt>
                <c:pt idx="169">
                  <c:v>9/1/2016</c:v>
                </c:pt>
                <c:pt idx="170">
                  <c:v>9/2/2016</c:v>
                </c:pt>
                <c:pt idx="171">
                  <c:v>9/3/2016</c:v>
                </c:pt>
                <c:pt idx="172">
                  <c:v>9/4/2016</c:v>
                </c:pt>
                <c:pt idx="173">
                  <c:v>9/5/2016</c:v>
                </c:pt>
                <c:pt idx="174">
                  <c:v>9/6/2016</c:v>
                </c:pt>
                <c:pt idx="175">
                  <c:v>9/7/2016</c:v>
                </c:pt>
                <c:pt idx="176">
                  <c:v>9/8/2016</c:v>
                </c:pt>
                <c:pt idx="177">
                  <c:v>9/9/2016</c:v>
                </c:pt>
                <c:pt idx="178">
                  <c:v>9/10/2016</c:v>
                </c:pt>
                <c:pt idx="179">
                  <c:v>9/11/2016</c:v>
                </c:pt>
                <c:pt idx="180">
                  <c:v>9/12/2016</c:v>
                </c:pt>
                <c:pt idx="181">
                  <c:v>9/13/2016</c:v>
                </c:pt>
                <c:pt idx="182">
                  <c:v>9/14/2016</c:v>
                </c:pt>
                <c:pt idx="183">
                  <c:v>9/15/2016</c:v>
                </c:pt>
                <c:pt idx="184">
                  <c:v>9/16/2016</c:v>
                </c:pt>
                <c:pt idx="185">
                  <c:v>9/17/2016</c:v>
                </c:pt>
                <c:pt idx="186">
                  <c:v>9/18/2016</c:v>
                </c:pt>
                <c:pt idx="187">
                  <c:v>9/19/2016</c:v>
                </c:pt>
                <c:pt idx="188">
                  <c:v>9/20/2016</c:v>
                </c:pt>
                <c:pt idx="189">
                  <c:v>9/21/2016</c:v>
                </c:pt>
                <c:pt idx="190">
                  <c:v>9/22/2016</c:v>
                </c:pt>
                <c:pt idx="191">
                  <c:v>9/23/2016</c:v>
                </c:pt>
                <c:pt idx="192">
                  <c:v>9/24/2016</c:v>
                </c:pt>
                <c:pt idx="193">
                  <c:v>9/25/2016</c:v>
                </c:pt>
                <c:pt idx="194">
                  <c:v>9/26/2016</c:v>
                </c:pt>
                <c:pt idx="195">
                  <c:v>9/27/2016</c:v>
                </c:pt>
                <c:pt idx="196">
                  <c:v>9/28/2016</c:v>
                </c:pt>
                <c:pt idx="197">
                  <c:v>9/29/2016</c:v>
                </c:pt>
                <c:pt idx="198">
                  <c:v>9/30/2016</c:v>
                </c:pt>
                <c:pt idx="199">
                  <c:v>10/1/2016</c:v>
                </c:pt>
                <c:pt idx="200">
                  <c:v>10/2/2016</c:v>
                </c:pt>
                <c:pt idx="201">
                  <c:v>10/3/2016</c:v>
                </c:pt>
                <c:pt idx="202">
                  <c:v>10/4/2016</c:v>
                </c:pt>
                <c:pt idx="203">
                  <c:v>10/5/2016</c:v>
                </c:pt>
                <c:pt idx="204">
                  <c:v>10/6/2016</c:v>
                </c:pt>
                <c:pt idx="205">
                  <c:v>10/7/2016</c:v>
                </c:pt>
                <c:pt idx="206">
                  <c:v>10/8/2016</c:v>
                </c:pt>
                <c:pt idx="207">
                  <c:v>10/9/2016</c:v>
                </c:pt>
                <c:pt idx="208">
                  <c:v>10/10/2016</c:v>
                </c:pt>
                <c:pt idx="209">
                  <c:v>10/11/2016</c:v>
                </c:pt>
                <c:pt idx="210">
                  <c:v>10/12/2016</c:v>
                </c:pt>
                <c:pt idx="211">
                  <c:v>10/13/2016</c:v>
                </c:pt>
                <c:pt idx="212">
                  <c:v>10/14/2016</c:v>
                </c:pt>
                <c:pt idx="213">
                  <c:v>10/15/2016</c:v>
                </c:pt>
                <c:pt idx="214">
                  <c:v>10/16/2016</c:v>
                </c:pt>
                <c:pt idx="215">
                  <c:v>10/17/2016</c:v>
                </c:pt>
                <c:pt idx="216">
                  <c:v>10/18/2016</c:v>
                </c:pt>
                <c:pt idx="217">
                  <c:v>10/19/2016</c:v>
                </c:pt>
                <c:pt idx="218">
                  <c:v>10/20/2016</c:v>
                </c:pt>
                <c:pt idx="219">
                  <c:v>10/21/2016</c:v>
                </c:pt>
                <c:pt idx="220">
                  <c:v>10/22/2016</c:v>
                </c:pt>
                <c:pt idx="221">
                  <c:v>10/23/2016</c:v>
                </c:pt>
                <c:pt idx="222">
                  <c:v>10/24/2016</c:v>
                </c:pt>
                <c:pt idx="223">
                  <c:v>10/25/2016</c:v>
                </c:pt>
                <c:pt idx="224">
                  <c:v>10/26/2016</c:v>
                </c:pt>
                <c:pt idx="225">
                  <c:v>10/27/2016</c:v>
                </c:pt>
                <c:pt idx="226">
                  <c:v>10/28/2016</c:v>
                </c:pt>
                <c:pt idx="227">
                  <c:v>10/29/2016</c:v>
                </c:pt>
                <c:pt idx="228">
                  <c:v>10/30/2016</c:v>
                </c:pt>
                <c:pt idx="229">
                  <c:v>10/31/2016</c:v>
                </c:pt>
                <c:pt idx="230">
                  <c:v>11/1/2016</c:v>
                </c:pt>
                <c:pt idx="231">
                  <c:v>11/2/2016</c:v>
                </c:pt>
                <c:pt idx="232">
                  <c:v>11/3/2016</c:v>
                </c:pt>
                <c:pt idx="233">
                  <c:v>11/4/2016</c:v>
                </c:pt>
                <c:pt idx="234">
                  <c:v>11/5/2016</c:v>
                </c:pt>
                <c:pt idx="235">
                  <c:v>11/6/2016</c:v>
                </c:pt>
                <c:pt idx="236">
                  <c:v>11/7/2016</c:v>
                </c:pt>
                <c:pt idx="237">
                  <c:v>11/8/2016</c:v>
                </c:pt>
                <c:pt idx="238">
                  <c:v>11/9/2016</c:v>
                </c:pt>
                <c:pt idx="239">
                  <c:v>11/10/2016</c:v>
                </c:pt>
                <c:pt idx="240">
                  <c:v>11/11/2016</c:v>
                </c:pt>
                <c:pt idx="241">
                  <c:v>11/12/2016</c:v>
                </c:pt>
                <c:pt idx="242">
                  <c:v>11/13/2016</c:v>
                </c:pt>
                <c:pt idx="243">
                  <c:v>11/14/2016</c:v>
                </c:pt>
                <c:pt idx="244">
                  <c:v>11/15/2016</c:v>
                </c:pt>
                <c:pt idx="245">
                  <c:v>11/16/2016</c:v>
                </c:pt>
                <c:pt idx="246">
                  <c:v>11/17/2016</c:v>
                </c:pt>
                <c:pt idx="247">
                  <c:v>11/18/2016</c:v>
                </c:pt>
                <c:pt idx="248">
                  <c:v>11/19/2016</c:v>
                </c:pt>
                <c:pt idx="249">
                  <c:v>11/20/2016</c:v>
                </c:pt>
                <c:pt idx="250">
                  <c:v>11/21/2016</c:v>
                </c:pt>
                <c:pt idx="251">
                  <c:v>11/22/2016</c:v>
                </c:pt>
                <c:pt idx="252">
                  <c:v>11/23/2016</c:v>
                </c:pt>
                <c:pt idx="253">
                  <c:v>11/24/2016</c:v>
                </c:pt>
                <c:pt idx="254">
                  <c:v>11/25/2016</c:v>
                </c:pt>
                <c:pt idx="255">
                  <c:v>11/26/2016</c:v>
                </c:pt>
                <c:pt idx="256">
                  <c:v>11/27/2016</c:v>
                </c:pt>
                <c:pt idx="257">
                  <c:v>11/28/2016</c:v>
                </c:pt>
                <c:pt idx="258">
                  <c:v>11/29/2016</c:v>
                </c:pt>
                <c:pt idx="259">
                  <c:v>11/30/2016</c:v>
                </c:pt>
                <c:pt idx="260">
                  <c:v>12/1/2016</c:v>
                </c:pt>
                <c:pt idx="261">
                  <c:v>12/2/2016</c:v>
                </c:pt>
                <c:pt idx="262">
                  <c:v>12/3/2016</c:v>
                </c:pt>
                <c:pt idx="263">
                  <c:v>12/4/2016</c:v>
                </c:pt>
                <c:pt idx="264">
                  <c:v>12/5/2016</c:v>
                </c:pt>
                <c:pt idx="265">
                  <c:v>12/6/2016</c:v>
                </c:pt>
                <c:pt idx="266">
                  <c:v>12/7/2016</c:v>
                </c:pt>
                <c:pt idx="267">
                  <c:v>12/8/2016</c:v>
                </c:pt>
                <c:pt idx="268">
                  <c:v>12/9/2016</c:v>
                </c:pt>
                <c:pt idx="269">
                  <c:v>12/10/2016</c:v>
                </c:pt>
                <c:pt idx="270">
                  <c:v>12/11/2016</c:v>
                </c:pt>
                <c:pt idx="271">
                  <c:v>12/12/2016</c:v>
                </c:pt>
                <c:pt idx="272">
                  <c:v>12/13/2016</c:v>
                </c:pt>
                <c:pt idx="273">
                  <c:v>12/14/2016</c:v>
                </c:pt>
                <c:pt idx="274">
                  <c:v>12/15/2016</c:v>
                </c:pt>
                <c:pt idx="275">
                  <c:v>12/16/2016</c:v>
                </c:pt>
                <c:pt idx="276">
                  <c:v>12/17/2016</c:v>
                </c:pt>
                <c:pt idx="277">
                  <c:v>12/18/2016</c:v>
                </c:pt>
                <c:pt idx="278">
                  <c:v>12/19/2016</c:v>
                </c:pt>
                <c:pt idx="279">
                  <c:v>12/20/2016</c:v>
                </c:pt>
                <c:pt idx="280">
                  <c:v>12/21/2016</c:v>
                </c:pt>
                <c:pt idx="281">
                  <c:v>12/22/2016</c:v>
                </c:pt>
                <c:pt idx="282">
                  <c:v>12/23/2016</c:v>
                </c:pt>
                <c:pt idx="283">
                  <c:v>12/24/2016</c:v>
                </c:pt>
                <c:pt idx="284">
                  <c:v>12/25/2016</c:v>
                </c:pt>
                <c:pt idx="285">
                  <c:v>12/26/2016</c:v>
                </c:pt>
                <c:pt idx="286">
                  <c:v>12/27/2016</c:v>
                </c:pt>
                <c:pt idx="287">
                  <c:v>12/28/2016</c:v>
                </c:pt>
                <c:pt idx="288">
                  <c:v>12/29/2016</c:v>
                </c:pt>
                <c:pt idx="289">
                  <c:v>12/30/2016</c:v>
                </c:pt>
                <c:pt idx="290">
                  <c:v>12/31/2016</c:v>
                </c:pt>
                <c:pt idx="291">
                  <c:v>1/1/2017</c:v>
                </c:pt>
                <c:pt idx="292">
                  <c:v>1/2/2017</c:v>
                </c:pt>
                <c:pt idx="293">
                  <c:v>1/3/2017</c:v>
                </c:pt>
                <c:pt idx="294">
                  <c:v>1/4/2017</c:v>
                </c:pt>
                <c:pt idx="295">
                  <c:v>1/5/2017</c:v>
                </c:pt>
                <c:pt idx="296">
                  <c:v>1/6/2017</c:v>
                </c:pt>
                <c:pt idx="297">
                  <c:v>1/7/2017</c:v>
                </c:pt>
                <c:pt idx="298">
                  <c:v>1/8/2017</c:v>
                </c:pt>
                <c:pt idx="299">
                  <c:v>1/9/2017</c:v>
                </c:pt>
                <c:pt idx="300">
                  <c:v>1/10/2017</c:v>
                </c:pt>
                <c:pt idx="301">
                  <c:v>1/11/2017</c:v>
                </c:pt>
                <c:pt idx="302">
                  <c:v>1/12/2017</c:v>
                </c:pt>
                <c:pt idx="303">
                  <c:v>1/13/2017</c:v>
                </c:pt>
                <c:pt idx="304">
                  <c:v>1/14/2017</c:v>
                </c:pt>
                <c:pt idx="305">
                  <c:v>1/15/2017</c:v>
                </c:pt>
                <c:pt idx="306">
                  <c:v>1/16/2017</c:v>
                </c:pt>
                <c:pt idx="307">
                  <c:v>1/17/2017</c:v>
                </c:pt>
                <c:pt idx="308">
                  <c:v>1/18/2017</c:v>
                </c:pt>
                <c:pt idx="309">
                  <c:v>1/19/2017</c:v>
                </c:pt>
                <c:pt idx="310">
                  <c:v>1/20/2017</c:v>
                </c:pt>
                <c:pt idx="311">
                  <c:v>1/21/2017</c:v>
                </c:pt>
                <c:pt idx="312">
                  <c:v>1/22/2017</c:v>
                </c:pt>
                <c:pt idx="313">
                  <c:v>1/23/2017</c:v>
                </c:pt>
                <c:pt idx="314">
                  <c:v>1/24/2017</c:v>
                </c:pt>
                <c:pt idx="315">
                  <c:v>1/25/2017</c:v>
                </c:pt>
                <c:pt idx="316">
                  <c:v>1/26/2017</c:v>
                </c:pt>
                <c:pt idx="317">
                  <c:v>1/27/2017</c:v>
                </c:pt>
                <c:pt idx="318">
                  <c:v>1/28/2017</c:v>
                </c:pt>
                <c:pt idx="319">
                  <c:v>1/29/2017</c:v>
                </c:pt>
                <c:pt idx="320">
                  <c:v>1/30/2017</c:v>
                </c:pt>
                <c:pt idx="321">
                  <c:v>1/31/2017</c:v>
                </c:pt>
                <c:pt idx="322">
                  <c:v>2/1/2017</c:v>
                </c:pt>
                <c:pt idx="323">
                  <c:v>2/2/2017</c:v>
                </c:pt>
                <c:pt idx="324">
                  <c:v>2/3/2017</c:v>
                </c:pt>
                <c:pt idx="325">
                  <c:v>2/4/2017</c:v>
                </c:pt>
                <c:pt idx="326">
                  <c:v>2/5/2017</c:v>
                </c:pt>
                <c:pt idx="327">
                  <c:v>2/6/2017</c:v>
                </c:pt>
                <c:pt idx="328">
                  <c:v>2/7/2017</c:v>
                </c:pt>
                <c:pt idx="329">
                  <c:v>2/8/2017</c:v>
                </c:pt>
                <c:pt idx="330">
                  <c:v>2/9/2017</c:v>
                </c:pt>
                <c:pt idx="331">
                  <c:v>2/10/2017</c:v>
                </c:pt>
                <c:pt idx="332">
                  <c:v>2/11/2017</c:v>
                </c:pt>
                <c:pt idx="333">
                  <c:v>2/12/2017</c:v>
                </c:pt>
                <c:pt idx="334">
                  <c:v>2/13/2017</c:v>
                </c:pt>
                <c:pt idx="335">
                  <c:v>2/14/2017</c:v>
                </c:pt>
                <c:pt idx="336">
                  <c:v>2/15/2017</c:v>
                </c:pt>
                <c:pt idx="337">
                  <c:v>2/16/2017</c:v>
                </c:pt>
                <c:pt idx="338">
                  <c:v>2/17/2017</c:v>
                </c:pt>
                <c:pt idx="339">
                  <c:v>2/18/2017</c:v>
                </c:pt>
                <c:pt idx="340">
                  <c:v>2/19/2017</c:v>
                </c:pt>
                <c:pt idx="341">
                  <c:v>2/20/2017</c:v>
                </c:pt>
                <c:pt idx="342">
                  <c:v>2/21/2017</c:v>
                </c:pt>
                <c:pt idx="343">
                  <c:v>2/22/2017</c:v>
                </c:pt>
                <c:pt idx="344">
                  <c:v>2/23/2017</c:v>
                </c:pt>
                <c:pt idx="345">
                  <c:v>2/24/2017</c:v>
                </c:pt>
                <c:pt idx="346">
                  <c:v>2/25/2017</c:v>
                </c:pt>
                <c:pt idx="347">
                  <c:v>2/26/2017</c:v>
                </c:pt>
                <c:pt idx="348">
                  <c:v>2/27/2017</c:v>
                </c:pt>
                <c:pt idx="349">
                  <c:v>2/28/2017</c:v>
                </c:pt>
                <c:pt idx="350">
                  <c:v>3/1/2017</c:v>
                </c:pt>
                <c:pt idx="351">
                  <c:v>3/2/2017</c:v>
                </c:pt>
                <c:pt idx="352">
                  <c:v>3/3/2017</c:v>
                </c:pt>
                <c:pt idx="353">
                  <c:v>3/4/2017</c:v>
                </c:pt>
                <c:pt idx="354">
                  <c:v>3/5/2017</c:v>
                </c:pt>
                <c:pt idx="355">
                  <c:v>3/6/2017</c:v>
                </c:pt>
                <c:pt idx="356">
                  <c:v>3/7/2017</c:v>
                </c:pt>
                <c:pt idx="357">
                  <c:v>3/8/2017</c:v>
                </c:pt>
                <c:pt idx="358">
                  <c:v>3/9/2017</c:v>
                </c:pt>
                <c:pt idx="359">
                  <c:v>3/10/2017</c:v>
                </c:pt>
                <c:pt idx="360">
                  <c:v>3/11/2017</c:v>
                </c:pt>
                <c:pt idx="361">
                  <c:v>3/12/2017</c:v>
                </c:pt>
                <c:pt idx="362">
                  <c:v>3/13/2017</c:v>
                </c:pt>
                <c:pt idx="363">
                  <c:v>3/14/2017</c:v>
                </c:pt>
                <c:pt idx="364">
                  <c:v>3/15/2017</c:v>
                </c:pt>
                <c:pt idx="365">
                  <c:v>3/16/2017</c:v>
                </c:pt>
                <c:pt idx="366">
                  <c:v>3/17/2017</c:v>
                </c:pt>
                <c:pt idx="367">
                  <c:v>3/18/2017</c:v>
                </c:pt>
                <c:pt idx="368">
                  <c:v>3/19/2017</c:v>
                </c:pt>
                <c:pt idx="369">
                  <c:v>3/20/2017</c:v>
                </c:pt>
                <c:pt idx="370">
                  <c:v>3/21/2017</c:v>
                </c:pt>
                <c:pt idx="371">
                  <c:v>3/22/2017</c:v>
                </c:pt>
                <c:pt idx="372">
                  <c:v>3/23/2017</c:v>
                </c:pt>
                <c:pt idx="373">
                  <c:v>3/24/2017</c:v>
                </c:pt>
                <c:pt idx="374">
                  <c:v>3/25/2017</c:v>
                </c:pt>
                <c:pt idx="375">
                  <c:v>3/26/2017</c:v>
                </c:pt>
                <c:pt idx="376">
                  <c:v>3/27/2017</c:v>
                </c:pt>
                <c:pt idx="377">
                  <c:v>3/28/2017</c:v>
                </c:pt>
                <c:pt idx="378">
                  <c:v>3/29/2017</c:v>
                </c:pt>
                <c:pt idx="379">
                  <c:v>3/30/2017</c:v>
                </c:pt>
                <c:pt idx="380">
                  <c:v>3/31/2017</c:v>
                </c:pt>
                <c:pt idx="381">
                  <c:v>4/1/2017</c:v>
                </c:pt>
                <c:pt idx="382">
                  <c:v>4/2/2017</c:v>
                </c:pt>
                <c:pt idx="383">
                  <c:v>4/3/2017</c:v>
                </c:pt>
                <c:pt idx="384">
                  <c:v>4/4/2017</c:v>
                </c:pt>
                <c:pt idx="385">
                  <c:v>4/5/2017</c:v>
                </c:pt>
                <c:pt idx="386">
                  <c:v>4/6/2017</c:v>
                </c:pt>
                <c:pt idx="387">
                  <c:v>4/7/2017</c:v>
                </c:pt>
                <c:pt idx="388">
                  <c:v>4/8/2017</c:v>
                </c:pt>
                <c:pt idx="389">
                  <c:v>4/9/2017</c:v>
                </c:pt>
                <c:pt idx="390">
                  <c:v>4/10/2017</c:v>
                </c:pt>
                <c:pt idx="391">
                  <c:v>4/11/2017</c:v>
                </c:pt>
                <c:pt idx="392">
                  <c:v>4/12/2017</c:v>
                </c:pt>
                <c:pt idx="393">
                  <c:v>4/13/2017</c:v>
                </c:pt>
                <c:pt idx="394">
                  <c:v>4/14/2017</c:v>
                </c:pt>
                <c:pt idx="395">
                  <c:v>4/15/2017</c:v>
                </c:pt>
                <c:pt idx="396">
                  <c:v>4/16/2017</c:v>
                </c:pt>
                <c:pt idx="397">
                  <c:v>4/17/2017</c:v>
                </c:pt>
                <c:pt idx="398">
                  <c:v>4/18/2017</c:v>
                </c:pt>
                <c:pt idx="399">
                  <c:v>4/19/2017</c:v>
                </c:pt>
                <c:pt idx="400">
                  <c:v>4/20/2017</c:v>
                </c:pt>
                <c:pt idx="401">
                  <c:v>4/21/2017</c:v>
                </c:pt>
                <c:pt idx="402">
                  <c:v>4/22/2017</c:v>
                </c:pt>
                <c:pt idx="403">
                  <c:v>4/23/2017</c:v>
                </c:pt>
                <c:pt idx="404">
                  <c:v>4/24/2017</c:v>
                </c:pt>
                <c:pt idx="405">
                  <c:v>4/25/2017</c:v>
                </c:pt>
                <c:pt idx="406">
                  <c:v>4/26/2017</c:v>
                </c:pt>
                <c:pt idx="407">
                  <c:v>4/27/2017</c:v>
                </c:pt>
                <c:pt idx="408">
                  <c:v>4/28/2017</c:v>
                </c:pt>
                <c:pt idx="409">
                  <c:v>4/29/2017</c:v>
                </c:pt>
                <c:pt idx="410">
                  <c:v>4/30/2017</c:v>
                </c:pt>
                <c:pt idx="411">
                  <c:v>5/1/2017</c:v>
                </c:pt>
                <c:pt idx="412">
                  <c:v>5/2/2017</c:v>
                </c:pt>
                <c:pt idx="413">
                  <c:v>5/3/2017</c:v>
                </c:pt>
                <c:pt idx="414">
                  <c:v>5/4/2017</c:v>
                </c:pt>
                <c:pt idx="415">
                  <c:v>5/5/2017</c:v>
                </c:pt>
                <c:pt idx="416">
                  <c:v>5/6/2017</c:v>
                </c:pt>
                <c:pt idx="417">
                  <c:v>5/7/2017</c:v>
                </c:pt>
                <c:pt idx="418">
                  <c:v>5/8/2017</c:v>
                </c:pt>
                <c:pt idx="419">
                  <c:v>5/9/2017</c:v>
                </c:pt>
                <c:pt idx="420">
                  <c:v>5/10/2017</c:v>
                </c:pt>
                <c:pt idx="421">
                  <c:v>5/11/2017</c:v>
                </c:pt>
                <c:pt idx="422">
                  <c:v>5/12/2017</c:v>
                </c:pt>
                <c:pt idx="423">
                  <c:v>5/13/2017</c:v>
                </c:pt>
                <c:pt idx="424">
                  <c:v>5/14/2017</c:v>
                </c:pt>
                <c:pt idx="425">
                  <c:v>5/15/2017</c:v>
                </c:pt>
                <c:pt idx="426">
                  <c:v>5/16/2017</c:v>
                </c:pt>
                <c:pt idx="427">
                  <c:v>5/17/2017</c:v>
                </c:pt>
                <c:pt idx="428">
                  <c:v>5/18/2017</c:v>
                </c:pt>
                <c:pt idx="429">
                  <c:v>5/19/2017</c:v>
                </c:pt>
                <c:pt idx="430">
                  <c:v>5/20/2017</c:v>
                </c:pt>
                <c:pt idx="431">
                  <c:v>5/21/2017</c:v>
                </c:pt>
                <c:pt idx="432">
                  <c:v>5/22/2017</c:v>
                </c:pt>
                <c:pt idx="433">
                  <c:v>5/23/2017</c:v>
                </c:pt>
                <c:pt idx="434">
                  <c:v>5/24/2017</c:v>
                </c:pt>
                <c:pt idx="435">
                  <c:v>5/25/2017</c:v>
                </c:pt>
                <c:pt idx="436">
                  <c:v>5/26/2017</c:v>
                </c:pt>
                <c:pt idx="437">
                  <c:v>5/27/2017</c:v>
                </c:pt>
                <c:pt idx="438">
                  <c:v>5/28/2017</c:v>
                </c:pt>
                <c:pt idx="439">
                  <c:v>5/29/2017</c:v>
                </c:pt>
                <c:pt idx="440">
                  <c:v>5/30/2017</c:v>
                </c:pt>
                <c:pt idx="441">
                  <c:v>5/31/2017</c:v>
                </c:pt>
                <c:pt idx="442">
                  <c:v>6/1/2017</c:v>
                </c:pt>
                <c:pt idx="443">
                  <c:v>6/2/2017</c:v>
                </c:pt>
                <c:pt idx="444">
                  <c:v>6/3/2017</c:v>
                </c:pt>
                <c:pt idx="445">
                  <c:v>6/4/2017</c:v>
                </c:pt>
                <c:pt idx="446">
                  <c:v>6/5/2017</c:v>
                </c:pt>
                <c:pt idx="447">
                  <c:v>6/6/2017</c:v>
                </c:pt>
                <c:pt idx="448">
                  <c:v>6/7/2017</c:v>
                </c:pt>
                <c:pt idx="449">
                  <c:v>6/8/2017</c:v>
                </c:pt>
                <c:pt idx="450">
                  <c:v>6/9/2017</c:v>
                </c:pt>
                <c:pt idx="451">
                  <c:v>6/10/2017</c:v>
                </c:pt>
                <c:pt idx="452">
                  <c:v>6/11/2017</c:v>
                </c:pt>
                <c:pt idx="453">
                  <c:v>6/12/2017</c:v>
                </c:pt>
                <c:pt idx="454">
                  <c:v>6/13/2017</c:v>
                </c:pt>
                <c:pt idx="455">
                  <c:v>6/14/2017</c:v>
                </c:pt>
                <c:pt idx="456">
                  <c:v>6/15/2017</c:v>
                </c:pt>
                <c:pt idx="457">
                  <c:v>6/16/2017</c:v>
                </c:pt>
                <c:pt idx="458">
                  <c:v>6/17/2017</c:v>
                </c:pt>
                <c:pt idx="459">
                  <c:v>6/18/2017</c:v>
                </c:pt>
                <c:pt idx="460">
                  <c:v>6/19/2017</c:v>
                </c:pt>
                <c:pt idx="461">
                  <c:v>6/20/2017</c:v>
                </c:pt>
                <c:pt idx="462">
                  <c:v>6/21/2017</c:v>
                </c:pt>
                <c:pt idx="463">
                  <c:v>6/22/2017</c:v>
                </c:pt>
                <c:pt idx="464">
                  <c:v>6/23/2017</c:v>
                </c:pt>
                <c:pt idx="465">
                  <c:v>6/24/2017</c:v>
                </c:pt>
                <c:pt idx="466">
                  <c:v>6/25/2017</c:v>
                </c:pt>
                <c:pt idx="467">
                  <c:v>6/26/2017</c:v>
                </c:pt>
                <c:pt idx="468">
                  <c:v>6/27/2017</c:v>
                </c:pt>
                <c:pt idx="469">
                  <c:v>6/28/2017</c:v>
                </c:pt>
                <c:pt idx="470">
                  <c:v>6/29/2017</c:v>
                </c:pt>
                <c:pt idx="471">
                  <c:v>6/30/2017</c:v>
                </c:pt>
                <c:pt idx="472">
                  <c:v>7/1/2017</c:v>
                </c:pt>
                <c:pt idx="473">
                  <c:v>7/2/2017</c:v>
                </c:pt>
                <c:pt idx="474">
                  <c:v>7/3/2017</c:v>
                </c:pt>
                <c:pt idx="475">
                  <c:v>7/4/2017</c:v>
                </c:pt>
                <c:pt idx="476">
                  <c:v>7/5/2017</c:v>
                </c:pt>
                <c:pt idx="477">
                  <c:v>7/6/2017</c:v>
                </c:pt>
                <c:pt idx="478">
                  <c:v>7/7/2017</c:v>
                </c:pt>
                <c:pt idx="479">
                  <c:v>7/8/2017</c:v>
                </c:pt>
                <c:pt idx="480">
                  <c:v>7/9/2017</c:v>
                </c:pt>
                <c:pt idx="481">
                  <c:v>7/10/2017</c:v>
                </c:pt>
                <c:pt idx="482">
                  <c:v>7/11/2017</c:v>
                </c:pt>
                <c:pt idx="483">
                  <c:v>7/12/2017</c:v>
                </c:pt>
                <c:pt idx="484">
                  <c:v>7/13/2017</c:v>
                </c:pt>
                <c:pt idx="485">
                  <c:v>7/14/2017</c:v>
                </c:pt>
                <c:pt idx="486">
                  <c:v>7/15/2017</c:v>
                </c:pt>
                <c:pt idx="487">
                  <c:v>7/16/2017</c:v>
                </c:pt>
                <c:pt idx="488">
                  <c:v>7/17/2017</c:v>
                </c:pt>
                <c:pt idx="489">
                  <c:v>7/18/2017</c:v>
                </c:pt>
                <c:pt idx="490">
                  <c:v>7/19/2017</c:v>
                </c:pt>
                <c:pt idx="491">
                  <c:v>7/20/2017</c:v>
                </c:pt>
                <c:pt idx="492">
                  <c:v>7/21/2017</c:v>
                </c:pt>
                <c:pt idx="493">
                  <c:v>7/22/2017</c:v>
                </c:pt>
                <c:pt idx="494">
                  <c:v>7/23/2017</c:v>
                </c:pt>
                <c:pt idx="495">
                  <c:v>7/24/2017</c:v>
                </c:pt>
                <c:pt idx="496">
                  <c:v>7/25/2017</c:v>
                </c:pt>
                <c:pt idx="497">
                  <c:v>7/26/2017</c:v>
                </c:pt>
                <c:pt idx="498">
                  <c:v>7/27/2017</c:v>
                </c:pt>
                <c:pt idx="499">
                  <c:v>7/28/2017</c:v>
                </c:pt>
                <c:pt idx="500">
                  <c:v>7/29/2017</c:v>
                </c:pt>
                <c:pt idx="501">
                  <c:v>7/30/2017</c:v>
                </c:pt>
                <c:pt idx="502">
                  <c:v>7/31/2017</c:v>
                </c:pt>
                <c:pt idx="503">
                  <c:v>Grand Total</c:v>
                </c:pt>
              </c:strCache>
            </c:strRef>
          </c:cat>
          <c:val>
            <c:numRef>
              <c:f>OrganicIns_raw!$AA$2:$AA$505</c:f>
              <c:numCache>
                <c:formatCode>0.00%</c:formatCode>
                <c:ptCount val="504"/>
                <c:pt idx="0">
                  <c:v>1</c:v>
                </c:pt>
                <c:pt idx="1">
                  <c:v>0.99618900476374406</c:v>
                </c:pt>
                <c:pt idx="2">
                  <c:v>0.90025507355909207</c:v>
                </c:pt>
                <c:pt idx="3">
                  <c:v>0.86767627833828309</c:v>
                </c:pt>
                <c:pt idx="4">
                  <c:v>0.89751665862311292</c:v>
                </c:pt>
                <c:pt idx="5">
                  <c:v>0.89653264003294897</c:v>
                </c:pt>
                <c:pt idx="6">
                  <c:v>0.8985651430653252</c:v>
                </c:pt>
                <c:pt idx="7">
                  <c:v>0.89406552892905988</c:v>
                </c:pt>
                <c:pt idx="8">
                  <c:v>0.8363095708840137</c:v>
                </c:pt>
                <c:pt idx="9">
                  <c:v>0.69530195591165189</c:v>
                </c:pt>
                <c:pt idx="10">
                  <c:v>0.7306606905710491</c:v>
                </c:pt>
                <c:pt idx="11">
                  <c:v>0.74528588807785889</c:v>
                </c:pt>
                <c:pt idx="12">
                  <c:v>0.69759557711364939</c:v>
                </c:pt>
                <c:pt idx="13">
                  <c:v>0.69929618389617099</c:v>
                </c:pt>
                <c:pt idx="14">
                  <c:v>0.70334647320305288</c:v>
                </c:pt>
                <c:pt idx="15">
                  <c:v>0.71650603455761053</c:v>
                </c:pt>
                <c:pt idx="16">
                  <c:v>0.69711019371228966</c:v>
                </c:pt>
                <c:pt idx="17">
                  <c:v>0.68302818834045553</c:v>
                </c:pt>
                <c:pt idx="18">
                  <c:v>0.6948450558390652</c:v>
                </c:pt>
                <c:pt idx="19">
                  <c:v>0.6984052806822828</c:v>
                </c:pt>
                <c:pt idx="20">
                  <c:v>0.71373132397645689</c:v>
                </c:pt>
                <c:pt idx="21">
                  <c:v>0.69462253041999211</c:v>
                </c:pt>
                <c:pt idx="22">
                  <c:v>0.66977812881453291</c:v>
                </c:pt>
                <c:pt idx="23">
                  <c:v>0.63614540466392322</c:v>
                </c:pt>
                <c:pt idx="24">
                  <c:v>0.60642501288438411</c:v>
                </c:pt>
                <c:pt idx="25">
                  <c:v>0.59155924421684625</c:v>
                </c:pt>
                <c:pt idx="26">
                  <c:v>0.60376470588235298</c:v>
                </c:pt>
                <c:pt idx="27">
                  <c:v>0.57640573318632859</c:v>
                </c:pt>
                <c:pt idx="28">
                  <c:v>0.58589292218040545</c:v>
                </c:pt>
                <c:pt idx="29">
                  <c:v>0.60534320857029489</c:v>
                </c:pt>
                <c:pt idx="30">
                  <c:v>0.61260426320667283</c:v>
                </c:pt>
                <c:pt idx="31">
                  <c:v>0.62715891437448601</c:v>
                </c:pt>
                <c:pt idx="32">
                  <c:v>0.60591310618352268</c:v>
                </c:pt>
                <c:pt idx="33">
                  <c:v>0.56805246226181638</c:v>
                </c:pt>
                <c:pt idx="34">
                  <c:v>0.60340066850748442</c:v>
                </c:pt>
                <c:pt idx="35">
                  <c:v>0.55376036602802403</c:v>
                </c:pt>
                <c:pt idx="36">
                  <c:v>0.57165697674418603</c:v>
                </c:pt>
                <c:pt idx="37">
                  <c:v>0.60176635889201124</c:v>
                </c:pt>
                <c:pt idx="38">
                  <c:v>0.60539613788124891</c:v>
                </c:pt>
                <c:pt idx="39">
                  <c:v>0.56360424028268552</c:v>
                </c:pt>
                <c:pt idx="40">
                  <c:v>0.54060213506057331</c:v>
                </c:pt>
                <c:pt idx="41">
                  <c:v>0.56032906764168189</c:v>
                </c:pt>
                <c:pt idx="42">
                  <c:v>0.59250786388332854</c:v>
                </c:pt>
                <c:pt idx="43">
                  <c:v>0.52392497129003446</c:v>
                </c:pt>
                <c:pt idx="44">
                  <c:v>0.67232482346550793</c:v>
                </c:pt>
                <c:pt idx="45">
                  <c:v>0.57792925571112752</c:v>
                </c:pt>
                <c:pt idx="46">
                  <c:v>0.52888853904282118</c:v>
                </c:pt>
                <c:pt idx="47">
                  <c:v>0.51386564666507295</c:v>
                </c:pt>
                <c:pt idx="48">
                  <c:v>0.57711876726268352</c:v>
                </c:pt>
                <c:pt idx="49">
                  <c:v>0.74961573931755299</c:v>
                </c:pt>
                <c:pt idx="50">
                  <c:v>0.5664055990668222</c:v>
                </c:pt>
                <c:pt idx="51">
                  <c:v>0.57281924031303688</c:v>
                </c:pt>
                <c:pt idx="52">
                  <c:v>0.64864099660249153</c:v>
                </c:pt>
                <c:pt idx="53">
                  <c:v>0.54620198797398456</c:v>
                </c:pt>
                <c:pt idx="54">
                  <c:v>0.52858723718185174</c:v>
                </c:pt>
                <c:pt idx="55">
                  <c:v>0.53381962864721488</c:v>
                </c:pt>
                <c:pt idx="56">
                  <c:v>0.50686752326096585</c:v>
                </c:pt>
                <c:pt idx="57">
                  <c:v>0.54355179704016909</c:v>
                </c:pt>
                <c:pt idx="58">
                  <c:v>0.65225829216654907</c:v>
                </c:pt>
                <c:pt idx="59">
                  <c:v>0.67965317919075141</c:v>
                </c:pt>
                <c:pt idx="60">
                  <c:v>0.67622448979591832</c:v>
                </c:pt>
                <c:pt idx="61">
                  <c:v>0.61576934392468374</c:v>
                </c:pt>
                <c:pt idx="62">
                  <c:v>0.63968921981223692</c:v>
                </c:pt>
                <c:pt idx="63">
                  <c:v>0.65028706518068224</c:v>
                </c:pt>
                <c:pt idx="64">
                  <c:v>0.67108456225499347</c:v>
                </c:pt>
                <c:pt idx="65">
                  <c:v>0.80880121396054627</c:v>
                </c:pt>
                <c:pt idx="66">
                  <c:v>0.90568754499640025</c:v>
                </c:pt>
                <c:pt idx="67">
                  <c:v>0.84386422976501307</c:v>
                </c:pt>
                <c:pt idx="68">
                  <c:v>0.69210245464247599</c:v>
                </c:pt>
                <c:pt idx="69">
                  <c:v>0.6488114104595879</c:v>
                </c:pt>
                <c:pt idx="70">
                  <c:v>0.4787958690397715</c:v>
                </c:pt>
                <c:pt idx="71">
                  <c:v>0.43129251700680271</c:v>
                </c:pt>
                <c:pt idx="72">
                  <c:v>0.46637020566981657</c:v>
                </c:pt>
                <c:pt idx="73">
                  <c:v>0.50042859591976685</c:v>
                </c:pt>
                <c:pt idx="74">
                  <c:v>0.5075080141724313</c:v>
                </c:pt>
                <c:pt idx="75">
                  <c:v>0.47248684771790134</c:v>
                </c:pt>
                <c:pt idx="76">
                  <c:v>0.46543778801843316</c:v>
                </c:pt>
                <c:pt idx="77">
                  <c:v>0.48216340621403914</c:v>
                </c:pt>
                <c:pt idx="78">
                  <c:v>0.52938615585546367</c:v>
                </c:pt>
                <c:pt idx="79">
                  <c:v>0.51926006528835689</c:v>
                </c:pt>
                <c:pt idx="80">
                  <c:v>0.53527353103702335</c:v>
                </c:pt>
                <c:pt idx="81">
                  <c:v>0.50512263272275693</c:v>
                </c:pt>
                <c:pt idx="82">
                  <c:v>0.47539128795021685</c:v>
                </c:pt>
                <c:pt idx="83">
                  <c:v>0.51726427622841964</c:v>
                </c:pt>
                <c:pt idx="84">
                  <c:v>0.51840116987570073</c:v>
                </c:pt>
                <c:pt idx="85">
                  <c:v>0.50022281639928701</c:v>
                </c:pt>
                <c:pt idx="86">
                  <c:v>0.53012848914488264</c:v>
                </c:pt>
                <c:pt idx="87">
                  <c:v>0.55984397454321499</c:v>
                </c:pt>
                <c:pt idx="88">
                  <c:v>0.54127918011007781</c:v>
                </c:pt>
                <c:pt idx="89">
                  <c:v>0.55497005988023951</c:v>
                </c:pt>
                <c:pt idx="90">
                  <c:v>0.53872216844143272</c:v>
                </c:pt>
                <c:pt idx="91">
                  <c:v>0.56841432225063937</c:v>
                </c:pt>
                <c:pt idx="92">
                  <c:v>0.59752035529237602</c:v>
                </c:pt>
                <c:pt idx="93">
                  <c:v>0.62706502636203865</c:v>
                </c:pt>
                <c:pt idx="94">
                  <c:v>0.69416598192276091</c:v>
                </c:pt>
                <c:pt idx="95">
                  <c:v>0.6891354753229546</c:v>
                </c:pt>
                <c:pt idx="96">
                  <c:v>0.66721909181305938</c:v>
                </c:pt>
                <c:pt idx="97">
                  <c:v>0.65001670564650849</c:v>
                </c:pt>
                <c:pt idx="98">
                  <c:v>0.65922521339461593</c:v>
                </c:pt>
                <c:pt idx="99">
                  <c:v>0.63798977853492334</c:v>
                </c:pt>
                <c:pt idx="100">
                  <c:v>0.60025683360851223</c:v>
                </c:pt>
                <c:pt idx="101">
                  <c:v>0.54487804878048784</c:v>
                </c:pt>
                <c:pt idx="102">
                  <c:v>0.44850590687977765</c:v>
                </c:pt>
                <c:pt idx="103">
                  <c:v>0.42901155327342749</c:v>
                </c:pt>
                <c:pt idx="104">
                  <c:v>0.39297124600638977</c:v>
                </c:pt>
                <c:pt idx="105">
                  <c:v>0.40350877192982454</c:v>
                </c:pt>
                <c:pt idx="106">
                  <c:v>0.4158282208588957</c:v>
                </c:pt>
                <c:pt idx="107">
                  <c:v>0.34631588802546576</c:v>
                </c:pt>
                <c:pt idx="108">
                  <c:v>0.38589097572148418</c:v>
                </c:pt>
                <c:pt idx="109">
                  <c:v>0.4253444084278768</c:v>
                </c:pt>
                <c:pt idx="110">
                  <c:v>0.43726117938655373</c:v>
                </c:pt>
                <c:pt idx="111">
                  <c:v>0.44697742996484063</c:v>
                </c:pt>
                <c:pt idx="112">
                  <c:v>0.44768153007895028</c:v>
                </c:pt>
                <c:pt idx="113">
                  <c:v>0.51975981008239069</c:v>
                </c:pt>
                <c:pt idx="114">
                  <c:v>0.50878186968838524</c:v>
                </c:pt>
                <c:pt idx="115">
                  <c:v>0.55932203389830504</c:v>
                </c:pt>
                <c:pt idx="116">
                  <c:v>0.53315723620186295</c:v>
                </c:pt>
                <c:pt idx="117">
                  <c:v>0.5168272587627426</c:v>
                </c:pt>
                <c:pt idx="118">
                  <c:v>0.53146853146853146</c:v>
                </c:pt>
                <c:pt idx="119">
                  <c:v>0.53691381495564006</c:v>
                </c:pt>
                <c:pt idx="120">
                  <c:v>0.55245593017285644</c:v>
                </c:pt>
                <c:pt idx="121">
                  <c:v>0.60859649122807014</c:v>
                </c:pt>
                <c:pt idx="122">
                  <c:v>0.54597246399746791</c:v>
                </c:pt>
                <c:pt idx="123">
                  <c:v>0.48107058660379975</c:v>
                </c:pt>
                <c:pt idx="124">
                  <c:v>0.46987087517934001</c:v>
                </c:pt>
                <c:pt idx="125">
                  <c:v>0.50128865979381443</c:v>
                </c:pt>
                <c:pt idx="126">
                  <c:v>0.53750655709040041</c:v>
                </c:pt>
                <c:pt idx="127">
                  <c:v>0.57676434172513413</c:v>
                </c:pt>
                <c:pt idx="128">
                  <c:v>0.58998469276186316</c:v>
                </c:pt>
                <c:pt idx="129">
                  <c:v>0.58559898045879355</c:v>
                </c:pt>
                <c:pt idx="130">
                  <c:v>0.57545541706615533</c:v>
                </c:pt>
                <c:pt idx="131">
                  <c:v>0.51407794145068064</c:v>
                </c:pt>
                <c:pt idx="132">
                  <c:v>0.52980829997893408</c:v>
                </c:pt>
                <c:pt idx="133">
                  <c:v>0.58198892366963639</c:v>
                </c:pt>
                <c:pt idx="134">
                  <c:v>0.61024345429490123</c:v>
                </c:pt>
                <c:pt idx="135">
                  <c:v>0.71413911060433299</c:v>
                </c:pt>
                <c:pt idx="136">
                  <c:v>0.76674335378323111</c:v>
                </c:pt>
                <c:pt idx="137">
                  <c:v>0.74656548475729423</c:v>
                </c:pt>
                <c:pt idx="138">
                  <c:v>0.68230053714135985</c:v>
                </c:pt>
                <c:pt idx="139">
                  <c:v>0.66285916156382474</c:v>
                </c:pt>
                <c:pt idx="140">
                  <c:v>0.62853669319186556</c:v>
                </c:pt>
                <c:pt idx="141">
                  <c:v>0.59522727272727272</c:v>
                </c:pt>
                <c:pt idx="142">
                  <c:v>0.55379430853719425</c:v>
                </c:pt>
                <c:pt idx="143">
                  <c:v>0.53124598999101758</c:v>
                </c:pt>
                <c:pt idx="144">
                  <c:v>0.61184733633713229</c:v>
                </c:pt>
                <c:pt idx="145">
                  <c:v>0.52614665498101076</c:v>
                </c:pt>
                <c:pt idx="146">
                  <c:v>0.52017448200654304</c:v>
                </c:pt>
                <c:pt idx="147">
                  <c:v>0.53130679002147696</c:v>
                </c:pt>
                <c:pt idx="148">
                  <c:v>0.5153721682847896</c:v>
                </c:pt>
                <c:pt idx="149">
                  <c:v>0.51219896112073038</c:v>
                </c:pt>
                <c:pt idx="150">
                  <c:v>0.5209263392857143</c:v>
                </c:pt>
                <c:pt idx="151">
                  <c:v>0.52204176334106733</c:v>
                </c:pt>
                <c:pt idx="152">
                  <c:v>0.49160879629629628</c:v>
                </c:pt>
                <c:pt idx="153">
                  <c:v>0.50201748486886344</c:v>
                </c:pt>
                <c:pt idx="154">
                  <c:v>0.49588845191276365</c:v>
                </c:pt>
                <c:pt idx="155">
                  <c:v>0.50236966824644547</c:v>
                </c:pt>
                <c:pt idx="156">
                  <c:v>0.5220573689416419</c:v>
                </c:pt>
                <c:pt idx="157">
                  <c:v>0.56306760847628656</c:v>
                </c:pt>
                <c:pt idx="158">
                  <c:v>0.52192164179104472</c:v>
                </c:pt>
                <c:pt idx="159">
                  <c:v>0.53000645300064531</c:v>
                </c:pt>
                <c:pt idx="160">
                  <c:v>0.59692948217538377</c:v>
                </c:pt>
                <c:pt idx="161">
                  <c:v>0.57089947089947091</c:v>
                </c:pt>
                <c:pt idx="162">
                  <c:v>0.56857301499167134</c:v>
                </c:pt>
                <c:pt idx="163">
                  <c:v>0.60373563218390802</c:v>
                </c:pt>
                <c:pt idx="164">
                  <c:v>0.59915074309978766</c:v>
                </c:pt>
                <c:pt idx="165">
                  <c:v>0.59923740718442708</c:v>
                </c:pt>
                <c:pt idx="166">
                  <c:v>0.5902654867256637</c:v>
                </c:pt>
                <c:pt idx="167">
                  <c:v>0.59427904261529485</c:v>
                </c:pt>
                <c:pt idx="168">
                  <c:v>0.50250556792873047</c:v>
                </c:pt>
                <c:pt idx="169">
                  <c:v>0.46214231451000254</c:v>
                </c:pt>
                <c:pt idx="170">
                  <c:v>0.44941956882255391</c:v>
                </c:pt>
                <c:pt idx="171">
                  <c:v>0.50363901018922852</c:v>
                </c:pt>
                <c:pt idx="172">
                  <c:v>0.46557024285275128</c:v>
                </c:pt>
                <c:pt idx="173">
                  <c:v>0.42504051863857373</c:v>
                </c:pt>
                <c:pt idx="174">
                  <c:v>0.39765139304628139</c:v>
                </c:pt>
                <c:pt idx="175">
                  <c:v>0.46613427979887606</c:v>
                </c:pt>
                <c:pt idx="176">
                  <c:v>0.53960055096418735</c:v>
                </c:pt>
                <c:pt idx="177">
                  <c:v>0.55709677419354842</c:v>
                </c:pt>
                <c:pt idx="178">
                  <c:v>0.50868026293612001</c:v>
                </c:pt>
                <c:pt idx="179">
                  <c:v>0.47363200529013061</c:v>
                </c:pt>
                <c:pt idx="180">
                  <c:v>0.40290052118740088</c:v>
                </c:pt>
                <c:pt idx="181">
                  <c:v>0.48271014900196796</c:v>
                </c:pt>
                <c:pt idx="182">
                  <c:v>0.58483983507770376</c:v>
                </c:pt>
                <c:pt idx="183">
                  <c:v>0.66564023607903511</c:v>
                </c:pt>
                <c:pt idx="184">
                  <c:v>0.7692147469277234</c:v>
                </c:pt>
                <c:pt idx="185">
                  <c:v>0.77351323028556462</c:v>
                </c:pt>
                <c:pt idx="186">
                  <c:v>0.69153345174659564</c:v>
                </c:pt>
                <c:pt idx="187">
                  <c:v>0.67030442274554858</c:v>
                </c:pt>
                <c:pt idx="188">
                  <c:v>0.74981046247156935</c:v>
                </c:pt>
                <c:pt idx="189">
                  <c:v>0.68799794397327163</c:v>
                </c:pt>
                <c:pt idx="190">
                  <c:v>0.71497447532614866</c:v>
                </c:pt>
                <c:pt idx="191">
                  <c:v>0.6205607476635514</c:v>
                </c:pt>
                <c:pt idx="192">
                  <c:v>0.60145497443963825</c:v>
                </c:pt>
                <c:pt idx="193">
                  <c:v>0.5220601476679273</c:v>
                </c:pt>
                <c:pt idx="194">
                  <c:v>0.45766811804547652</c:v>
                </c:pt>
                <c:pt idx="195">
                  <c:v>0.56292622442653439</c:v>
                </c:pt>
                <c:pt idx="196">
                  <c:v>0.60543977393147297</c:v>
                </c:pt>
                <c:pt idx="197">
                  <c:v>0.62202707647274058</c:v>
                </c:pt>
                <c:pt idx="198">
                  <c:v>0.77716220375500156</c:v>
                </c:pt>
                <c:pt idx="199">
                  <c:v>0.86367168185350007</c:v>
                </c:pt>
                <c:pt idx="200">
                  <c:v>0.71450265755504938</c:v>
                </c:pt>
                <c:pt idx="201">
                  <c:v>0.59087291058636238</c:v>
                </c:pt>
                <c:pt idx="202">
                  <c:v>0.61635434412265755</c:v>
                </c:pt>
                <c:pt idx="203">
                  <c:v>0.68524970963995357</c:v>
                </c:pt>
                <c:pt idx="204">
                  <c:v>0.74828004856333463</c:v>
                </c:pt>
                <c:pt idx="205">
                  <c:v>0.64851330203442881</c:v>
                </c:pt>
                <c:pt idx="206">
                  <c:v>0.56882591093117407</c:v>
                </c:pt>
                <c:pt idx="207">
                  <c:v>0.54130775254502739</c:v>
                </c:pt>
                <c:pt idx="208">
                  <c:v>0.57425466703817218</c:v>
                </c:pt>
                <c:pt idx="209">
                  <c:v>0.68930817610062889</c:v>
                </c:pt>
                <c:pt idx="210">
                  <c:v>0.75329632199861207</c:v>
                </c:pt>
                <c:pt idx="211">
                  <c:v>0.84195011337868486</c:v>
                </c:pt>
                <c:pt idx="212">
                  <c:v>0.88589775253148928</c:v>
                </c:pt>
                <c:pt idx="213">
                  <c:v>0.90763968072976053</c:v>
                </c:pt>
                <c:pt idx="214">
                  <c:v>0.90708804356795114</c:v>
                </c:pt>
                <c:pt idx="215">
                  <c:v>0.88407352743861534</c:v>
                </c:pt>
                <c:pt idx="216">
                  <c:v>0.87511436413540711</c:v>
                </c:pt>
                <c:pt idx="217">
                  <c:v>0.86067240031274428</c:v>
                </c:pt>
                <c:pt idx="218">
                  <c:v>0.86560029417172279</c:v>
                </c:pt>
                <c:pt idx="219">
                  <c:v>0.78830083565459608</c:v>
                </c:pt>
                <c:pt idx="220">
                  <c:v>0.7643226241294091</c:v>
                </c:pt>
                <c:pt idx="221">
                  <c:v>0.72983385504454612</c:v>
                </c:pt>
                <c:pt idx="222">
                  <c:v>0.69264705882352939</c:v>
                </c:pt>
                <c:pt idx="223">
                  <c:v>0.71267393757051523</c:v>
                </c:pt>
                <c:pt idx="224">
                  <c:v>0.7558139534883721</c:v>
                </c:pt>
                <c:pt idx="225">
                  <c:v>0.72797716150081571</c:v>
                </c:pt>
                <c:pt idx="226">
                  <c:v>0.75582329317269081</c:v>
                </c:pt>
                <c:pt idx="227">
                  <c:v>0.72737098081599572</c:v>
                </c:pt>
                <c:pt idx="228">
                  <c:v>0.63843801458480354</c:v>
                </c:pt>
                <c:pt idx="229">
                  <c:v>0.58166409861325119</c:v>
                </c:pt>
                <c:pt idx="230">
                  <c:v>0.65301426599171652</c:v>
                </c:pt>
                <c:pt idx="231">
                  <c:v>0.65034695451040858</c:v>
                </c:pt>
                <c:pt idx="232">
                  <c:v>0.64996288047512996</c:v>
                </c:pt>
                <c:pt idx="233">
                  <c:v>0.6914125200642055</c:v>
                </c:pt>
                <c:pt idx="234">
                  <c:v>0.70723306544202069</c:v>
                </c:pt>
                <c:pt idx="235">
                  <c:v>0.68958797327394206</c:v>
                </c:pt>
                <c:pt idx="236">
                  <c:v>0.72201492537313428</c:v>
                </c:pt>
                <c:pt idx="237">
                  <c:v>0.7976995940460081</c:v>
                </c:pt>
                <c:pt idx="238">
                  <c:v>0.8231292517006803</c:v>
                </c:pt>
                <c:pt idx="239">
                  <c:v>0.76860910250957037</c:v>
                </c:pt>
                <c:pt idx="240">
                  <c:v>0.64648065948002531</c:v>
                </c:pt>
                <c:pt idx="241">
                  <c:v>0.61588921282798836</c:v>
                </c:pt>
                <c:pt idx="242">
                  <c:v>0.58233670653173875</c:v>
                </c:pt>
                <c:pt idx="243">
                  <c:v>0.49770341207349084</c:v>
                </c:pt>
                <c:pt idx="244">
                  <c:v>0.49732114717932557</c:v>
                </c:pt>
                <c:pt idx="245">
                  <c:v>0.52262142381902865</c:v>
                </c:pt>
                <c:pt idx="246">
                  <c:v>0.57058823529411762</c:v>
                </c:pt>
                <c:pt idx="247">
                  <c:v>0.68810679611650483</c:v>
                </c:pt>
                <c:pt idx="248">
                  <c:v>0.73135215453194646</c:v>
                </c:pt>
                <c:pt idx="249">
                  <c:v>0.72868428221193138</c:v>
                </c:pt>
                <c:pt idx="250">
                  <c:v>0.70078740157480313</c:v>
                </c:pt>
                <c:pt idx="251">
                  <c:v>0.75169390195296926</c:v>
                </c:pt>
                <c:pt idx="252">
                  <c:v>0.79264334655607649</c:v>
                </c:pt>
                <c:pt idx="253">
                  <c:v>0.7946845794392523</c:v>
                </c:pt>
                <c:pt idx="254">
                  <c:v>0.81294964028776984</c:v>
                </c:pt>
                <c:pt idx="255">
                  <c:v>0.81327913279132791</c:v>
                </c:pt>
                <c:pt idx="256">
                  <c:v>0.78512396694214881</c:v>
                </c:pt>
                <c:pt idx="257">
                  <c:v>0.76736111111111116</c:v>
                </c:pt>
                <c:pt idx="258">
                  <c:v>0.82413615265600826</c:v>
                </c:pt>
                <c:pt idx="259">
                  <c:v>0.79706202393906422</c:v>
                </c:pt>
                <c:pt idx="260">
                  <c:v>0.79646522234891681</c:v>
                </c:pt>
                <c:pt idx="261">
                  <c:v>0.79199549041713646</c:v>
                </c:pt>
                <c:pt idx="262">
                  <c:v>0.82189093762259713</c:v>
                </c:pt>
                <c:pt idx="263">
                  <c:v>0.79484126984126979</c:v>
                </c:pt>
                <c:pt idx="264">
                  <c:v>0.7638807714786674</c:v>
                </c:pt>
                <c:pt idx="265">
                  <c:v>0.80796864794252121</c:v>
                </c:pt>
                <c:pt idx="266">
                  <c:v>0.80373831775700932</c:v>
                </c:pt>
                <c:pt idx="267">
                  <c:v>0.71451929365598432</c:v>
                </c:pt>
                <c:pt idx="268">
                  <c:v>0.76945438282647582</c:v>
                </c:pt>
                <c:pt idx="269">
                  <c:v>0.78784084585420144</c:v>
                </c:pt>
                <c:pt idx="270">
                  <c:v>0.74402774210120726</c:v>
                </c:pt>
                <c:pt idx="271">
                  <c:v>0.70629782224838145</c:v>
                </c:pt>
                <c:pt idx="272">
                  <c:v>0.74541751527494904</c:v>
                </c:pt>
                <c:pt idx="273">
                  <c:v>0.74309392265193375</c:v>
                </c:pt>
                <c:pt idx="274">
                  <c:v>0.81120407420880325</c:v>
                </c:pt>
                <c:pt idx="275">
                  <c:v>0.80492196878751499</c:v>
                </c:pt>
                <c:pt idx="276">
                  <c:v>0.81412300683371297</c:v>
                </c:pt>
                <c:pt idx="277">
                  <c:v>0.77928571428571425</c:v>
                </c:pt>
                <c:pt idx="278">
                  <c:v>0.79197873882580339</c:v>
                </c:pt>
                <c:pt idx="279">
                  <c:v>0.84748512709572743</c:v>
                </c:pt>
                <c:pt idx="280">
                  <c:v>0.87634713556437893</c:v>
                </c:pt>
                <c:pt idx="281">
                  <c:v>0.86315600931398895</c:v>
                </c:pt>
                <c:pt idx="282">
                  <c:v>0.86891117478510027</c:v>
                </c:pt>
                <c:pt idx="283">
                  <c:v>0.9226048414592567</c:v>
                </c:pt>
                <c:pt idx="284">
                  <c:v>0.90926993951329305</c:v>
                </c:pt>
                <c:pt idx="285">
                  <c:v>0.88375047643247362</c:v>
                </c:pt>
                <c:pt idx="286">
                  <c:v>0.85962891874600122</c:v>
                </c:pt>
                <c:pt idx="287">
                  <c:v>0.88510495757034391</c:v>
                </c:pt>
                <c:pt idx="288">
                  <c:v>0.88961813842482096</c:v>
                </c:pt>
                <c:pt idx="289">
                  <c:v>0.87569976008225747</c:v>
                </c:pt>
                <c:pt idx="290">
                  <c:v>0.84905660377358494</c:v>
                </c:pt>
                <c:pt idx="291">
                  <c:v>0.79709212557900155</c:v>
                </c:pt>
                <c:pt idx="292">
                  <c:v>0.68914362778152394</c:v>
                </c:pt>
                <c:pt idx="293">
                  <c:v>0.68868489323488324</c:v>
                </c:pt>
                <c:pt idx="294">
                  <c:v>0.70117806977797914</c:v>
                </c:pt>
                <c:pt idx="295">
                  <c:v>0.72567741935483876</c:v>
                </c:pt>
                <c:pt idx="296">
                  <c:v>0.72504708097928439</c:v>
                </c:pt>
                <c:pt idx="297">
                  <c:v>0.63565323565323562</c:v>
                </c:pt>
                <c:pt idx="298">
                  <c:v>0.60930186236430639</c:v>
                </c:pt>
                <c:pt idx="299">
                  <c:v>0.57159391534391535</c:v>
                </c:pt>
                <c:pt idx="300">
                  <c:v>0.59611354543722617</c:v>
                </c:pt>
                <c:pt idx="301">
                  <c:v>0.490169992609017</c:v>
                </c:pt>
                <c:pt idx="302">
                  <c:v>0.52915622389306605</c:v>
                </c:pt>
                <c:pt idx="303">
                  <c:v>0.56651884700665189</c:v>
                </c:pt>
                <c:pt idx="304">
                  <c:v>0.61885298250095799</c:v>
                </c:pt>
                <c:pt idx="305">
                  <c:v>0.6208266104008936</c:v>
                </c:pt>
                <c:pt idx="306">
                  <c:v>0.60410958904109591</c:v>
                </c:pt>
                <c:pt idx="307">
                  <c:v>0.58505869797225185</c:v>
                </c:pt>
                <c:pt idx="308">
                  <c:v>0.56541733731892385</c:v>
                </c:pt>
                <c:pt idx="309">
                  <c:v>0.65502532657957879</c:v>
                </c:pt>
                <c:pt idx="310">
                  <c:v>0.67533116720819797</c:v>
                </c:pt>
                <c:pt idx="311">
                  <c:v>0.7385761589403973</c:v>
                </c:pt>
                <c:pt idx="312">
                  <c:v>0.68283852280955826</c:v>
                </c:pt>
                <c:pt idx="313">
                  <c:v>0.65065804664049876</c:v>
                </c:pt>
                <c:pt idx="314">
                  <c:v>0.64265204907334894</c:v>
                </c:pt>
                <c:pt idx="315">
                  <c:v>0.71172248803827753</c:v>
                </c:pt>
                <c:pt idx="316">
                  <c:v>0.75886248539150758</c:v>
                </c:pt>
                <c:pt idx="317">
                  <c:v>0.75016329196603526</c:v>
                </c:pt>
                <c:pt idx="318">
                  <c:v>0.73643139995341256</c:v>
                </c:pt>
                <c:pt idx="319">
                  <c:v>0.74360543385142575</c:v>
                </c:pt>
                <c:pt idx="320">
                  <c:v>0.71535508637236089</c:v>
                </c:pt>
                <c:pt idx="321">
                  <c:v>0.74202522255192882</c:v>
                </c:pt>
                <c:pt idx="322">
                  <c:v>0.74289606850914758</c:v>
                </c:pt>
                <c:pt idx="323">
                  <c:v>0.74456066945606691</c:v>
                </c:pt>
                <c:pt idx="324">
                  <c:v>0.70725455011535499</c:v>
                </c:pt>
                <c:pt idx="325">
                  <c:v>0.73854183656825967</c:v>
                </c:pt>
                <c:pt idx="326">
                  <c:v>0.71325577584794364</c:v>
                </c:pt>
                <c:pt idx="327">
                  <c:v>0.71250635485510927</c:v>
                </c:pt>
                <c:pt idx="328">
                  <c:v>0.7395894428152493</c:v>
                </c:pt>
                <c:pt idx="329">
                  <c:v>0.72239648682559598</c:v>
                </c:pt>
                <c:pt idx="330">
                  <c:v>0.77583892617449668</c:v>
                </c:pt>
                <c:pt idx="331">
                  <c:v>0.7393561786085151</c:v>
                </c:pt>
                <c:pt idx="332">
                  <c:v>0.76403239318626082</c:v>
                </c:pt>
                <c:pt idx="333">
                  <c:v>0.7763496143958869</c:v>
                </c:pt>
                <c:pt idx="334">
                  <c:v>0.74631692418253681</c:v>
                </c:pt>
                <c:pt idx="335">
                  <c:v>0.76889471384884234</c:v>
                </c:pt>
                <c:pt idx="336">
                  <c:v>0.77387580299785863</c:v>
                </c:pt>
                <c:pt idx="337">
                  <c:v>0.77062984169754123</c:v>
                </c:pt>
                <c:pt idx="338">
                  <c:v>0.76468815908406151</c:v>
                </c:pt>
                <c:pt idx="339">
                  <c:v>0.76566696508504928</c:v>
                </c:pt>
                <c:pt idx="340">
                  <c:v>0.74192849404117012</c:v>
                </c:pt>
                <c:pt idx="341">
                  <c:v>0.74435223605348089</c:v>
                </c:pt>
                <c:pt idx="342">
                  <c:v>0.71626069782751811</c:v>
                </c:pt>
                <c:pt idx="343">
                  <c:v>0.66389145852605613</c:v>
                </c:pt>
                <c:pt idx="344">
                  <c:v>0.7545185672034177</c:v>
                </c:pt>
                <c:pt idx="345">
                  <c:v>0.70479812755997662</c:v>
                </c:pt>
                <c:pt idx="346">
                  <c:v>0.7097950677318513</c:v>
                </c:pt>
                <c:pt idx="347">
                  <c:v>0.73008606482329241</c:v>
                </c:pt>
                <c:pt idx="348">
                  <c:v>0.70979228486646884</c:v>
                </c:pt>
                <c:pt idx="349">
                  <c:v>0.74702567313713208</c:v>
                </c:pt>
                <c:pt idx="350">
                  <c:v>0.70441640378548898</c:v>
                </c:pt>
                <c:pt idx="351">
                  <c:v>0.71331828442437928</c:v>
                </c:pt>
                <c:pt idx="352">
                  <c:v>0.71263289555972487</c:v>
                </c:pt>
                <c:pt idx="353">
                  <c:v>0.69544924154025667</c:v>
                </c:pt>
                <c:pt idx="354">
                  <c:v>0.6532616753150482</c:v>
                </c:pt>
                <c:pt idx="355">
                  <c:v>0.6571346042749856</c:v>
                </c:pt>
                <c:pt idx="356">
                  <c:v>0.71880312818769121</c:v>
                </c:pt>
                <c:pt idx="357">
                  <c:v>0.71866546438232637</c:v>
                </c:pt>
                <c:pt idx="358">
                  <c:v>0.68122786304604488</c:v>
                </c:pt>
                <c:pt idx="359">
                  <c:v>0.72277227722772275</c:v>
                </c:pt>
                <c:pt idx="360">
                  <c:v>0.8049496644295302</c:v>
                </c:pt>
                <c:pt idx="361">
                  <c:v>0.80509833713176326</c:v>
                </c:pt>
                <c:pt idx="362">
                  <c:v>0.81270504026245149</c:v>
                </c:pt>
                <c:pt idx="363">
                  <c:v>0.79407769627818525</c:v>
                </c:pt>
                <c:pt idx="364">
                  <c:v>0.80624187256176849</c:v>
                </c:pt>
                <c:pt idx="365">
                  <c:v>0.70432966198252944</c:v>
                </c:pt>
                <c:pt idx="366">
                  <c:v>0.68535127055306433</c:v>
                </c:pt>
                <c:pt idx="367">
                  <c:v>0.77345373754748081</c:v>
                </c:pt>
                <c:pt idx="368">
                  <c:v>0.74090224371680014</c:v>
                </c:pt>
                <c:pt idx="369">
                  <c:v>0.68027622970680879</c:v>
                </c:pt>
                <c:pt idx="370">
                  <c:v>0.64570124270859752</c:v>
                </c:pt>
                <c:pt idx="371">
                  <c:v>0.68607837763770896</c:v>
                </c:pt>
                <c:pt idx="372">
                  <c:v>0.68118245390972665</c:v>
                </c:pt>
                <c:pt idx="373">
                  <c:v>0.70179187900706885</c:v>
                </c:pt>
                <c:pt idx="374">
                  <c:v>0.72690467427309535</c:v>
                </c:pt>
                <c:pt idx="375">
                  <c:v>0.68648852088821977</c:v>
                </c:pt>
                <c:pt idx="376">
                  <c:v>0.66189516129032255</c:v>
                </c:pt>
                <c:pt idx="377">
                  <c:v>0.7939622641509434</c:v>
                </c:pt>
                <c:pt idx="378">
                  <c:v>0.63964577656675747</c:v>
                </c:pt>
                <c:pt idx="379">
                  <c:v>0.6573508689525599</c:v>
                </c:pt>
                <c:pt idx="380">
                  <c:v>0.6633663366336634</c:v>
                </c:pt>
                <c:pt idx="381">
                  <c:v>0.71283946649525953</c:v>
                </c:pt>
                <c:pt idx="382">
                  <c:v>0.66430887120542292</c:v>
                </c:pt>
                <c:pt idx="383">
                  <c:v>0.66868784865389275</c:v>
                </c:pt>
                <c:pt idx="384">
                  <c:v>0.77881152460984393</c:v>
                </c:pt>
                <c:pt idx="385">
                  <c:v>0.74733207784055244</c:v>
                </c:pt>
                <c:pt idx="386">
                  <c:v>0.69028283394007284</c:v>
                </c:pt>
                <c:pt idx="387">
                  <c:v>0.64704370179948589</c:v>
                </c:pt>
                <c:pt idx="388">
                  <c:v>0.69531552458381729</c:v>
                </c:pt>
                <c:pt idx="389">
                  <c:v>0.6676272814601345</c:v>
                </c:pt>
                <c:pt idx="390">
                  <c:v>0.68301026225769668</c:v>
                </c:pt>
                <c:pt idx="391">
                  <c:v>0.63900649167372281</c:v>
                </c:pt>
                <c:pt idx="392">
                  <c:v>0.70987124463519313</c:v>
                </c:pt>
                <c:pt idx="393">
                  <c:v>0.72017167381974245</c:v>
                </c:pt>
                <c:pt idx="394">
                  <c:v>0.75205581858958381</c:v>
                </c:pt>
                <c:pt idx="395">
                  <c:v>0.72584541062801933</c:v>
                </c:pt>
                <c:pt idx="396">
                  <c:v>0.72339276066990821</c:v>
                </c:pt>
                <c:pt idx="397">
                  <c:v>0.68735362997658078</c:v>
                </c:pt>
                <c:pt idx="398">
                  <c:v>0.7227513227513227</c:v>
                </c:pt>
                <c:pt idx="399">
                  <c:v>0.71398002853067044</c:v>
                </c:pt>
                <c:pt idx="400">
                  <c:v>0.73972112978190918</c:v>
                </c:pt>
                <c:pt idx="401">
                  <c:v>0.78878368536052434</c:v>
                </c:pt>
                <c:pt idx="402">
                  <c:v>0.79940638139995057</c:v>
                </c:pt>
                <c:pt idx="403">
                  <c:v>0.77399380804953566</c:v>
                </c:pt>
                <c:pt idx="404">
                  <c:v>0.75599837332248887</c:v>
                </c:pt>
                <c:pt idx="405">
                  <c:v>0.76749798873692676</c:v>
                </c:pt>
                <c:pt idx="406">
                  <c:v>0.6697997548017981</c:v>
                </c:pt>
                <c:pt idx="407">
                  <c:v>0.59011432414256892</c:v>
                </c:pt>
                <c:pt idx="408">
                  <c:v>0.68004501125281325</c:v>
                </c:pt>
                <c:pt idx="409">
                  <c:v>0.75747098048900963</c:v>
                </c:pt>
                <c:pt idx="410">
                  <c:v>0.78281068524970965</c:v>
                </c:pt>
                <c:pt idx="411">
                  <c:v>0.76013024602026047</c:v>
                </c:pt>
                <c:pt idx="412">
                  <c:v>0.80388021931674403</c:v>
                </c:pt>
                <c:pt idx="413">
                  <c:v>0.78964401294498376</c:v>
                </c:pt>
                <c:pt idx="414">
                  <c:v>0.84865900383141768</c:v>
                </c:pt>
                <c:pt idx="415">
                  <c:v>0.91438191438191441</c:v>
                </c:pt>
                <c:pt idx="416">
                  <c:v>0.83089953271028039</c:v>
                </c:pt>
                <c:pt idx="417">
                  <c:v>0.85215543412264727</c:v>
                </c:pt>
                <c:pt idx="418">
                  <c:v>0.76902050113895215</c:v>
                </c:pt>
                <c:pt idx="419">
                  <c:v>0.82065775950668041</c:v>
                </c:pt>
                <c:pt idx="420">
                  <c:v>0.83155530600786076</c:v>
                </c:pt>
                <c:pt idx="421">
                  <c:v>0.85411917942038429</c:v>
                </c:pt>
                <c:pt idx="422">
                  <c:v>0.83683720930232564</c:v>
                </c:pt>
                <c:pt idx="423">
                  <c:v>0.86610106971597201</c:v>
                </c:pt>
                <c:pt idx="424">
                  <c:v>0.89997508719481811</c:v>
                </c:pt>
                <c:pt idx="425">
                  <c:v>0.87146814404432138</c:v>
                </c:pt>
                <c:pt idx="426">
                  <c:v>0.85405921680993313</c:v>
                </c:pt>
                <c:pt idx="427">
                  <c:v>0.81739943872778298</c:v>
                </c:pt>
                <c:pt idx="428">
                  <c:v>0.81354780244676028</c:v>
                </c:pt>
                <c:pt idx="429">
                  <c:v>0.72954380883417813</c:v>
                </c:pt>
                <c:pt idx="430">
                  <c:v>0.72410501193317423</c:v>
                </c:pt>
                <c:pt idx="431">
                  <c:v>0.71320846509365121</c:v>
                </c:pt>
                <c:pt idx="432">
                  <c:v>0.66529067767457861</c:v>
                </c:pt>
                <c:pt idx="433">
                  <c:v>0.65581565471836134</c:v>
                </c:pt>
                <c:pt idx="434">
                  <c:v>0.72762087123025376</c:v>
                </c:pt>
                <c:pt idx="435">
                  <c:v>0.71879368883563011</c:v>
                </c:pt>
                <c:pt idx="436">
                  <c:v>0.77640928469919468</c:v>
                </c:pt>
                <c:pt idx="437">
                  <c:v>0.82003870135454737</c:v>
                </c:pt>
                <c:pt idx="438">
                  <c:v>0.84452054794520548</c:v>
                </c:pt>
                <c:pt idx="439">
                  <c:v>0.83690897729639657</c:v>
                </c:pt>
                <c:pt idx="440">
                  <c:v>0.80484660995101831</c:v>
                </c:pt>
                <c:pt idx="441">
                  <c:v>0.79360465116279066</c:v>
                </c:pt>
                <c:pt idx="442">
                  <c:v>0.80544862303819964</c:v>
                </c:pt>
                <c:pt idx="443">
                  <c:v>0.84458993797381121</c:v>
                </c:pt>
                <c:pt idx="444">
                  <c:v>0.85336308575071729</c:v>
                </c:pt>
                <c:pt idx="445">
                  <c:v>0.80780780780780781</c:v>
                </c:pt>
                <c:pt idx="446">
                  <c:v>0.73564753004005345</c:v>
                </c:pt>
                <c:pt idx="447">
                  <c:v>0.72340425531914898</c:v>
                </c:pt>
                <c:pt idx="448">
                  <c:v>0.76843714176538025</c:v>
                </c:pt>
                <c:pt idx="449">
                  <c:v>0.80658436213991769</c:v>
                </c:pt>
                <c:pt idx="450">
                  <c:v>0.8302300109529025</c:v>
                </c:pt>
                <c:pt idx="451">
                  <c:v>0.88480565371024733</c:v>
                </c:pt>
                <c:pt idx="452">
                  <c:v>0.90664729386124232</c:v>
                </c:pt>
                <c:pt idx="453">
                  <c:v>0.87538580246913578</c:v>
                </c:pt>
                <c:pt idx="454">
                  <c:v>0.89506726457399099</c:v>
                </c:pt>
                <c:pt idx="455">
                  <c:v>0.90171881886293526</c:v>
                </c:pt>
                <c:pt idx="456">
                  <c:v>0.91309669522643822</c:v>
                </c:pt>
                <c:pt idx="457">
                  <c:v>0.9178694158075601</c:v>
                </c:pt>
                <c:pt idx="458">
                  <c:v>0.86819484240687683</c:v>
                </c:pt>
                <c:pt idx="459">
                  <c:v>0.87539296941983424</c:v>
                </c:pt>
                <c:pt idx="460">
                  <c:v>0.8545797922568461</c:v>
                </c:pt>
                <c:pt idx="461">
                  <c:v>0.91980982567353409</c:v>
                </c:pt>
                <c:pt idx="462">
                  <c:v>0.91111111111111109</c:v>
                </c:pt>
                <c:pt idx="463">
                  <c:v>0.76697699890470972</c:v>
                </c:pt>
                <c:pt idx="464">
                  <c:v>0.71764355846474259</c:v>
                </c:pt>
                <c:pt idx="465">
                  <c:v>0.74072966507177029</c:v>
                </c:pt>
                <c:pt idx="466">
                  <c:v>0.75676735974892118</c:v>
                </c:pt>
                <c:pt idx="467">
                  <c:v>0.72497155858930606</c:v>
                </c:pt>
                <c:pt idx="468">
                  <c:v>0.76361423790690597</c:v>
                </c:pt>
                <c:pt idx="469">
                  <c:v>0.82439678284182305</c:v>
                </c:pt>
                <c:pt idx="470">
                  <c:v>0.90464461646727656</c:v>
                </c:pt>
                <c:pt idx="471">
                  <c:v>0.87412858249419056</c:v>
                </c:pt>
                <c:pt idx="472">
                  <c:v>0.84197183098591555</c:v>
                </c:pt>
                <c:pt idx="473">
                  <c:v>0.83140740740740737</c:v>
                </c:pt>
                <c:pt idx="474">
                  <c:v>0.84055118110236215</c:v>
                </c:pt>
                <c:pt idx="475">
                  <c:v>0.83963414634146338</c:v>
                </c:pt>
                <c:pt idx="476">
                  <c:v>0.87171052631578949</c:v>
                </c:pt>
                <c:pt idx="477">
                  <c:v>0.87438390835220459</c:v>
                </c:pt>
                <c:pt idx="478">
                  <c:v>0.78671408903166595</c:v>
                </c:pt>
                <c:pt idx="479">
                  <c:v>0.81426332288401249</c:v>
                </c:pt>
                <c:pt idx="480">
                  <c:v>0.80302593659942367</c:v>
                </c:pt>
                <c:pt idx="481">
                  <c:v>0.8170247933884297</c:v>
                </c:pt>
                <c:pt idx="482">
                  <c:v>0.76806151645207443</c:v>
                </c:pt>
                <c:pt idx="483">
                  <c:v>0.77267637178051507</c:v>
                </c:pt>
                <c:pt idx="484">
                  <c:v>0.84509090909090911</c:v>
                </c:pt>
                <c:pt idx="485">
                  <c:v>0.89262592768040427</c:v>
                </c:pt>
                <c:pt idx="486">
                  <c:v>0.91448958453216711</c:v>
                </c:pt>
                <c:pt idx="487">
                  <c:v>0.91401178467991606</c:v>
                </c:pt>
                <c:pt idx="488">
                  <c:v>0.88555015466195319</c:v>
                </c:pt>
                <c:pt idx="489">
                  <c:v>0.83034773445732346</c:v>
                </c:pt>
                <c:pt idx="490">
                  <c:v>0.89916906359859383</c:v>
                </c:pt>
                <c:pt idx="491">
                  <c:v>0.97353760445682447</c:v>
                </c:pt>
                <c:pt idx="492">
                  <c:v>0.97182254196642681</c:v>
                </c:pt>
                <c:pt idx="493">
                  <c:v>0.96550622804215902</c:v>
                </c:pt>
                <c:pt idx="494">
                  <c:v>0.96744627054361565</c:v>
                </c:pt>
                <c:pt idx="495">
                  <c:v>0.96838210561722171</c:v>
                </c:pt>
                <c:pt idx="496">
                  <c:v>0.96563814866760167</c:v>
                </c:pt>
                <c:pt idx="497">
                  <c:v>0.96960369372835709</c:v>
                </c:pt>
                <c:pt idx="498">
                  <c:v>0.96609508963367108</c:v>
                </c:pt>
                <c:pt idx="499">
                  <c:v>0.96985121378230232</c:v>
                </c:pt>
                <c:pt idx="500">
                  <c:v>0.97007757665312155</c:v>
                </c:pt>
                <c:pt idx="501">
                  <c:v>0.97379258704605021</c:v>
                </c:pt>
                <c:pt idx="502">
                  <c:v>0.97067557535263549</c:v>
                </c:pt>
                <c:pt idx="503">
                  <c:v>0.72086439920894907</c:v>
                </c:pt>
              </c:numCache>
            </c:numRef>
          </c:val>
          <c:smooth val="0"/>
        </c:ser>
        <c:ser>
          <c:idx val="26"/>
          <c:order val="26"/>
          <c:tx>
            <c:strRef>
              <c:f>OrganicIns_raw!$AB$1</c:f>
              <c:strCache>
                <c:ptCount val="1"/>
                <c:pt idx="0">
                  <c:v>Facebook in DL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OrganicIns_raw!$A$2:$A$505</c:f>
              <c:strCache>
                <c:ptCount val="504"/>
                <c:pt idx="0">
                  <c:v>3/16/2016</c:v>
                </c:pt>
                <c:pt idx="1">
                  <c:v>3/17/2016</c:v>
                </c:pt>
                <c:pt idx="2">
                  <c:v>3/18/2016</c:v>
                </c:pt>
                <c:pt idx="3">
                  <c:v>3/19/2016</c:v>
                </c:pt>
                <c:pt idx="4">
                  <c:v>3/20/2016</c:v>
                </c:pt>
                <c:pt idx="5">
                  <c:v>3/21/2016</c:v>
                </c:pt>
                <c:pt idx="6">
                  <c:v>3/22/2016</c:v>
                </c:pt>
                <c:pt idx="7">
                  <c:v>3/23/2016</c:v>
                </c:pt>
                <c:pt idx="8">
                  <c:v>3/24/2016</c:v>
                </c:pt>
                <c:pt idx="9">
                  <c:v>3/25/2016</c:v>
                </c:pt>
                <c:pt idx="10">
                  <c:v>3/26/2016</c:v>
                </c:pt>
                <c:pt idx="11">
                  <c:v>3/27/2016</c:v>
                </c:pt>
                <c:pt idx="12">
                  <c:v>3/28/2016</c:v>
                </c:pt>
                <c:pt idx="13">
                  <c:v>3/29/2016</c:v>
                </c:pt>
                <c:pt idx="14">
                  <c:v>3/30/2016</c:v>
                </c:pt>
                <c:pt idx="15">
                  <c:v>3/31/2016</c:v>
                </c:pt>
                <c:pt idx="16">
                  <c:v>4/1/2016</c:v>
                </c:pt>
                <c:pt idx="17">
                  <c:v>4/2/2016</c:v>
                </c:pt>
                <c:pt idx="18">
                  <c:v>4/3/2016</c:v>
                </c:pt>
                <c:pt idx="19">
                  <c:v>4/4/2016</c:v>
                </c:pt>
                <c:pt idx="20">
                  <c:v>4/5/2016</c:v>
                </c:pt>
                <c:pt idx="21">
                  <c:v>4/6/2016</c:v>
                </c:pt>
                <c:pt idx="22">
                  <c:v>4/7/2016</c:v>
                </c:pt>
                <c:pt idx="23">
                  <c:v>4/8/2016</c:v>
                </c:pt>
                <c:pt idx="24">
                  <c:v>4/9/2016</c:v>
                </c:pt>
                <c:pt idx="25">
                  <c:v>4/10/2016</c:v>
                </c:pt>
                <c:pt idx="26">
                  <c:v>4/11/2016</c:v>
                </c:pt>
                <c:pt idx="27">
                  <c:v>4/12/2016</c:v>
                </c:pt>
                <c:pt idx="28">
                  <c:v>4/13/2016</c:v>
                </c:pt>
                <c:pt idx="29">
                  <c:v>4/14/2016</c:v>
                </c:pt>
                <c:pt idx="30">
                  <c:v>4/15/2016</c:v>
                </c:pt>
                <c:pt idx="31">
                  <c:v>4/16/2016</c:v>
                </c:pt>
                <c:pt idx="32">
                  <c:v>4/17/2016</c:v>
                </c:pt>
                <c:pt idx="33">
                  <c:v>4/18/2016</c:v>
                </c:pt>
                <c:pt idx="34">
                  <c:v>4/19/2016</c:v>
                </c:pt>
                <c:pt idx="35">
                  <c:v>4/20/2016</c:v>
                </c:pt>
                <c:pt idx="36">
                  <c:v>4/21/2016</c:v>
                </c:pt>
                <c:pt idx="37">
                  <c:v>4/22/2016</c:v>
                </c:pt>
                <c:pt idx="38">
                  <c:v>4/23/2016</c:v>
                </c:pt>
                <c:pt idx="39">
                  <c:v>4/24/2016</c:v>
                </c:pt>
                <c:pt idx="40">
                  <c:v>4/25/2016</c:v>
                </c:pt>
                <c:pt idx="41">
                  <c:v>4/26/2016</c:v>
                </c:pt>
                <c:pt idx="42">
                  <c:v>4/27/2016</c:v>
                </c:pt>
                <c:pt idx="43">
                  <c:v>4/28/2016</c:v>
                </c:pt>
                <c:pt idx="44">
                  <c:v>4/29/2016</c:v>
                </c:pt>
                <c:pt idx="45">
                  <c:v>4/30/2016</c:v>
                </c:pt>
                <c:pt idx="46">
                  <c:v>5/1/2016</c:v>
                </c:pt>
                <c:pt idx="47">
                  <c:v>5/2/2016</c:v>
                </c:pt>
                <c:pt idx="48">
                  <c:v>5/3/2016</c:v>
                </c:pt>
                <c:pt idx="49">
                  <c:v>5/4/2016</c:v>
                </c:pt>
                <c:pt idx="50">
                  <c:v>5/5/2016</c:v>
                </c:pt>
                <c:pt idx="51">
                  <c:v>5/6/2016</c:v>
                </c:pt>
                <c:pt idx="52">
                  <c:v>5/7/2016</c:v>
                </c:pt>
                <c:pt idx="53">
                  <c:v>5/8/2016</c:v>
                </c:pt>
                <c:pt idx="54">
                  <c:v>5/9/2016</c:v>
                </c:pt>
                <c:pt idx="55">
                  <c:v>5/10/2016</c:v>
                </c:pt>
                <c:pt idx="56">
                  <c:v>5/11/2016</c:v>
                </c:pt>
                <c:pt idx="57">
                  <c:v>5/12/2016</c:v>
                </c:pt>
                <c:pt idx="58">
                  <c:v>5/13/2016</c:v>
                </c:pt>
                <c:pt idx="59">
                  <c:v>5/14/2016</c:v>
                </c:pt>
                <c:pt idx="60">
                  <c:v>5/15/2016</c:v>
                </c:pt>
                <c:pt idx="61">
                  <c:v>5/16/2016</c:v>
                </c:pt>
                <c:pt idx="62">
                  <c:v>5/17/2016</c:v>
                </c:pt>
                <c:pt idx="63">
                  <c:v>5/18/2016</c:v>
                </c:pt>
                <c:pt idx="64">
                  <c:v>5/19/2016</c:v>
                </c:pt>
                <c:pt idx="65">
                  <c:v>5/20/2016</c:v>
                </c:pt>
                <c:pt idx="66">
                  <c:v>5/21/2016</c:v>
                </c:pt>
                <c:pt idx="67">
                  <c:v>5/22/2016</c:v>
                </c:pt>
                <c:pt idx="68">
                  <c:v>5/23/2016</c:v>
                </c:pt>
                <c:pt idx="69">
                  <c:v>5/24/2016</c:v>
                </c:pt>
                <c:pt idx="70">
                  <c:v>5/25/2016</c:v>
                </c:pt>
                <c:pt idx="71">
                  <c:v>5/26/2016</c:v>
                </c:pt>
                <c:pt idx="72">
                  <c:v>5/27/2016</c:v>
                </c:pt>
                <c:pt idx="73">
                  <c:v>5/28/2016</c:v>
                </c:pt>
                <c:pt idx="74">
                  <c:v>5/29/2016</c:v>
                </c:pt>
                <c:pt idx="75">
                  <c:v>5/30/2016</c:v>
                </c:pt>
                <c:pt idx="76">
                  <c:v>5/31/2016</c:v>
                </c:pt>
                <c:pt idx="77">
                  <c:v>6/1/2016</c:v>
                </c:pt>
                <c:pt idx="78">
                  <c:v>6/2/2016</c:v>
                </c:pt>
                <c:pt idx="79">
                  <c:v>6/3/2016</c:v>
                </c:pt>
                <c:pt idx="80">
                  <c:v>6/4/2016</c:v>
                </c:pt>
                <c:pt idx="81">
                  <c:v>6/5/2016</c:v>
                </c:pt>
                <c:pt idx="82">
                  <c:v>6/6/2016</c:v>
                </c:pt>
                <c:pt idx="83">
                  <c:v>6/7/2016</c:v>
                </c:pt>
                <c:pt idx="84">
                  <c:v>6/8/2016</c:v>
                </c:pt>
                <c:pt idx="85">
                  <c:v>6/9/2016</c:v>
                </c:pt>
                <c:pt idx="86">
                  <c:v>6/10/2016</c:v>
                </c:pt>
                <c:pt idx="87">
                  <c:v>6/11/2016</c:v>
                </c:pt>
                <c:pt idx="88">
                  <c:v>6/12/2016</c:v>
                </c:pt>
                <c:pt idx="89">
                  <c:v>6/13/2016</c:v>
                </c:pt>
                <c:pt idx="90">
                  <c:v>6/14/2016</c:v>
                </c:pt>
                <c:pt idx="91">
                  <c:v>6/15/2016</c:v>
                </c:pt>
                <c:pt idx="92">
                  <c:v>6/16/2016</c:v>
                </c:pt>
                <c:pt idx="93">
                  <c:v>6/17/2016</c:v>
                </c:pt>
                <c:pt idx="94">
                  <c:v>6/18/2016</c:v>
                </c:pt>
                <c:pt idx="95">
                  <c:v>6/19/2016</c:v>
                </c:pt>
                <c:pt idx="96">
                  <c:v>6/20/2016</c:v>
                </c:pt>
                <c:pt idx="97">
                  <c:v>6/21/2016</c:v>
                </c:pt>
                <c:pt idx="98">
                  <c:v>6/22/2016</c:v>
                </c:pt>
                <c:pt idx="99">
                  <c:v>6/23/2016</c:v>
                </c:pt>
                <c:pt idx="100">
                  <c:v>6/24/2016</c:v>
                </c:pt>
                <c:pt idx="101">
                  <c:v>6/25/2016</c:v>
                </c:pt>
                <c:pt idx="102">
                  <c:v>6/26/2016</c:v>
                </c:pt>
                <c:pt idx="103">
                  <c:v>6/27/2016</c:v>
                </c:pt>
                <c:pt idx="104">
                  <c:v>6/28/2016</c:v>
                </c:pt>
                <c:pt idx="105">
                  <c:v>6/29/2016</c:v>
                </c:pt>
                <c:pt idx="106">
                  <c:v>6/30/2016</c:v>
                </c:pt>
                <c:pt idx="107">
                  <c:v>7/1/2016</c:v>
                </c:pt>
                <c:pt idx="108">
                  <c:v>7/2/2016</c:v>
                </c:pt>
                <c:pt idx="109">
                  <c:v>7/3/2016</c:v>
                </c:pt>
                <c:pt idx="110">
                  <c:v>7/4/2016</c:v>
                </c:pt>
                <c:pt idx="111">
                  <c:v>7/5/2016</c:v>
                </c:pt>
                <c:pt idx="112">
                  <c:v>7/6/2016</c:v>
                </c:pt>
                <c:pt idx="113">
                  <c:v>7/7/2016</c:v>
                </c:pt>
                <c:pt idx="114">
                  <c:v>7/8/2016</c:v>
                </c:pt>
                <c:pt idx="115">
                  <c:v>7/9/2016</c:v>
                </c:pt>
                <c:pt idx="116">
                  <c:v>7/10/2016</c:v>
                </c:pt>
                <c:pt idx="117">
                  <c:v>7/11/2016</c:v>
                </c:pt>
                <c:pt idx="118">
                  <c:v>7/12/2016</c:v>
                </c:pt>
                <c:pt idx="119">
                  <c:v>7/13/2016</c:v>
                </c:pt>
                <c:pt idx="120">
                  <c:v>7/14/2016</c:v>
                </c:pt>
                <c:pt idx="121">
                  <c:v>7/15/2016</c:v>
                </c:pt>
                <c:pt idx="122">
                  <c:v>7/16/2016</c:v>
                </c:pt>
                <c:pt idx="123">
                  <c:v>7/17/2016</c:v>
                </c:pt>
                <c:pt idx="124">
                  <c:v>7/18/2016</c:v>
                </c:pt>
                <c:pt idx="125">
                  <c:v>7/19/2016</c:v>
                </c:pt>
                <c:pt idx="126">
                  <c:v>7/20/2016</c:v>
                </c:pt>
                <c:pt idx="127">
                  <c:v>7/21/2016</c:v>
                </c:pt>
                <c:pt idx="128">
                  <c:v>7/22/2016</c:v>
                </c:pt>
                <c:pt idx="129">
                  <c:v>7/23/2016</c:v>
                </c:pt>
                <c:pt idx="130">
                  <c:v>7/24/2016</c:v>
                </c:pt>
                <c:pt idx="131">
                  <c:v>7/25/2016</c:v>
                </c:pt>
                <c:pt idx="132">
                  <c:v>7/26/2016</c:v>
                </c:pt>
                <c:pt idx="133">
                  <c:v>7/27/2016</c:v>
                </c:pt>
                <c:pt idx="134">
                  <c:v>7/28/2016</c:v>
                </c:pt>
                <c:pt idx="135">
                  <c:v>7/29/2016</c:v>
                </c:pt>
                <c:pt idx="136">
                  <c:v>7/30/2016</c:v>
                </c:pt>
                <c:pt idx="137">
                  <c:v>7/31/2016</c:v>
                </c:pt>
                <c:pt idx="138">
                  <c:v>8/1/2016</c:v>
                </c:pt>
                <c:pt idx="139">
                  <c:v>8/2/2016</c:v>
                </c:pt>
                <c:pt idx="140">
                  <c:v>8/3/2016</c:v>
                </c:pt>
                <c:pt idx="141">
                  <c:v>8/4/2016</c:v>
                </c:pt>
                <c:pt idx="142">
                  <c:v>8/5/2016</c:v>
                </c:pt>
                <c:pt idx="143">
                  <c:v>8/6/2016</c:v>
                </c:pt>
                <c:pt idx="144">
                  <c:v>8/7/2016</c:v>
                </c:pt>
                <c:pt idx="145">
                  <c:v>8/8/2016</c:v>
                </c:pt>
                <c:pt idx="146">
                  <c:v>8/9/2016</c:v>
                </c:pt>
                <c:pt idx="147">
                  <c:v>8/10/2016</c:v>
                </c:pt>
                <c:pt idx="148">
                  <c:v>8/11/2016</c:v>
                </c:pt>
                <c:pt idx="149">
                  <c:v>8/12/2016</c:v>
                </c:pt>
                <c:pt idx="150">
                  <c:v>8/13/2016</c:v>
                </c:pt>
                <c:pt idx="151">
                  <c:v>8/14/2016</c:v>
                </c:pt>
                <c:pt idx="152">
                  <c:v>8/15/2016</c:v>
                </c:pt>
                <c:pt idx="153">
                  <c:v>8/16/2016</c:v>
                </c:pt>
                <c:pt idx="154">
                  <c:v>8/17/2016</c:v>
                </c:pt>
                <c:pt idx="155">
                  <c:v>8/18/2016</c:v>
                </c:pt>
                <c:pt idx="156">
                  <c:v>8/19/2016</c:v>
                </c:pt>
                <c:pt idx="157">
                  <c:v>8/20/2016</c:v>
                </c:pt>
                <c:pt idx="158">
                  <c:v>8/21/2016</c:v>
                </c:pt>
                <c:pt idx="159">
                  <c:v>8/22/2016</c:v>
                </c:pt>
                <c:pt idx="160">
                  <c:v>8/23/2016</c:v>
                </c:pt>
                <c:pt idx="161">
                  <c:v>8/24/2016</c:v>
                </c:pt>
                <c:pt idx="162">
                  <c:v>8/25/2016</c:v>
                </c:pt>
                <c:pt idx="163">
                  <c:v>8/26/2016</c:v>
                </c:pt>
                <c:pt idx="164">
                  <c:v>8/27/2016</c:v>
                </c:pt>
                <c:pt idx="165">
                  <c:v>8/28/2016</c:v>
                </c:pt>
                <c:pt idx="166">
                  <c:v>8/29/2016</c:v>
                </c:pt>
                <c:pt idx="167">
                  <c:v>8/30/2016</c:v>
                </c:pt>
                <c:pt idx="168">
                  <c:v>8/31/2016</c:v>
                </c:pt>
                <c:pt idx="169">
                  <c:v>9/1/2016</c:v>
                </c:pt>
                <c:pt idx="170">
                  <c:v>9/2/2016</c:v>
                </c:pt>
                <c:pt idx="171">
                  <c:v>9/3/2016</c:v>
                </c:pt>
                <c:pt idx="172">
                  <c:v>9/4/2016</c:v>
                </c:pt>
                <c:pt idx="173">
                  <c:v>9/5/2016</c:v>
                </c:pt>
                <c:pt idx="174">
                  <c:v>9/6/2016</c:v>
                </c:pt>
                <c:pt idx="175">
                  <c:v>9/7/2016</c:v>
                </c:pt>
                <c:pt idx="176">
                  <c:v>9/8/2016</c:v>
                </c:pt>
                <c:pt idx="177">
                  <c:v>9/9/2016</c:v>
                </c:pt>
                <c:pt idx="178">
                  <c:v>9/10/2016</c:v>
                </c:pt>
                <c:pt idx="179">
                  <c:v>9/11/2016</c:v>
                </c:pt>
                <c:pt idx="180">
                  <c:v>9/12/2016</c:v>
                </c:pt>
                <c:pt idx="181">
                  <c:v>9/13/2016</c:v>
                </c:pt>
                <c:pt idx="182">
                  <c:v>9/14/2016</c:v>
                </c:pt>
                <c:pt idx="183">
                  <c:v>9/15/2016</c:v>
                </c:pt>
                <c:pt idx="184">
                  <c:v>9/16/2016</c:v>
                </c:pt>
                <c:pt idx="185">
                  <c:v>9/17/2016</c:v>
                </c:pt>
                <c:pt idx="186">
                  <c:v>9/18/2016</c:v>
                </c:pt>
                <c:pt idx="187">
                  <c:v>9/19/2016</c:v>
                </c:pt>
                <c:pt idx="188">
                  <c:v>9/20/2016</c:v>
                </c:pt>
                <c:pt idx="189">
                  <c:v>9/21/2016</c:v>
                </c:pt>
                <c:pt idx="190">
                  <c:v>9/22/2016</c:v>
                </c:pt>
                <c:pt idx="191">
                  <c:v>9/23/2016</c:v>
                </c:pt>
                <c:pt idx="192">
                  <c:v>9/24/2016</c:v>
                </c:pt>
                <c:pt idx="193">
                  <c:v>9/25/2016</c:v>
                </c:pt>
                <c:pt idx="194">
                  <c:v>9/26/2016</c:v>
                </c:pt>
                <c:pt idx="195">
                  <c:v>9/27/2016</c:v>
                </c:pt>
                <c:pt idx="196">
                  <c:v>9/28/2016</c:v>
                </c:pt>
                <c:pt idx="197">
                  <c:v>9/29/2016</c:v>
                </c:pt>
                <c:pt idx="198">
                  <c:v>9/30/2016</c:v>
                </c:pt>
                <c:pt idx="199">
                  <c:v>10/1/2016</c:v>
                </c:pt>
                <c:pt idx="200">
                  <c:v>10/2/2016</c:v>
                </c:pt>
                <c:pt idx="201">
                  <c:v>10/3/2016</c:v>
                </c:pt>
                <c:pt idx="202">
                  <c:v>10/4/2016</c:v>
                </c:pt>
                <c:pt idx="203">
                  <c:v>10/5/2016</c:v>
                </c:pt>
                <c:pt idx="204">
                  <c:v>10/6/2016</c:v>
                </c:pt>
                <c:pt idx="205">
                  <c:v>10/7/2016</c:v>
                </c:pt>
                <c:pt idx="206">
                  <c:v>10/8/2016</c:v>
                </c:pt>
                <c:pt idx="207">
                  <c:v>10/9/2016</c:v>
                </c:pt>
                <c:pt idx="208">
                  <c:v>10/10/2016</c:v>
                </c:pt>
                <c:pt idx="209">
                  <c:v>10/11/2016</c:v>
                </c:pt>
                <c:pt idx="210">
                  <c:v>10/12/2016</c:v>
                </c:pt>
                <c:pt idx="211">
                  <c:v>10/13/2016</c:v>
                </c:pt>
                <c:pt idx="212">
                  <c:v>10/14/2016</c:v>
                </c:pt>
                <c:pt idx="213">
                  <c:v>10/15/2016</c:v>
                </c:pt>
                <c:pt idx="214">
                  <c:v>10/16/2016</c:v>
                </c:pt>
                <c:pt idx="215">
                  <c:v>10/17/2016</c:v>
                </c:pt>
                <c:pt idx="216">
                  <c:v>10/18/2016</c:v>
                </c:pt>
                <c:pt idx="217">
                  <c:v>10/19/2016</c:v>
                </c:pt>
                <c:pt idx="218">
                  <c:v>10/20/2016</c:v>
                </c:pt>
                <c:pt idx="219">
                  <c:v>10/21/2016</c:v>
                </c:pt>
                <c:pt idx="220">
                  <c:v>10/22/2016</c:v>
                </c:pt>
                <c:pt idx="221">
                  <c:v>10/23/2016</c:v>
                </c:pt>
                <c:pt idx="222">
                  <c:v>10/24/2016</c:v>
                </c:pt>
                <c:pt idx="223">
                  <c:v>10/25/2016</c:v>
                </c:pt>
                <c:pt idx="224">
                  <c:v>10/26/2016</c:v>
                </c:pt>
                <c:pt idx="225">
                  <c:v>10/27/2016</c:v>
                </c:pt>
                <c:pt idx="226">
                  <c:v>10/28/2016</c:v>
                </c:pt>
                <c:pt idx="227">
                  <c:v>10/29/2016</c:v>
                </c:pt>
                <c:pt idx="228">
                  <c:v>10/30/2016</c:v>
                </c:pt>
                <c:pt idx="229">
                  <c:v>10/31/2016</c:v>
                </c:pt>
                <c:pt idx="230">
                  <c:v>11/1/2016</c:v>
                </c:pt>
                <c:pt idx="231">
                  <c:v>11/2/2016</c:v>
                </c:pt>
                <c:pt idx="232">
                  <c:v>11/3/2016</c:v>
                </c:pt>
                <c:pt idx="233">
                  <c:v>11/4/2016</c:v>
                </c:pt>
                <c:pt idx="234">
                  <c:v>11/5/2016</c:v>
                </c:pt>
                <c:pt idx="235">
                  <c:v>11/6/2016</c:v>
                </c:pt>
                <c:pt idx="236">
                  <c:v>11/7/2016</c:v>
                </c:pt>
                <c:pt idx="237">
                  <c:v>11/8/2016</c:v>
                </c:pt>
                <c:pt idx="238">
                  <c:v>11/9/2016</c:v>
                </c:pt>
                <c:pt idx="239">
                  <c:v>11/10/2016</c:v>
                </c:pt>
                <c:pt idx="240">
                  <c:v>11/11/2016</c:v>
                </c:pt>
                <c:pt idx="241">
                  <c:v>11/12/2016</c:v>
                </c:pt>
                <c:pt idx="242">
                  <c:v>11/13/2016</c:v>
                </c:pt>
                <c:pt idx="243">
                  <c:v>11/14/2016</c:v>
                </c:pt>
                <c:pt idx="244">
                  <c:v>11/15/2016</c:v>
                </c:pt>
                <c:pt idx="245">
                  <c:v>11/16/2016</c:v>
                </c:pt>
                <c:pt idx="246">
                  <c:v>11/17/2016</c:v>
                </c:pt>
                <c:pt idx="247">
                  <c:v>11/18/2016</c:v>
                </c:pt>
                <c:pt idx="248">
                  <c:v>11/19/2016</c:v>
                </c:pt>
                <c:pt idx="249">
                  <c:v>11/20/2016</c:v>
                </c:pt>
                <c:pt idx="250">
                  <c:v>11/21/2016</c:v>
                </c:pt>
                <c:pt idx="251">
                  <c:v>11/22/2016</c:v>
                </c:pt>
                <c:pt idx="252">
                  <c:v>11/23/2016</c:v>
                </c:pt>
                <c:pt idx="253">
                  <c:v>11/24/2016</c:v>
                </c:pt>
                <c:pt idx="254">
                  <c:v>11/25/2016</c:v>
                </c:pt>
                <c:pt idx="255">
                  <c:v>11/26/2016</c:v>
                </c:pt>
                <c:pt idx="256">
                  <c:v>11/27/2016</c:v>
                </c:pt>
                <c:pt idx="257">
                  <c:v>11/28/2016</c:v>
                </c:pt>
                <c:pt idx="258">
                  <c:v>11/29/2016</c:v>
                </c:pt>
                <c:pt idx="259">
                  <c:v>11/30/2016</c:v>
                </c:pt>
                <c:pt idx="260">
                  <c:v>12/1/2016</c:v>
                </c:pt>
                <c:pt idx="261">
                  <c:v>12/2/2016</c:v>
                </c:pt>
                <c:pt idx="262">
                  <c:v>12/3/2016</c:v>
                </c:pt>
                <c:pt idx="263">
                  <c:v>12/4/2016</c:v>
                </c:pt>
                <c:pt idx="264">
                  <c:v>12/5/2016</c:v>
                </c:pt>
                <c:pt idx="265">
                  <c:v>12/6/2016</c:v>
                </c:pt>
                <c:pt idx="266">
                  <c:v>12/7/2016</c:v>
                </c:pt>
                <c:pt idx="267">
                  <c:v>12/8/2016</c:v>
                </c:pt>
                <c:pt idx="268">
                  <c:v>12/9/2016</c:v>
                </c:pt>
                <c:pt idx="269">
                  <c:v>12/10/2016</c:v>
                </c:pt>
                <c:pt idx="270">
                  <c:v>12/11/2016</c:v>
                </c:pt>
                <c:pt idx="271">
                  <c:v>12/12/2016</c:v>
                </c:pt>
                <c:pt idx="272">
                  <c:v>12/13/2016</c:v>
                </c:pt>
                <c:pt idx="273">
                  <c:v>12/14/2016</c:v>
                </c:pt>
                <c:pt idx="274">
                  <c:v>12/15/2016</c:v>
                </c:pt>
                <c:pt idx="275">
                  <c:v>12/16/2016</c:v>
                </c:pt>
                <c:pt idx="276">
                  <c:v>12/17/2016</c:v>
                </c:pt>
                <c:pt idx="277">
                  <c:v>12/18/2016</c:v>
                </c:pt>
                <c:pt idx="278">
                  <c:v>12/19/2016</c:v>
                </c:pt>
                <c:pt idx="279">
                  <c:v>12/20/2016</c:v>
                </c:pt>
                <c:pt idx="280">
                  <c:v>12/21/2016</c:v>
                </c:pt>
                <c:pt idx="281">
                  <c:v>12/22/2016</c:v>
                </c:pt>
                <c:pt idx="282">
                  <c:v>12/23/2016</c:v>
                </c:pt>
                <c:pt idx="283">
                  <c:v>12/24/2016</c:v>
                </c:pt>
                <c:pt idx="284">
                  <c:v>12/25/2016</c:v>
                </c:pt>
                <c:pt idx="285">
                  <c:v>12/26/2016</c:v>
                </c:pt>
                <c:pt idx="286">
                  <c:v>12/27/2016</c:v>
                </c:pt>
                <c:pt idx="287">
                  <c:v>12/28/2016</c:v>
                </c:pt>
                <c:pt idx="288">
                  <c:v>12/29/2016</c:v>
                </c:pt>
                <c:pt idx="289">
                  <c:v>12/30/2016</c:v>
                </c:pt>
                <c:pt idx="290">
                  <c:v>12/31/2016</c:v>
                </c:pt>
                <c:pt idx="291">
                  <c:v>1/1/2017</c:v>
                </c:pt>
                <c:pt idx="292">
                  <c:v>1/2/2017</c:v>
                </c:pt>
                <c:pt idx="293">
                  <c:v>1/3/2017</c:v>
                </c:pt>
                <c:pt idx="294">
                  <c:v>1/4/2017</c:v>
                </c:pt>
                <c:pt idx="295">
                  <c:v>1/5/2017</c:v>
                </c:pt>
                <c:pt idx="296">
                  <c:v>1/6/2017</c:v>
                </c:pt>
                <c:pt idx="297">
                  <c:v>1/7/2017</c:v>
                </c:pt>
                <c:pt idx="298">
                  <c:v>1/8/2017</c:v>
                </c:pt>
                <c:pt idx="299">
                  <c:v>1/9/2017</c:v>
                </c:pt>
                <c:pt idx="300">
                  <c:v>1/10/2017</c:v>
                </c:pt>
                <c:pt idx="301">
                  <c:v>1/11/2017</c:v>
                </c:pt>
                <c:pt idx="302">
                  <c:v>1/12/2017</c:v>
                </c:pt>
                <c:pt idx="303">
                  <c:v>1/13/2017</c:v>
                </c:pt>
                <c:pt idx="304">
                  <c:v>1/14/2017</c:v>
                </c:pt>
                <c:pt idx="305">
                  <c:v>1/15/2017</c:v>
                </c:pt>
                <c:pt idx="306">
                  <c:v>1/16/2017</c:v>
                </c:pt>
                <c:pt idx="307">
                  <c:v>1/17/2017</c:v>
                </c:pt>
                <c:pt idx="308">
                  <c:v>1/18/2017</c:v>
                </c:pt>
                <c:pt idx="309">
                  <c:v>1/19/2017</c:v>
                </c:pt>
                <c:pt idx="310">
                  <c:v>1/20/2017</c:v>
                </c:pt>
                <c:pt idx="311">
                  <c:v>1/21/2017</c:v>
                </c:pt>
                <c:pt idx="312">
                  <c:v>1/22/2017</c:v>
                </c:pt>
                <c:pt idx="313">
                  <c:v>1/23/2017</c:v>
                </c:pt>
                <c:pt idx="314">
                  <c:v>1/24/2017</c:v>
                </c:pt>
                <c:pt idx="315">
                  <c:v>1/25/2017</c:v>
                </c:pt>
                <c:pt idx="316">
                  <c:v>1/26/2017</c:v>
                </c:pt>
                <c:pt idx="317">
                  <c:v>1/27/2017</c:v>
                </c:pt>
                <c:pt idx="318">
                  <c:v>1/28/2017</c:v>
                </c:pt>
                <c:pt idx="319">
                  <c:v>1/29/2017</c:v>
                </c:pt>
                <c:pt idx="320">
                  <c:v>1/30/2017</c:v>
                </c:pt>
                <c:pt idx="321">
                  <c:v>1/31/2017</c:v>
                </c:pt>
                <c:pt idx="322">
                  <c:v>2/1/2017</c:v>
                </c:pt>
                <c:pt idx="323">
                  <c:v>2/2/2017</c:v>
                </c:pt>
                <c:pt idx="324">
                  <c:v>2/3/2017</c:v>
                </c:pt>
                <c:pt idx="325">
                  <c:v>2/4/2017</c:v>
                </c:pt>
                <c:pt idx="326">
                  <c:v>2/5/2017</c:v>
                </c:pt>
                <c:pt idx="327">
                  <c:v>2/6/2017</c:v>
                </c:pt>
                <c:pt idx="328">
                  <c:v>2/7/2017</c:v>
                </c:pt>
                <c:pt idx="329">
                  <c:v>2/8/2017</c:v>
                </c:pt>
                <c:pt idx="330">
                  <c:v>2/9/2017</c:v>
                </c:pt>
                <c:pt idx="331">
                  <c:v>2/10/2017</c:v>
                </c:pt>
                <c:pt idx="332">
                  <c:v>2/11/2017</c:v>
                </c:pt>
                <c:pt idx="333">
                  <c:v>2/12/2017</c:v>
                </c:pt>
                <c:pt idx="334">
                  <c:v>2/13/2017</c:v>
                </c:pt>
                <c:pt idx="335">
                  <c:v>2/14/2017</c:v>
                </c:pt>
                <c:pt idx="336">
                  <c:v>2/15/2017</c:v>
                </c:pt>
                <c:pt idx="337">
                  <c:v>2/16/2017</c:v>
                </c:pt>
                <c:pt idx="338">
                  <c:v>2/17/2017</c:v>
                </c:pt>
                <c:pt idx="339">
                  <c:v>2/18/2017</c:v>
                </c:pt>
                <c:pt idx="340">
                  <c:v>2/19/2017</c:v>
                </c:pt>
                <c:pt idx="341">
                  <c:v>2/20/2017</c:v>
                </c:pt>
                <c:pt idx="342">
                  <c:v>2/21/2017</c:v>
                </c:pt>
                <c:pt idx="343">
                  <c:v>2/22/2017</c:v>
                </c:pt>
                <c:pt idx="344">
                  <c:v>2/23/2017</c:v>
                </c:pt>
                <c:pt idx="345">
                  <c:v>2/24/2017</c:v>
                </c:pt>
                <c:pt idx="346">
                  <c:v>2/25/2017</c:v>
                </c:pt>
                <c:pt idx="347">
                  <c:v>2/26/2017</c:v>
                </c:pt>
                <c:pt idx="348">
                  <c:v>2/27/2017</c:v>
                </c:pt>
                <c:pt idx="349">
                  <c:v>2/28/2017</c:v>
                </c:pt>
                <c:pt idx="350">
                  <c:v>3/1/2017</c:v>
                </c:pt>
                <c:pt idx="351">
                  <c:v>3/2/2017</c:v>
                </c:pt>
                <c:pt idx="352">
                  <c:v>3/3/2017</c:v>
                </c:pt>
                <c:pt idx="353">
                  <c:v>3/4/2017</c:v>
                </c:pt>
                <c:pt idx="354">
                  <c:v>3/5/2017</c:v>
                </c:pt>
                <c:pt idx="355">
                  <c:v>3/6/2017</c:v>
                </c:pt>
                <c:pt idx="356">
                  <c:v>3/7/2017</c:v>
                </c:pt>
                <c:pt idx="357">
                  <c:v>3/8/2017</c:v>
                </c:pt>
                <c:pt idx="358">
                  <c:v>3/9/2017</c:v>
                </c:pt>
                <c:pt idx="359">
                  <c:v>3/10/2017</c:v>
                </c:pt>
                <c:pt idx="360">
                  <c:v>3/11/2017</c:v>
                </c:pt>
                <c:pt idx="361">
                  <c:v>3/12/2017</c:v>
                </c:pt>
                <c:pt idx="362">
                  <c:v>3/13/2017</c:v>
                </c:pt>
                <c:pt idx="363">
                  <c:v>3/14/2017</c:v>
                </c:pt>
                <c:pt idx="364">
                  <c:v>3/15/2017</c:v>
                </c:pt>
                <c:pt idx="365">
                  <c:v>3/16/2017</c:v>
                </c:pt>
                <c:pt idx="366">
                  <c:v>3/17/2017</c:v>
                </c:pt>
                <c:pt idx="367">
                  <c:v>3/18/2017</c:v>
                </c:pt>
                <c:pt idx="368">
                  <c:v>3/19/2017</c:v>
                </c:pt>
                <c:pt idx="369">
                  <c:v>3/20/2017</c:v>
                </c:pt>
                <c:pt idx="370">
                  <c:v>3/21/2017</c:v>
                </c:pt>
                <c:pt idx="371">
                  <c:v>3/22/2017</c:v>
                </c:pt>
                <c:pt idx="372">
                  <c:v>3/23/2017</c:v>
                </c:pt>
                <c:pt idx="373">
                  <c:v>3/24/2017</c:v>
                </c:pt>
                <c:pt idx="374">
                  <c:v>3/25/2017</c:v>
                </c:pt>
                <c:pt idx="375">
                  <c:v>3/26/2017</c:v>
                </c:pt>
                <c:pt idx="376">
                  <c:v>3/27/2017</c:v>
                </c:pt>
                <c:pt idx="377">
                  <c:v>3/28/2017</c:v>
                </c:pt>
                <c:pt idx="378">
                  <c:v>3/29/2017</c:v>
                </c:pt>
                <c:pt idx="379">
                  <c:v>3/30/2017</c:v>
                </c:pt>
                <c:pt idx="380">
                  <c:v>3/31/2017</c:v>
                </c:pt>
                <c:pt idx="381">
                  <c:v>4/1/2017</c:v>
                </c:pt>
                <c:pt idx="382">
                  <c:v>4/2/2017</c:v>
                </c:pt>
                <c:pt idx="383">
                  <c:v>4/3/2017</c:v>
                </c:pt>
                <c:pt idx="384">
                  <c:v>4/4/2017</c:v>
                </c:pt>
                <c:pt idx="385">
                  <c:v>4/5/2017</c:v>
                </c:pt>
                <c:pt idx="386">
                  <c:v>4/6/2017</c:v>
                </c:pt>
                <c:pt idx="387">
                  <c:v>4/7/2017</c:v>
                </c:pt>
                <c:pt idx="388">
                  <c:v>4/8/2017</c:v>
                </c:pt>
                <c:pt idx="389">
                  <c:v>4/9/2017</c:v>
                </c:pt>
                <c:pt idx="390">
                  <c:v>4/10/2017</c:v>
                </c:pt>
                <c:pt idx="391">
                  <c:v>4/11/2017</c:v>
                </c:pt>
                <c:pt idx="392">
                  <c:v>4/12/2017</c:v>
                </c:pt>
                <c:pt idx="393">
                  <c:v>4/13/2017</c:v>
                </c:pt>
                <c:pt idx="394">
                  <c:v>4/14/2017</c:v>
                </c:pt>
                <c:pt idx="395">
                  <c:v>4/15/2017</c:v>
                </c:pt>
                <c:pt idx="396">
                  <c:v>4/16/2017</c:v>
                </c:pt>
                <c:pt idx="397">
                  <c:v>4/17/2017</c:v>
                </c:pt>
                <c:pt idx="398">
                  <c:v>4/18/2017</c:v>
                </c:pt>
                <c:pt idx="399">
                  <c:v>4/19/2017</c:v>
                </c:pt>
                <c:pt idx="400">
                  <c:v>4/20/2017</c:v>
                </c:pt>
                <c:pt idx="401">
                  <c:v>4/21/2017</c:v>
                </c:pt>
                <c:pt idx="402">
                  <c:v>4/22/2017</c:v>
                </c:pt>
                <c:pt idx="403">
                  <c:v>4/23/2017</c:v>
                </c:pt>
                <c:pt idx="404">
                  <c:v>4/24/2017</c:v>
                </c:pt>
                <c:pt idx="405">
                  <c:v>4/25/2017</c:v>
                </c:pt>
                <c:pt idx="406">
                  <c:v>4/26/2017</c:v>
                </c:pt>
                <c:pt idx="407">
                  <c:v>4/27/2017</c:v>
                </c:pt>
                <c:pt idx="408">
                  <c:v>4/28/2017</c:v>
                </c:pt>
                <c:pt idx="409">
                  <c:v>4/29/2017</c:v>
                </c:pt>
                <c:pt idx="410">
                  <c:v>4/30/2017</c:v>
                </c:pt>
                <c:pt idx="411">
                  <c:v>5/1/2017</c:v>
                </c:pt>
                <c:pt idx="412">
                  <c:v>5/2/2017</c:v>
                </c:pt>
                <c:pt idx="413">
                  <c:v>5/3/2017</c:v>
                </c:pt>
                <c:pt idx="414">
                  <c:v>5/4/2017</c:v>
                </c:pt>
                <c:pt idx="415">
                  <c:v>5/5/2017</c:v>
                </c:pt>
                <c:pt idx="416">
                  <c:v>5/6/2017</c:v>
                </c:pt>
                <c:pt idx="417">
                  <c:v>5/7/2017</c:v>
                </c:pt>
                <c:pt idx="418">
                  <c:v>5/8/2017</c:v>
                </c:pt>
                <c:pt idx="419">
                  <c:v>5/9/2017</c:v>
                </c:pt>
                <c:pt idx="420">
                  <c:v>5/10/2017</c:v>
                </c:pt>
                <c:pt idx="421">
                  <c:v>5/11/2017</c:v>
                </c:pt>
                <c:pt idx="422">
                  <c:v>5/12/2017</c:v>
                </c:pt>
                <c:pt idx="423">
                  <c:v>5/13/2017</c:v>
                </c:pt>
                <c:pt idx="424">
                  <c:v>5/14/2017</c:v>
                </c:pt>
                <c:pt idx="425">
                  <c:v>5/15/2017</c:v>
                </c:pt>
                <c:pt idx="426">
                  <c:v>5/16/2017</c:v>
                </c:pt>
                <c:pt idx="427">
                  <c:v>5/17/2017</c:v>
                </c:pt>
                <c:pt idx="428">
                  <c:v>5/18/2017</c:v>
                </c:pt>
                <c:pt idx="429">
                  <c:v>5/19/2017</c:v>
                </c:pt>
                <c:pt idx="430">
                  <c:v>5/20/2017</c:v>
                </c:pt>
                <c:pt idx="431">
                  <c:v>5/21/2017</c:v>
                </c:pt>
                <c:pt idx="432">
                  <c:v>5/22/2017</c:v>
                </c:pt>
                <c:pt idx="433">
                  <c:v>5/23/2017</c:v>
                </c:pt>
                <c:pt idx="434">
                  <c:v>5/24/2017</c:v>
                </c:pt>
                <c:pt idx="435">
                  <c:v>5/25/2017</c:v>
                </c:pt>
                <c:pt idx="436">
                  <c:v>5/26/2017</c:v>
                </c:pt>
                <c:pt idx="437">
                  <c:v>5/27/2017</c:v>
                </c:pt>
                <c:pt idx="438">
                  <c:v>5/28/2017</c:v>
                </c:pt>
                <c:pt idx="439">
                  <c:v>5/29/2017</c:v>
                </c:pt>
                <c:pt idx="440">
                  <c:v>5/30/2017</c:v>
                </c:pt>
                <c:pt idx="441">
                  <c:v>5/31/2017</c:v>
                </c:pt>
                <c:pt idx="442">
                  <c:v>6/1/2017</c:v>
                </c:pt>
                <c:pt idx="443">
                  <c:v>6/2/2017</c:v>
                </c:pt>
                <c:pt idx="444">
                  <c:v>6/3/2017</c:v>
                </c:pt>
                <c:pt idx="445">
                  <c:v>6/4/2017</c:v>
                </c:pt>
                <c:pt idx="446">
                  <c:v>6/5/2017</c:v>
                </c:pt>
                <c:pt idx="447">
                  <c:v>6/6/2017</c:v>
                </c:pt>
                <c:pt idx="448">
                  <c:v>6/7/2017</c:v>
                </c:pt>
                <c:pt idx="449">
                  <c:v>6/8/2017</c:v>
                </c:pt>
                <c:pt idx="450">
                  <c:v>6/9/2017</c:v>
                </c:pt>
                <c:pt idx="451">
                  <c:v>6/10/2017</c:v>
                </c:pt>
                <c:pt idx="452">
                  <c:v>6/11/2017</c:v>
                </c:pt>
                <c:pt idx="453">
                  <c:v>6/12/2017</c:v>
                </c:pt>
                <c:pt idx="454">
                  <c:v>6/13/2017</c:v>
                </c:pt>
                <c:pt idx="455">
                  <c:v>6/14/2017</c:v>
                </c:pt>
                <c:pt idx="456">
                  <c:v>6/15/2017</c:v>
                </c:pt>
                <c:pt idx="457">
                  <c:v>6/16/2017</c:v>
                </c:pt>
                <c:pt idx="458">
                  <c:v>6/17/2017</c:v>
                </c:pt>
                <c:pt idx="459">
                  <c:v>6/18/2017</c:v>
                </c:pt>
                <c:pt idx="460">
                  <c:v>6/19/2017</c:v>
                </c:pt>
                <c:pt idx="461">
                  <c:v>6/20/2017</c:v>
                </c:pt>
                <c:pt idx="462">
                  <c:v>6/21/2017</c:v>
                </c:pt>
                <c:pt idx="463">
                  <c:v>6/22/2017</c:v>
                </c:pt>
                <c:pt idx="464">
                  <c:v>6/23/2017</c:v>
                </c:pt>
                <c:pt idx="465">
                  <c:v>6/24/2017</c:v>
                </c:pt>
                <c:pt idx="466">
                  <c:v>6/25/2017</c:v>
                </c:pt>
                <c:pt idx="467">
                  <c:v>6/26/2017</c:v>
                </c:pt>
                <c:pt idx="468">
                  <c:v>6/27/2017</c:v>
                </c:pt>
                <c:pt idx="469">
                  <c:v>6/28/2017</c:v>
                </c:pt>
                <c:pt idx="470">
                  <c:v>6/29/2017</c:v>
                </c:pt>
                <c:pt idx="471">
                  <c:v>6/30/2017</c:v>
                </c:pt>
                <c:pt idx="472">
                  <c:v>7/1/2017</c:v>
                </c:pt>
                <c:pt idx="473">
                  <c:v>7/2/2017</c:v>
                </c:pt>
                <c:pt idx="474">
                  <c:v>7/3/2017</c:v>
                </c:pt>
                <c:pt idx="475">
                  <c:v>7/4/2017</c:v>
                </c:pt>
                <c:pt idx="476">
                  <c:v>7/5/2017</c:v>
                </c:pt>
                <c:pt idx="477">
                  <c:v>7/6/2017</c:v>
                </c:pt>
                <c:pt idx="478">
                  <c:v>7/7/2017</c:v>
                </c:pt>
                <c:pt idx="479">
                  <c:v>7/8/2017</c:v>
                </c:pt>
                <c:pt idx="480">
                  <c:v>7/9/2017</c:v>
                </c:pt>
                <c:pt idx="481">
                  <c:v>7/10/2017</c:v>
                </c:pt>
                <c:pt idx="482">
                  <c:v>7/11/2017</c:v>
                </c:pt>
                <c:pt idx="483">
                  <c:v>7/12/2017</c:v>
                </c:pt>
                <c:pt idx="484">
                  <c:v>7/13/2017</c:v>
                </c:pt>
                <c:pt idx="485">
                  <c:v>7/14/2017</c:v>
                </c:pt>
                <c:pt idx="486">
                  <c:v>7/15/2017</c:v>
                </c:pt>
                <c:pt idx="487">
                  <c:v>7/16/2017</c:v>
                </c:pt>
                <c:pt idx="488">
                  <c:v>7/17/2017</c:v>
                </c:pt>
                <c:pt idx="489">
                  <c:v>7/18/2017</c:v>
                </c:pt>
                <c:pt idx="490">
                  <c:v>7/19/2017</c:v>
                </c:pt>
                <c:pt idx="491">
                  <c:v>7/20/2017</c:v>
                </c:pt>
                <c:pt idx="492">
                  <c:v>7/21/2017</c:v>
                </c:pt>
                <c:pt idx="493">
                  <c:v>7/22/2017</c:v>
                </c:pt>
                <c:pt idx="494">
                  <c:v>7/23/2017</c:v>
                </c:pt>
                <c:pt idx="495">
                  <c:v>7/24/2017</c:v>
                </c:pt>
                <c:pt idx="496">
                  <c:v>7/25/2017</c:v>
                </c:pt>
                <c:pt idx="497">
                  <c:v>7/26/2017</c:v>
                </c:pt>
                <c:pt idx="498">
                  <c:v>7/27/2017</c:v>
                </c:pt>
                <c:pt idx="499">
                  <c:v>7/28/2017</c:v>
                </c:pt>
                <c:pt idx="500">
                  <c:v>7/29/2017</c:v>
                </c:pt>
                <c:pt idx="501">
                  <c:v>7/30/2017</c:v>
                </c:pt>
                <c:pt idx="502">
                  <c:v>7/31/2017</c:v>
                </c:pt>
                <c:pt idx="503">
                  <c:v>Grand Total</c:v>
                </c:pt>
              </c:strCache>
            </c:strRef>
          </c:cat>
          <c:val>
            <c:numRef>
              <c:f>OrganicIns_raw!$AB$2:$AB$505</c:f>
              <c:numCache>
                <c:formatCode>0.00%</c:formatCode>
                <c:ptCount val="504"/>
                <c:pt idx="0">
                  <c:v>0</c:v>
                </c:pt>
                <c:pt idx="1">
                  <c:v>0</c:v>
                </c:pt>
                <c:pt idx="2">
                  <c:v>9.5115813701830171E-2</c:v>
                </c:pt>
                <c:pt idx="3">
                  <c:v>0.11951049982096594</c:v>
                </c:pt>
                <c:pt idx="4">
                  <c:v>8.6032157281109509E-2</c:v>
                </c:pt>
                <c:pt idx="5">
                  <c:v>8.1767401153212516E-2</c:v>
                </c:pt>
                <c:pt idx="6">
                  <c:v>7.4699436706554947E-2</c:v>
                </c:pt>
                <c:pt idx="7">
                  <c:v>4.4181483023131359E-2</c:v>
                </c:pt>
                <c:pt idx="8">
                  <c:v>4.8574094870537619E-2</c:v>
                </c:pt>
                <c:pt idx="9">
                  <c:v>5.8591657918978558E-2</c:v>
                </c:pt>
                <c:pt idx="10">
                  <c:v>6.595838866755202E-2</c:v>
                </c:pt>
                <c:pt idx="11">
                  <c:v>6.8202554744525551E-2</c:v>
                </c:pt>
                <c:pt idx="12">
                  <c:v>0.11291920930475147</c:v>
                </c:pt>
                <c:pt idx="13">
                  <c:v>0.1449602892748757</c:v>
                </c:pt>
                <c:pt idx="14">
                  <c:v>0.12672984986999916</c:v>
                </c:pt>
                <c:pt idx="15">
                  <c:v>0.12155943388035079</c:v>
                </c:pt>
                <c:pt idx="16">
                  <c:v>0.16221022546840266</c:v>
                </c:pt>
                <c:pt idx="17">
                  <c:v>0.17410906809895324</c:v>
                </c:pt>
                <c:pt idx="18">
                  <c:v>0.1567931366023223</c:v>
                </c:pt>
                <c:pt idx="19">
                  <c:v>0.17296571061393773</c:v>
                </c:pt>
                <c:pt idx="20">
                  <c:v>0.1508311234719617</c:v>
                </c:pt>
                <c:pt idx="21">
                  <c:v>0.14490383357320424</c:v>
                </c:pt>
                <c:pt idx="22">
                  <c:v>0.17440942055001077</c:v>
                </c:pt>
                <c:pt idx="23">
                  <c:v>0.17986968449931412</c:v>
                </c:pt>
                <c:pt idx="24">
                  <c:v>0.14327435148599896</c:v>
                </c:pt>
                <c:pt idx="25">
                  <c:v>0.15445288127611984</c:v>
                </c:pt>
                <c:pt idx="26">
                  <c:v>0.18484705882352942</c:v>
                </c:pt>
                <c:pt idx="27">
                  <c:v>0.19228224917309814</c:v>
                </c:pt>
                <c:pt idx="28">
                  <c:v>0.19218161952167051</c:v>
                </c:pt>
                <c:pt idx="29">
                  <c:v>0.18251554027245073</c:v>
                </c:pt>
                <c:pt idx="30">
                  <c:v>0.1607308354296306</c:v>
                </c:pt>
                <c:pt idx="31">
                  <c:v>0.11623869140089554</c:v>
                </c:pt>
                <c:pt idx="32">
                  <c:v>0.15215431764917975</c:v>
                </c:pt>
                <c:pt idx="33">
                  <c:v>0.2406582529076961</c:v>
                </c:pt>
                <c:pt idx="34">
                  <c:v>0.18224095334980381</c:v>
                </c:pt>
                <c:pt idx="35">
                  <c:v>0.22118959107806691</c:v>
                </c:pt>
                <c:pt idx="36">
                  <c:v>0.19026162790697673</c:v>
                </c:pt>
                <c:pt idx="37">
                  <c:v>0.15040813595610866</c:v>
                </c:pt>
                <c:pt idx="38">
                  <c:v>0.14221259700415087</c:v>
                </c:pt>
                <c:pt idx="39">
                  <c:v>0.1551557982653389</c:v>
                </c:pt>
                <c:pt idx="40">
                  <c:v>0.20115149334292912</c:v>
                </c:pt>
                <c:pt idx="41">
                  <c:v>0.17445808305040481</c:v>
                </c:pt>
                <c:pt idx="42">
                  <c:v>0.14512439233628824</c:v>
                </c:pt>
                <c:pt idx="43">
                  <c:v>0.16090340691591171</c:v>
                </c:pt>
                <c:pt idx="44">
                  <c:v>0.12099402498642042</c:v>
                </c:pt>
                <c:pt idx="45">
                  <c:v>0.18367722918201915</c:v>
                </c:pt>
                <c:pt idx="46">
                  <c:v>0.21607367758186399</c:v>
                </c:pt>
                <c:pt idx="47">
                  <c:v>0.24910351422424098</c:v>
                </c:pt>
                <c:pt idx="48">
                  <c:v>0.18389300770460823</c:v>
                </c:pt>
                <c:pt idx="49">
                  <c:v>0.1083615124500461</c:v>
                </c:pt>
                <c:pt idx="50">
                  <c:v>0.22329611731378105</c:v>
                </c:pt>
                <c:pt idx="51">
                  <c:v>0.15212826875357893</c:v>
                </c:pt>
                <c:pt idx="52">
                  <c:v>0.10319932049830124</c:v>
                </c:pt>
                <c:pt idx="53">
                  <c:v>0.11400171800220886</c:v>
                </c:pt>
                <c:pt idx="54">
                  <c:v>0.14846919955735891</c:v>
                </c:pt>
                <c:pt idx="55">
                  <c:v>0.15583554376657824</c:v>
                </c:pt>
                <c:pt idx="56">
                  <c:v>0.14421798848028355</c:v>
                </c:pt>
                <c:pt idx="57">
                  <c:v>0.15708245243128965</c:v>
                </c:pt>
                <c:pt idx="58">
                  <c:v>0.11644318983768526</c:v>
                </c:pt>
                <c:pt idx="59">
                  <c:v>7.572254335260116E-2</c:v>
                </c:pt>
                <c:pt idx="60">
                  <c:v>0.11051020408163266</c:v>
                </c:pt>
                <c:pt idx="61">
                  <c:v>0.15636952044719035</c:v>
                </c:pt>
                <c:pt idx="62">
                  <c:v>0.10472644868889608</c:v>
                </c:pt>
                <c:pt idx="63">
                  <c:v>0.11837217156366092</c:v>
                </c:pt>
                <c:pt idx="64">
                  <c:v>0.10360276274033975</c:v>
                </c:pt>
                <c:pt idx="65">
                  <c:v>7.8907435508345974E-2</c:v>
                </c:pt>
                <c:pt idx="66">
                  <c:v>3.4737221022318215E-2</c:v>
                </c:pt>
                <c:pt idx="67">
                  <c:v>6.8059181897302007E-2</c:v>
                </c:pt>
                <c:pt idx="68">
                  <c:v>0.13900747065101388</c:v>
                </c:pt>
                <c:pt idx="69">
                  <c:v>0.12963549920760697</c:v>
                </c:pt>
                <c:pt idx="70">
                  <c:v>0.33618984838497035</c:v>
                </c:pt>
                <c:pt idx="71">
                  <c:v>0.37900874635568516</c:v>
                </c:pt>
                <c:pt idx="72">
                  <c:v>0.31665740226051509</c:v>
                </c:pt>
                <c:pt idx="73">
                  <c:v>0.21944111092062404</c:v>
                </c:pt>
                <c:pt idx="74">
                  <c:v>0.21056183566728531</c:v>
                </c:pt>
                <c:pt idx="75">
                  <c:v>0.24484572728565335</c:v>
                </c:pt>
                <c:pt idx="76">
                  <c:v>0.27206664303438499</c:v>
                </c:pt>
                <c:pt idx="77">
                  <c:v>0.26409666283084005</c:v>
                </c:pt>
                <c:pt idx="78">
                  <c:v>0.1937309534175011</c:v>
                </c:pt>
                <c:pt idx="79">
                  <c:v>0.17671381936887923</c:v>
                </c:pt>
                <c:pt idx="80">
                  <c:v>0.18253822066678946</c:v>
                </c:pt>
                <c:pt idx="81">
                  <c:v>0.18162061471592672</c:v>
                </c:pt>
                <c:pt idx="82">
                  <c:v>0.18253818593249105</c:v>
                </c:pt>
                <c:pt idx="83">
                  <c:v>0.13656485170429394</c:v>
                </c:pt>
                <c:pt idx="84">
                  <c:v>0.1126005361930295</c:v>
                </c:pt>
                <c:pt idx="85">
                  <c:v>0.10472370766488413</c:v>
                </c:pt>
                <c:pt idx="86">
                  <c:v>5.8484714222419139E-2</c:v>
                </c:pt>
                <c:pt idx="87">
                  <c:v>5.0913570108807225E-2</c:v>
                </c:pt>
                <c:pt idx="88">
                  <c:v>7.2119946858986525E-2</c:v>
                </c:pt>
                <c:pt idx="89">
                  <c:v>6.4670658682634732E-2</c:v>
                </c:pt>
                <c:pt idx="90">
                  <c:v>4.6466602129719266E-2</c:v>
                </c:pt>
                <c:pt idx="91">
                  <c:v>7.63000852514919E-2</c:v>
                </c:pt>
                <c:pt idx="92">
                  <c:v>8.7712805329385635E-2</c:v>
                </c:pt>
                <c:pt idx="93">
                  <c:v>9.4551845342706498E-2</c:v>
                </c:pt>
                <c:pt idx="94">
                  <c:v>6.5078060805258839E-2</c:v>
                </c:pt>
                <c:pt idx="95">
                  <c:v>9.1917853593905266E-2</c:v>
                </c:pt>
                <c:pt idx="96">
                  <c:v>0.13755386145177328</c:v>
                </c:pt>
                <c:pt idx="97">
                  <c:v>0.10290678249248246</c:v>
                </c:pt>
                <c:pt idx="98">
                  <c:v>0.1139198949441891</c:v>
                </c:pt>
                <c:pt idx="99">
                  <c:v>0.11090289608177172</c:v>
                </c:pt>
                <c:pt idx="100">
                  <c:v>7.3197578425976892E-2</c:v>
                </c:pt>
                <c:pt idx="101">
                  <c:v>5.7398373983739835E-2</c:v>
                </c:pt>
                <c:pt idx="102">
                  <c:v>5.61501042390549E-2</c:v>
                </c:pt>
                <c:pt idx="103">
                  <c:v>4.5057766367137354E-2</c:v>
                </c:pt>
                <c:pt idx="104">
                  <c:v>3.1720675490643543E-2</c:v>
                </c:pt>
                <c:pt idx="105">
                  <c:v>3.591749644381223E-2</c:v>
                </c:pt>
                <c:pt idx="106">
                  <c:v>4.1226993865030676E-2</c:v>
                </c:pt>
                <c:pt idx="107">
                  <c:v>3.6607059264113846E-2</c:v>
                </c:pt>
                <c:pt idx="108">
                  <c:v>3.1516262024736598E-2</c:v>
                </c:pt>
                <c:pt idx="109">
                  <c:v>3.130064829821718E-2</c:v>
                </c:pt>
                <c:pt idx="110">
                  <c:v>2.8297015387793039E-2</c:v>
                </c:pt>
                <c:pt idx="111">
                  <c:v>3.7541113757513893E-2</c:v>
                </c:pt>
                <c:pt idx="112">
                  <c:v>5.8712331813632827E-2</c:v>
                </c:pt>
                <c:pt idx="113">
                  <c:v>6.647116324535679E-2</c:v>
                </c:pt>
                <c:pt idx="114">
                  <c:v>4.9575070821529746E-2</c:v>
                </c:pt>
                <c:pt idx="115">
                  <c:v>7.0823244552058115E-2</c:v>
                </c:pt>
                <c:pt idx="116">
                  <c:v>9.7177811761434724E-2</c:v>
                </c:pt>
                <c:pt idx="117">
                  <c:v>0.13741097612065353</c:v>
                </c:pt>
                <c:pt idx="118">
                  <c:v>0.10261477652782</c:v>
                </c:pt>
                <c:pt idx="119">
                  <c:v>6.1945500633713561E-2</c:v>
                </c:pt>
                <c:pt idx="120">
                  <c:v>5.8189286325517717E-2</c:v>
                </c:pt>
                <c:pt idx="121">
                  <c:v>4.1403508771929824E-2</c:v>
                </c:pt>
                <c:pt idx="122">
                  <c:v>0.18341509732552619</c:v>
                </c:pt>
                <c:pt idx="123">
                  <c:v>0.26099015393149355</c:v>
                </c:pt>
                <c:pt idx="124">
                  <c:v>0.2757532281205165</c:v>
                </c:pt>
                <c:pt idx="125">
                  <c:v>0.24146262886597938</c:v>
                </c:pt>
                <c:pt idx="126">
                  <c:v>0.21367371918167513</c:v>
                </c:pt>
                <c:pt idx="127">
                  <c:v>0.17705323978539</c:v>
                </c:pt>
                <c:pt idx="128">
                  <c:v>0.13645309424885196</c:v>
                </c:pt>
                <c:pt idx="129">
                  <c:v>0.13402718776550551</c:v>
                </c:pt>
                <c:pt idx="130">
                  <c:v>0.13499520613614574</c:v>
                </c:pt>
                <c:pt idx="131">
                  <c:v>0.18366585866119708</c:v>
                </c:pt>
                <c:pt idx="132">
                  <c:v>0.12049715609858858</c:v>
                </c:pt>
                <c:pt idx="133">
                  <c:v>8.066457982181556E-2</c:v>
                </c:pt>
                <c:pt idx="134">
                  <c:v>5.5581074873679373E-2</c:v>
                </c:pt>
                <c:pt idx="135">
                  <c:v>2.565564424173318E-2</c:v>
                </c:pt>
                <c:pt idx="136">
                  <c:v>2.1728016359918199E-2</c:v>
                </c:pt>
                <c:pt idx="137">
                  <c:v>3.0354572811723147E-2</c:v>
                </c:pt>
                <c:pt idx="138">
                  <c:v>4.1268177649679022E-2</c:v>
                </c:pt>
                <c:pt idx="139">
                  <c:v>5.8996702779086196E-2</c:v>
                </c:pt>
                <c:pt idx="140">
                  <c:v>0.11748452696728559</c:v>
                </c:pt>
                <c:pt idx="141">
                  <c:v>0.11670454545454545</c:v>
                </c:pt>
                <c:pt idx="142">
                  <c:v>0.12805791313030454</c:v>
                </c:pt>
                <c:pt idx="143">
                  <c:v>0.12293083536507121</c:v>
                </c:pt>
                <c:pt idx="144">
                  <c:v>0.10522130930294196</c:v>
                </c:pt>
                <c:pt idx="145">
                  <c:v>0.13453111305872043</c:v>
                </c:pt>
                <c:pt idx="146">
                  <c:v>0.12634366723788751</c:v>
                </c:pt>
                <c:pt idx="147">
                  <c:v>0.10275896249793491</c:v>
                </c:pt>
                <c:pt idx="148">
                  <c:v>8.2038834951456308E-2</c:v>
                </c:pt>
                <c:pt idx="149">
                  <c:v>0.11947111600818511</c:v>
                </c:pt>
                <c:pt idx="150">
                  <c:v>9.3889508928571425E-2</c:v>
                </c:pt>
                <c:pt idx="151">
                  <c:v>0.10917762309873678</c:v>
                </c:pt>
                <c:pt idx="152">
                  <c:v>0.12572337962962962</c:v>
                </c:pt>
                <c:pt idx="153">
                  <c:v>8.9105581708137191E-2</c:v>
                </c:pt>
                <c:pt idx="154">
                  <c:v>0.10386127994279586</c:v>
                </c:pt>
                <c:pt idx="155">
                  <c:v>0.11374407582938388</c:v>
                </c:pt>
                <c:pt idx="156">
                  <c:v>9.9901088031651833E-2</c:v>
                </c:pt>
                <c:pt idx="157">
                  <c:v>7.6353851328624281E-2</c:v>
                </c:pt>
                <c:pt idx="158">
                  <c:v>0.1150497512437811</c:v>
                </c:pt>
                <c:pt idx="159">
                  <c:v>0.10518391051839106</c:v>
                </c:pt>
                <c:pt idx="160">
                  <c:v>0.11501431173562321</c:v>
                </c:pt>
                <c:pt idx="161">
                  <c:v>0.10582010582010581</c:v>
                </c:pt>
                <c:pt idx="162">
                  <c:v>0.10105496946141032</c:v>
                </c:pt>
                <c:pt idx="163">
                  <c:v>8.6494252873563215E-2</c:v>
                </c:pt>
                <c:pt idx="164">
                  <c:v>0.10084925690021232</c:v>
                </c:pt>
                <c:pt idx="165">
                  <c:v>8.2681115793698579E-2</c:v>
                </c:pt>
                <c:pt idx="166">
                  <c:v>8.7905604719764011E-2</c:v>
                </c:pt>
                <c:pt idx="167">
                  <c:v>0.17571511967308814</c:v>
                </c:pt>
                <c:pt idx="168">
                  <c:v>0.27728285077951004</c:v>
                </c:pt>
                <c:pt idx="169">
                  <c:v>0.28513547733603445</c:v>
                </c:pt>
                <c:pt idx="170">
                  <c:v>0.3250414593698176</c:v>
                </c:pt>
                <c:pt idx="171">
                  <c:v>0.2901504124211548</c:v>
                </c:pt>
                <c:pt idx="172">
                  <c:v>0.33046418690439594</c:v>
                </c:pt>
                <c:pt idx="173">
                  <c:v>0.37547271745002703</c:v>
                </c:pt>
                <c:pt idx="174">
                  <c:v>0.36426433341008518</c:v>
                </c:pt>
                <c:pt idx="175">
                  <c:v>0.27861579414374443</c:v>
                </c:pt>
                <c:pt idx="176">
                  <c:v>0.15874655647382921</c:v>
                </c:pt>
                <c:pt idx="177">
                  <c:v>0.16032258064516128</c:v>
                </c:pt>
                <c:pt idx="178">
                  <c:v>0.23546266644193495</c:v>
                </c:pt>
                <c:pt idx="179">
                  <c:v>0.2578938667548355</c:v>
                </c:pt>
                <c:pt idx="180">
                  <c:v>0.35100838431905734</c:v>
                </c:pt>
                <c:pt idx="181">
                  <c:v>0.28197919595164467</c:v>
                </c:pt>
                <c:pt idx="182">
                  <c:v>0.22645099904852523</c:v>
                </c:pt>
                <c:pt idx="183">
                  <c:v>0.15293815755709519</c:v>
                </c:pt>
                <c:pt idx="184">
                  <c:v>0.10060404082482816</c:v>
                </c:pt>
                <c:pt idx="185">
                  <c:v>9.9685616976683253E-2</c:v>
                </c:pt>
                <c:pt idx="186">
                  <c:v>0.15547661338069863</c:v>
                </c:pt>
                <c:pt idx="187">
                  <c:v>0.18131342140532261</c:v>
                </c:pt>
                <c:pt idx="188">
                  <c:v>0.12812736921910539</c:v>
                </c:pt>
                <c:pt idx="189">
                  <c:v>0.1783603186841429</c:v>
                </c:pt>
                <c:pt idx="190">
                  <c:v>0.12648893930799773</c:v>
                </c:pt>
                <c:pt idx="191">
                  <c:v>0.19595015576323987</c:v>
                </c:pt>
                <c:pt idx="192">
                  <c:v>0.18462445930003932</c:v>
                </c:pt>
                <c:pt idx="193">
                  <c:v>0.24599315685215198</c:v>
                </c:pt>
                <c:pt idx="194">
                  <c:v>0.29777455249153362</c:v>
                </c:pt>
                <c:pt idx="195">
                  <c:v>0.20830750154990701</c:v>
                </c:pt>
                <c:pt idx="196">
                  <c:v>0.14694454256446485</c:v>
                </c:pt>
                <c:pt idx="197">
                  <c:v>0.1163556531284303</c:v>
                </c:pt>
                <c:pt idx="198">
                  <c:v>4.2474607571560477E-2</c:v>
                </c:pt>
                <c:pt idx="199">
                  <c:v>2.4087024087024088E-2</c:v>
                </c:pt>
                <c:pt idx="200">
                  <c:v>9.2786636294608954E-2</c:v>
                </c:pt>
                <c:pt idx="201">
                  <c:v>0.17007163703900238</c:v>
                </c:pt>
                <c:pt idx="202">
                  <c:v>0.11550255536626916</c:v>
                </c:pt>
                <c:pt idx="203">
                  <c:v>0.12427409988385599</c:v>
                </c:pt>
                <c:pt idx="204">
                  <c:v>7.8510724403075674E-2</c:v>
                </c:pt>
                <c:pt idx="205">
                  <c:v>0.14960876369327072</c:v>
                </c:pt>
                <c:pt idx="206">
                  <c:v>0.30182186234817815</c:v>
                </c:pt>
                <c:pt idx="207">
                  <c:v>0.34122944400939703</c:v>
                </c:pt>
                <c:pt idx="208">
                  <c:v>0.29785455558651436</c:v>
                </c:pt>
                <c:pt idx="209">
                  <c:v>0.16184486373165619</c:v>
                </c:pt>
                <c:pt idx="210">
                  <c:v>9.576682859125607E-2</c:v>
                </c:pt>
                <c:pt idx="211">
                  <c:v>4.9433106575963719E-2</c:v>
                </c:pt>
                <c:pt idx="212">
                  <c:v>2.803161274388738E-2</c:v>
                </c:pt>
                <c:pt idx="213">
                  <c:v>2.0687408372699136E-2</c:v>
                </c:pt>
                <c:pt idx="214">
                  <c:v>2.1453915339549469E-2</c:v>
                </c:pt>
                <c:pt idx="215">
                  <c:v>2.7774050717831747E-2</c:v>
                </c:pt>
                <c:pt idx="216">
                  <c:v>2.5770051845074717E-2</c:v>
                </c:pt>
                <c:pt idx="217">
                  <c:v>2.7365129007036748E-2</c:v>
                </c:pt>
                <c:pt idx="218">
                  <c:v>5.1296194153337013E-2</c:v>
                </c:pt>
                <c:pt idx="219">
                  <c:v>0.10027855153203342</c:v>
                </c:pt>
                <c:pt idx="220">
                  <c:v>0.1163783419456302</c:v>
                </c:pt>
                <c:pt idx="221">
                  <c:v>0.13147122562003372</c:v>
                </c:pt>
                <c:pt idx="222">
                  <c:v>0.16029411764705884</c:v>
                </c:pt>
                <c:pt idx="223">
                  <c:v>0.17299736743136518</c:v>
                </c:pt>
                <c:pt idx="224">
                  <c:v>0.1537063953488372</c:v>
                </c:pt>
                <c:pt idx="225">
                  <c:v>0.14722675367047308</c:v>
                </c:pt>
                <c:pt idx="226">
                  <c:v>9.7991967871485938E-2</c:v>
                </c:pt>
                <c:pt idx="227">
                  <c:v>8.6733315320183732E-2</c:v>
                </c:pt>
                <c:pt idx="228">
                  <c:v>9.6683133380381092E-2</c:v>
                </c:pt>
                <c:pt idx="229">
                  <c:v>0.12403697996918336</c:v>
                </c:pt>
                <c:pt idx="230">
                  <c:v>0.10952600092038656</c:v>
                </c:pt>
                <c:pt idx="231">
                  <c:v>0.14263685427910563</c:v>
                </c:pt>
                <c:pt idx="232">
                  <c:v>0.16109873793615442</c:v>
                </c:pt>
                <c:pt idx="233">
                  <c:v>0.1312199036918138</c:v>
                </c:pt>
                <c:pt idx="234">
                  <c:v>0.10332950631458095</c:v>
                </c:pt>
                <c:pt idx="235">
                  <c:v>0.12722717149220489</c:v>
                </c:pt>
                <c:pt idx="236">
                  <c:v>0.1253731343283582</c:v>
                </c:pt>
                <c:pt idx="237">
                  <c:v>9.8556608028867843E-2</c:v>
                </c:pt>
                <c:pt idx="238">
                  <c:v>8.5843861354065437E-2</c:v>
                </c:pt>
                <c:pt idx="239">
                  <c:v>0.10421097405359421</c:v>
                </c:pt>
                <c:pt idx="240">
                  <c:v>0.20228281547241597</c:v>
                </c:pt>
                <c:pt idx="241">
                  <c:v>0.25826044703595724</c:v>
                </c:pt>
                <c:pt idx="242">
                  <c:v>0.25620975160993559</c:v>
                </c:pt>
                <c:pt idx="243">
                  <c:v>0.3379265091863517</c:v>
                </c:pt>
                <c:pt idx="244">
                  <c:v>0.37882130475890324</c:v>
                </c:pt>
                <c:pt idx="245">
                  <c:v>0.37857618097139056</c:v>
                </c:pt>
                <c:pt idx="246">
                  <c:v>0.28602941176470587</c:v>
                </c:pt>
                <c:pt idx="247">
                  <c:v>0.18244336569579289</c:v>
                </c:pt>
                <c:pt idx="248">
                  <c:v>0.15482912332838039</c:v>
                </c:pt>
                <c:pt idx="249">
                  <c:v>0.1522745845818578</c:v>
                </c:pt>
                <c:pt idx="250">
                  <c:v>0.1766029246344207</c:v>
                </c:pt>
                <c:pt idx="251">
                  <c:v>0.11917098445595854</c:v>
                </c:pt>
                <c:pt idx="252">
                  <c:v>9.2679408582762357E-2</c:v>
                </c:pt>
                <c:pt idx="253">
                  <c:v>0.10776869158878505</c:v>
                </c:pt>
                <c:pt idx="254">
                  <c:v>0.11121103117505995</c:v>
                </c:pt>
                <c:pt idx="255">
                  <c:v>0.11598915989159891</c:v>
                </c:pt>
                <c:pt idx="256">
                  <c:v>0.12529992002132764</c:v>
                </c:pt>
                <c:pt idx="257">
                  <c:v>0.14800347222222221</c:v>
                </c:pt>
                <c:pt idx="258">
                  <c:v>7.3749355337802996E-2</c:v>
                </c:pt>
                <c:pt idx="259">
                  <c:v>7.399347116430903E-2</c:v>
                </c:pt>
                <c:pt idx="260">
                  <c:v>9.1790193842645376E-2</c:v>
                </c:pt>
                <c:pt idx="261">
                  <c:v>9.5828635851183772E-2</c:v>
                </c:pt>
                <c:pt idx="262">
                  <c:v>7.1008238524911726E-2</c:v>
                </c:pt>
                <c:pt idx="263">
                  <c:v>7.9761904761904756E-2</c:v>
                </c:pt>
                <c:pt idx="264">
                  <c:v>0.11046171829339567</c:v>
                </c:pt>
                <c:pt idx="265">
                  <c:v>6.5969954278249504E-2</c:v>
                </c:pt>
                <c:pt idx="266">
                  <c:v>3.9979231568016617E-2</c:v>
                </c:pt>
                <c:pt idx="267">
                  <c:v>4.7416612164813604E-2</c:v>
                </c:pt>
                <c:pt idx="268">
                  <c:v>6.9543828264758495E-2</c:v>
                </c:pt>
                <c:pt idx="269">
                  <c:v>7.1090706733444628E-2</c:v>
                </c:pt>
                <c:pt idx="270">
                  <c:v>0.10801438479321859</c:v>
                </c:pt>
                <c:pt idx="271">
                  <c:v>0.14302530900529722</c:v>
                </c:pt>
                <c:pt idx="272">
                  <c:v>9.368635437881874E-2</c:v>
                </c:pt>
                <c:pt idx="273">
                  <c:v>4.6815934864786274E-2</c:v>
                </c:pt>
                <c:pt idx="274">
                  <c:v>3.4739905420152782E-2</c:v>
                </c:pt>
                <c:pt idx="275">
                  <c:v>3.1212484993997598E-2</c:v>
                </c:pt>
                <c:pt idx="276">
                  <c:v>2.847380410022779E-2</c:v>
                </c:pt>
                <c:pt idx="277">
                  <c:v>3.4047619047619049E-2</c:v>
                </c:pt>
                <c:pt idx="278">
                  <c:v>5.0736892969316258E-2</c:v>
                </c:pt>
                <c:pt idx="279">
                  <c:v>2.5959978366684695E-2</c:v>
                </c:pt>
                <c:pt idx="280">
                  <c:v>1.7961807525051995E-2</c:v>
                </c:pt>
                <c:pt idx="281">
                  <c:v>3.044957907934802E-3</c:v>
                </c:pt>
                <c:pt idx="282">
                  <c:v>1.6117478510028654E-3</c:v>
                </c:pt>
                <c:pt idx="283">
                  <c:v>1.3637913399249914E-3</c:v>
                </c:pt>
                <c:pt idx="284">
                  <c:v>1.4910676607117737E-2</c:v>
                </c:pt>
                <c:pt idx="285">
                  <c:v>3.1126921610977003E-2</c:v>
                </c:pt>
                <c:pt idx="286">
                  <c:v>4.9904030710172742E-2</c:v>
                </c:pt>
                <c:pt idx="287">
                  <c:v>3.3720410897722194E-2</c:v>
                </c:pt>
                <c:pt idx="288">
                  <c:v>3.6197295147175818E-2</c:v>
                </c:pt>
                <c:pt idx="289">
                  <c:v>3.9872043870672912E-2</c:v>
                </c:pt>
                <c:pt idx="290">
                  <c:v>4.3867924528301884E-2</c:v>
                </c:pt>
                <c:pt idx="291">
                  <c:v>8.5306227483273295E-2</c:v>
                </c:pt>
                <c:pt idx="292">
                  <c:v>0.1573836817262306</c:v>
                </c:pt>
                <c:pt idx="293">
                  <c:v>0.14627818798642986</c:v>
                </c:pt>
                <c:pt idx="294">
                  <c:v>0.13570457634798369</c:v>
                </c:pt>
                <c:pt idx="295">
                  <c:v>0.12593548387096773</c:v>
                </c:pt>
                <c:pt idx="296">
                  <c:v>0.15128688010043942</c:v>
                </c:pt>
                <c:pt idx="297">
                  <c:v>0.23785103785103784</c:v>
                </c:pt>
                <c:pt idx="298">
                  <c:v>0.25774325266407727</c:v>
                </c:pt>
                <c:pt idx="299">
                  <c:v>0.28075396825396826</c:v>
                </c:pt>
                <c:pt idx="300">
                  <c:v>0.13793103448275862</c:v>
                </c:pt>
                <c:pt idx="301">
                  <c:v>0.10214338507021434</c:v>
                </c:pt>
                <c:pt idx="302">
                  <c:v>0.10760233918128655</c:v>
                </c:pt>
                <c:pt idx="303">
                  <c:v>0.11197339246119734</c:v>
                </c:pt>
                <c:pt idx="304">
                  <c:v>0.10307829863328651</c:v>
                </c:pt>
                <c:pt idx="305">
                  <c:v>0.12386744445823508</c:v>
                </c:pt>
                <c:pt idx="306">
                  <c:v>0.12383561643835617</c:v>
                </c:pt>
                <c:pt idx="307">
                  <c:v>0.11696905016008538</c:v>
                </c:pt>
                <c:pt idx="308">
                  <c:v>0.11174982754656243</c:v>
                </c:pt>
                <c:pt idx="309">
                  <c:v>9.8107171420954417E-2</c:v>
                </c:pt>
                <c:pt idx="310">
                  <c:v>9.4726318420394903E-2</c:v>
                </c:pt>
                <c:pt idx="311">
                  <c:v>8.6092715231788075E-2</c:v>
                </c:pt>
                <c:pt idx="312">
                  <c:v>0.14887762490948589</c:v>
                </c:pt>
                <c:pt idx="313">
                  <c:v>0.16878319094897251</c:v>
                </c:pt>
                <c:pt idx="314">
                  <c:v>0.16314278256329939</c:v>
                </c:pt>
                <c:pt idx="315">
                  <c:v>0.12392344497607656</c:v>
                </c:pt>
                <c:pt idx="316">
                  <c:v>0.11277756135566809</c:v>
                </c:pt>
                <c:pt idx="317">
                  <c:v>0.12655127367733507</c:v>
                </c:pt>
                <c:pt idx="318">
                  <c:v>0.10656883298392732</c:v>
                </c:pt>
                <c:pt idx="319">
                  <c:v>0.10794272426875536</c:v>
                </c:pt>
                <c:pt idx="320">
                  <c:v>0.12975047984644913</c:v>
                </c:pt>
                <c:pt idx="321">
                  <c:v>8.6609792284866469E-2</c:v>
                </c:pt>
                <c:pt idx="322">
                  <c:v>8.2522382249902687E-2</c:v>
                </c:pt>
                <c:pt idx="323">
                  <c:v>7.9497907949790794E-2</c:v>
                </c:pt>
                <c:pt idx="324">
                  <c:v>5.7677518584978209E-2</c:v>
                </c:pt>
                <c:pt idx="325">
                  <c:v>3.2294894796933614E-2</c:v>
                </c:pt>
                <c:pt idx="326">
                  <c:v>5.4235621825331801E-2</c:v>
                </c:pt>
                <c:pt idx="327">
                  <c:v>6.6344687341128625E-2</c:v>
                </c:pt>
                <c:pt idx="328">
                  <c:v>5.4838709677419356E-2</c:v>
                </c:pt>
                <c:pt idx="329">
                  <c:v>5.2697616060225848E-2</c:v>
                </c:pt>
                <c:pt idx="330">
                  <c:v>3.5906040268456375E-2</c:v>
                </c:pt>
                <c:pt idx="331">
                  <c:v>4.1190723433714091E-2</c:v>
                </c:pt>
                <c:pt idx="332">
                  <c:v>3.0159173415247136E-2</c:v>
                </c:pt>
                <c:pt idx="333">
                  <c:v>3.1705227077977724E-2</c:v>
                </c:pt>
                <c:pt idx="334">
                  <c:v>4.4556234279554435E-2</c:v>
                </c:pt>
                <c:pt idx="335">
                  <c:v>4.1065967671472262E-2</c:v>
                </c:pt>
                <c:pt idx="336">
                  <c:v>2.9122055674518203E-2</c:v>
                </c:pt>
                <c:pt idx="337">
                  <c:v>4.7490737622094985E-2</c:v>
                </c:pt>
                <c:pt idx="338">
                  <c:v>4.7002109068996684E-2</c:v>
                </c:pt>
                <c:pt idx="339">
                  <c:v>4.0286481647269473E-2</c:v>
                </c:pt>
                <c:pt idx="340">
                  <c:v>6.1105092091007583E-2</c:v>
                </c:pt>
                <c:pt idx="341">
                  <c:v>5.1406177962194557E-2</c:v>
                </c:pt>
                <c:pt idx="342">
                  <c:v>6.6491112574061886E-2</c:v>
                </c:pt>
                <c:pt idx="343">
                  <c:v>0.1171754548257786</c:v>
                </c:pt>
                <c:pt idx="344">
                  <c:v>7.4926059809398621E-2</c:v>
                </c:pt>
                <c:pt idx="345">
                  <c:v>8.1919251023990641E-2</c:v>
                </c:pt>
                <c:pt idx="346">
                  <c:v>0.10576589093435221</c:v>
                </c:pt>
                <c:pt idx="347">
                  <c:v>0.10162973814319722</c:v>
                </c:pt>
                <c:pt idx="348">
                  <c:v>0.1394658753709199</c:v>
                </c:pt>
                <c:pt idx="349">
                  <c:v>0.11678146524733876</c:v>
                </c:pt>
                <c:pt idx="350">
                  <c:v>0.12681388012618297</c:v>
                </c:pt>
                <c:pt idx="351">
                  <c:v>0.10061270557884554</c:v>
                </c:pt>
                <c:pt idx="352">
                  <c:v>8.3489681050656656E-2</c:v>
                </c:pt>
                <c:pt idx="353">
                  <c:v>6.2621548035783736E-2</c:v>
                </c:pt>
                <c:pt idx="354">
                  <c:v>9.117865085248332E-2</c:v>
                </c:pt>
                <c:pt idx="355">
                  <c:v>0.11091854419410745</c:v>
                </c:pt>
                <c:pt idx="356">
                  <c:v>8.5685141108466506E-2</c:v>
                </c:pt>
                <c:pt idx="357">
                  <c:v>7.9350766456266902E-2</c:v>
                </c:pt>
                <c:pt idx="358">
                  <c:v>0.14498229043683589</c:v>
                </c:pt>
                <c:pt idx="359">
                  <c:v>0.17752056895830429</c:v>
                </c:pt>
                <c:pt idx="360">
                  <c:v>8.2214765100671147E-2</c:v>
                </c:pt>
                <c:pt idx="361">
                  <c:v>9.2512872457162151E-2</c:v>
                </c:pt>
                <c:pt idx="362">
                  <c:v>0.11034894124664479</c:v>
                </c:pt>
                <c:pt idx="363">
                  <c:v>0.12333604998641673</c:v>
                </c:pt>
                <c:pt idx="364">
                  <c:v>0.12126137841352405</c:v>
                </c:pt>
                <c:pt idx="365">
                  <c:v>0.11963539688568173</c:v>
                </c:pt>
                <c:pt idx="366">
                  <c:v>6.8011958146487292E-2</c:v>
                </c:pt>
                <c:pt idx="367">
                  <c:v>3.1677775388805278E-2</c:v>
                </c:pt>
                <c:pt idx="368">
                  <c:v>8.8400856259414892E-2</c:v>
                </c:pt>
                <c:pt idx="369">
                  <c:v>0.13217833777562393</c:v>
                </c:pt>
                <c:pt idx="370">
                  <c:v>0.12503170174993661</c:v>
                </c:pt>
                <c:pt idx="371">
                  <c:v>9.2217045765963276E-2</c:v>
                </c:pt>
                <c:pt idx="372">
                  <c:v>7.0724729815638904E-2</c:v>
                </c:pt>
                <c:pt idx="373">
                  <c:v>8.5812921255959226E-2</c:v>
                </c:pt>
                <c:pt idx="374">
                  <c:v>6.1342166605324502E-2</c:v>
                </c:pt>
                <c:pt idx="375">
                  <c:v>8.9072889223434953E-2</c:v>
                </c:pt>
                <c:pt idx="376">
                  <c:v>0.10342741935483871</c:v>
                </c:pt>
                <c:pt idx="377">
                  <c:v>5.9622641509433964E-2</c:v>
                </c:pt>
                <c:pt idx="378">
                  <c:v>0.10467756584922798</c:v>
                </c:pt>
                <c:pt idx="379">
                  <c:v>9.417566932832315E-2</c:v>
                </c:pt>
                <c:pt idx="380">
                  <c:v>7.6732673267326731E-2</c:v>
                </c:pt>
                <c:pt idx="381">
                  <c:v>8.1632653061224483E-2</c:v>
                </c:pt>
                <c:pt idx="382">
                  <c:v>0.12437371058060713</c:v>
                </c:pt>
                <c:pt idx="383">
                  <c:v>0.13364055299539171</c:v>
                </c:pt>
                <c:pt idx="384">
                  <c:v>6.2424969987995196E-2</c:v>
                </c:pt>
                <c:pt idx="385">
                  <c:v>4.0175768989328314E-2</c:v>
                </c:pt>
                <c:pt idx="386">
                  <c:v>8.4290114813777656E-2</c:v>
                </c:pt>
                <c:pt idx="387">
                  <c:v>0.11002570694087403</c:v>
                </c:pt>
                <c:pt idx="388">
                  <c:v>6.3492063492063489E-2</c:v>
                </c:pt>
                <c:pt idx="389">
                  <c:v>8.2804995196926037E-2</c:v>
                </c:pt>
                <c:pt idx="390">
                  <c:v>8.4948688711516535E-2</c:v>
                </c:pt>
                <c:pt idx="391">
                  <c:v>6.9714930849562512E-2</c:v>
                </c:pt>
                <c:pt idx="392">
                  <c:v>5.5507868383404865E-2</c:v>
                </c:pt>
                <c:pt idx="393">
                  <c:v>6.7238912732474967E-2</c:v>
                </c:pt>
                <c:pt idx="394">
                  <c:v>5.532020931971094E-2</c:v>
                </c:pt>
                <c:pt idx="395">
                  <c:v>6.8840579710144928E-2</c:v>
                </c:pt>
                <c:pt idx="396">
                  <c:v>6.6990815775256618E-2</c:v>
                </c:pt>
                <c:pt idx="397">
                  <c:v>0.10567915690866511</c:v>
                </c:pt>
                <c:pt idx="398">
                  <c:v>7.7248677248677247E-2</c:v>
                </c:pt>
                <c:pt idx="399">
                  <c:v>9.1298145506419404E-2</c:v>
                </c:pt>
                <c:pt idx="400">
                  <c:v>4.0757954951734003E-2</c:v>
                </c:pt>
                <c:pt idx="401">
                  <c:v>2.7676620538965767E-2</c:v>
                </c:pt>
                <c:pt idx="402">
                  <c:v>1.9539945584961662E-2</c:v>
                </c:pt>
                <c:pt idx="403">
                  <c:v>3.1436056203858059E-2</c:v>
                </c:pt>
                <c:pt idx="404">
                  <c:v>3.6600244001626675E-2</c:v>
                </c:pt>
                <c:pt idx="405">
                  <c:v>3.5398230088495575E-2</c:v>
                </c:pt>
                <c:pt idx="406">
                  <c:v>0.15488353085410708</c:v>
                </c:pt>
                <c:pt idx="407">
                  <c:v>0.22125084061869535</c:v>
                </c:pt>
                <c:pt idx="408">
                  <c:v>0.12565641410352588</c:v>
                </c:pt>
                <c:pt idx="409">
                  <c:v>8.347740182761175E-2</c:v>
                </c:pt>
                <c:pt idx="410">
                  <c:v>6.5737514518002318E-2</c:v>
                </c:pt>
                <c:pt idx="411">
                  <c:v>0.10962373371924747</c:v>
                </c:pt>
                <c:pt idx="412">
                  <c:v>7.085617882749895E-2</c:v>
                </c:pt>
                <c:pt idx="413">
                  <c:v>6.6574202496532592E-2</c:v>
                </c:pt>
                <c:pt idx="414">
                  <c:v>2.3467432950191571E-2</c:v>
                </c:pt>
                <c:pt idx="415">
                  <c:v>1.2506012506012507E-2</c:v>
                </c:pt>
                <c:pt idx="416">
                  <c:v>8.7616822429906534E-3</c:v>
                </c:pt>
                <c:pt idx="417">
                  <c:v>7.2859744990892532E-3</c:v>
                </c:pt>
                <c:pt idx="418">
                  <c:v>5.466970387243736E-3</c:v>
                </c:pt>
                <c:pt idx="419">
                  <c:v>5.6526207605344294E-3</c:v>
                </c:pt>
                <c:pt idx="420">
                  <c:v>8.9837170129140938E-3</c:v>
                </c:pt>
                <c:pt idx="421">
                  <c:v>8.1406707912732006E-3</c:v>
                </c:pt>
                <c:pt idx="422">
                  <c:v>4.2790697674418609E-3</c:v>
                </c:pt>
                <c:pt idx="423">
                  <c:v>3.1968523300135252E-3</c:v>
                </c:pt>
                <c:pt idx="424">
                  <c:v>3.4877927254608871E-3</c:v>
                </c:pt>
                <c:pt idx="425">
                  <c:v>5.1708217913204067E-3</c:v>
                </c:pt>
                <c:pt idx="426">
                  <c:v>5.1575931232091688E-3</c:v>
                </c:pt>
                <c:pt idx="427">
                  <c:v>1.8709073900841908E-2</c:v>
                </c:pt>
                <c:pt idx="428">
                  <c:v>2.6280018124150432E-2</c:v>
                </c:pt>
                <c:pt idx="429">
                  <c:v>4.5619116582186821E-2</c:v>
                </c:pt>
                <c:pt idx="430">
                  <c:v>7.2553699284009551E-2</c:v>
                </c:pt>
                <c:pt idx="431">
                  <c:v>8.9272683045487716E-2</c:v>
                </c:pt>
                <c:pt idx="432">
                  <c:v>0.1128310973512212</c:v>
                </c:pt>
                <c:pt idx="433">
                  <c:v>0.14118507681053402</c:v>
                </c:pt>
                <c:pt idx="434">
                  <c:v>0.1424126376256582</c:v>
                </c:pt>
                <c:pt idx="435">
                  <c:v>8.9275014979029357E-2</c:v>
                </c:pt>
                <c:pt idx="436">
                  <c:v>0.10516342965419233</c:v>
                </c:pt>
                <c:pt idx="437">
                  <c:v>8.0627821973769082E-2</c:v>
                </c:pt>
                <c:pt idx="438">
                  <c:v>7.6940639269406391E-2</c:v>
                </c:pt>
                <c:pt idx="439">
                  <c:v>9.373047281816288E-2</c:v>
                </c:pt>
                <c:pt idx="440">
                  <c:v>0.10569734467646301</c:v>
                </c:pt>
                <c:pt idx="441">
                  <c:v>0.11540697674418604</c:v>
                </c:pt>
                <c:pt idx="442">
                  <c:v>0.10127331951436186</c:v>
                </c:pt>
                <c:pt idx="443">
                  <c:v>7.3742246726395594E-2</c:v>
                </c:pt>
                <c:pt idx="444">
                  <c:v>6.853681861651259E-2</c:v>
                </c:pt>
                <c:pt idx="445">
                  <c:v>0.10720720720720721</c:v>
                </c:pt>
                <c:pt idx="446">
                  <c:v>0.18691588785046728</c:v>
                </c:pt>
                <c:pt idx="447">
                  <c:v>0.19972546328071381</c:v>
                </c:pt>
                <c:pt idx="448">
                  <c:v>0.15437523882307985</c:v>
                </c:pt>
                <c:pt idx="449">
                  <c:v>0.12682379349046016</c:v>
                </c:pt>
                <c:pt idx="450">
                  <c:v>0.10076670317634173</c:v>
                </c:pt>
                <c:pt idx="451">
                  <c:v>5.7597173144876328E-2</c:v>
                </c:pt>
                <c:pt idx="452">
                  <c:v>3.6324010170722849E-2</c:v>
                </c:pt>
                <c:pt idx="453">
                  <c:v>6.7129629629629636E-2</c:v>
                </c:pt>
                <c:pt idx="454">
                  <c:v>4.8430493273542603E-2</c:v>
                </c:pt>
                <c:pt idx="455">
                  <c:v>4.0546496253856326E-2</c:v>
                </c:pt>
                <c:pt idx="456">
                  <c:v>3.7535699714402286E-2</c:v>
                </c:pt>
                <c:pt idx="457">
                  <c:v>3.7800687285223365E-2</c:v>
                </c:pt>
                <c:pt idx="458">
                  <c:v>8.0229226361031525E-2</c:v>
                </c:pt>
                <c:pt idx="459">
                  <c:v>7.6307516433266651E-2</c:v>
                </c:pt>
                <c:pt idx="460">
                  <c:v>9.2540132200188863E-2</c:v>
                </c:pt>
                <c:pt idx="461">
                  <c:v>4.7860538827258318E-2</c:v>
                </c:pt>
                <c:pt idx="462">
                  <c:v>3.6363636363636362E-2</c:v>
                </c:pt>
                <c:pt idx="463">
                  <c:v>0.19085432639649508</c:v>
                </c:pt>
                <c:pt idx="464">
                  <c:v>0.21779232371318061</c:v>
                </c:pt>
                <c:pt idx="465">
                  <c:v>0.21381578947368421</c:v>
                </c:pt>
                <c:pt idx="466">
                  <c:v>0.196547665751275</c:v>
                </c:pt>
                <c:pt idx="467">
                  <c:v>0.22241183162684869</c:v>
                </c:pt>
                <c:pt idx="468">
                  <c:v>0.19105567386674779</c:v>
                </c:pt>
                <c:pt idx="469">
                  <c:v>0.12667560321715818</c:v>
                </c:pt>
                <c:pt idx="470">
                  <c:v>5.3483462350457422E-2</c:v>
                </c:pt>
                <c:pt idx="471">
                  <c:v>8.2881487219209918E-2</c:v>
                </c:pt>
                <c:pt idx="472">
                  <c:v>0.10591549295774648</c:v>
                </c:pt>
                <c:pt idx="473">
                  <c:v>0.10903703703703704</c:v>
                </c:pt>
                <c:pt idx="474">
                  <c:v>0.10376827896512936</c:v>
                </c:pt>
                <c:pt idx="475">
                  <c:v>0.11158536585365854</c:v>
                </c:pt>
                <c:pt idx="476">
                  <c:v>5.2796052631578945E-2</c:v>
                </c:pt>
                <c:pt idx="477">
                  <c:v>4.8621286798987612E-2</c:v>
                </c:pt>
                <c:pt idx="478">
                  <c:v>0.10819183111519046</c:v>
                </c:pt>
                <c:pt idx="479">
                  <c:v>0.125</c:v>
                </c:pt>
                <c:pt idx="480">
                  <c:v>0.14063400576368876</c:v>
                </c:pt>
                <c:pt idx="481">
                  <c:v>0.128099173553719</c:v>
                </c:pt>
                <c:pt idx="482">
                  <c:v>0.17221030042918456</c:v>
                </c:pt>
                <c:pt idx="483">
                  <c:v>0.1685330347144457</c:v>
                </c:pt>
                <c:pt idx="484">
                  <c:v>0.10618181818181818</c:v>
                </c:pt>
                <c:pt idx="485">
                  <c:v>6.6319279962103267E-2</c:v>
                </c:pt>
                <c:pt idx="486">
                  <c:v>4.9027506042122221E-2</c:v>
                </c:pt>
                <c:pt idx="487">
                  <c:v>4.783781084590033E-2</c:v>
                </c:pt>
                <c:pt idx="488">
                  <c:v>7.5858005597289738E-2</c:v>
                </c:pt>
                <c:pt idx="489">
                  <c:v>0.1220833960559988</c:v>
                </c:pt>
                <c:pt idx="490">
                  <c:v>8.2774049217002238E-2</c:v>
                </c:pt>
                <c:pt idx="491">
                  <c:v>2.1289295662554716E-2</c:v>
                </c:pt>
                <c:pt idx="492">
                  <c:v>6.8944844124700236E-3</c:v>
                </c:pt>
                <c:pt idx="493">
                  <c:v>4.7908016608112424E-3</c:v>
                </c:pt>
                <c:pt idx="494">
                  <c:v>7.9013906447534758E-3</c:v>
                </c:pt>
                <c:pt idx="495">
                  <c:v>4.0363269424823411E-3</c:v>
                </c:pt>
                <c:pt idx="496">
                  <c:v>1.7531556802244039E-3</c:v>
                </c:pt>
                <c:pt idx="497">
                  <c:v>7.6952674105425169E-4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0.10659979392308182</c:v>
                </c:pt>
              </c:numCache>
            </c:numRef>
          </c:val>
          <c:smooth val="0"/>
        </c:ser>
        <c:ser>
          <c:idx val="27"/>
          <c:order val="27"/>
          <c:tx>
            <c:strRef>
              <c:f>OrganicIns_raw!$AC$1</c:f>
              <c:strCache>
                <c:ptCount val="1"/>
                <c:pt idx="0">
                  <c:v>Applifier in DL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OrganicIns_raw!$A$2:$A$505</c:f>
              <c:strCache>
                <c:ptCount val="504"/>
                <c:pt idx="0">
                  <c:v>3/16/2016</c:v>
                </c:pt>
                <c:pt idx="1">
                  <c:v>3/17/2016</c:v>
                </c:pt>
                <c:pt idx="2">
                  <c:v>3/18/2016</c:v>
                </c:pt>
                <c:pt idx="3">
                  <c:v>3/19/2016</c:v>
                </c:pt>
                <c:pt idx="4">
                  <c:v>3/20/2016</c:v>
                </c:pt>
                <c:pt idx="5">
                  <c:v>3/21/2016</c:v>
                </c:pt>
                <c:pt idx="6">
                  <c:v>3/22/2016</c:v>
                </c:pt>
                <c:pt idx="7">
                  <c:v>3/23/2016</c:v>
                </c:pt>
                <c:pt idx="8">
                  <c:v>3/24/2016</c:v>
                </c:pt>
                <c:pt idx="9">
                  <c:v>3/25/2016</c:v>
                </c:pt>
                <c:pt idx="10">
                  <c:v>3/26/2016</c:v>
                </c:pt>
                <c:pt idx="11">
                  <c:v>3/27/2016</c:v>
                </c:pt>
                <c:pt idx="12">
                  <c:v>3/28/2016</c:v>
                </c:pt>
                <c:pt idx="13">
                  <c:v>3/29/2016</c:v>
                </c:pt>
                <c:pt idx="14">
                  <c:v>3/30/2016</c:v>
                </c:pt>
                <c:pt idx="15">
                  <c:v>3/31/2016</c:v>
                </c:pt>
                <c:pt idx="16">
                  <c:v>4/1/2016</c:v>
                </c:pt>
                <c:pt idx="17">
                  <c:v>4/2/2016</c:v>
                </c:pt>
                <c:pt idx="18">
                  <c:v>4/3/2016</c:v>
                </c:pt>
                <c:pt idx="19">
                  <c:v>4/4/2016</c:v>
                </c:pt>
                <c:pt idx="20">
                  <c:v>4/5/2016</c:v>
                </c:pt>
                <c:pt idx="21">
                  <c:v>4/6/2016</c:v>
                </c:pt>
                <c:pt idx="22">
                  <c:v>4/7/2016</c:v>
                </c:pt>
                <c:pt idx="23">
                  <c:v>4/8/2016</c:v>
                </c:pt>
                <c:pt idx="24">
                  <c:v>4/9/2016</c:v>
                </c:pt>
                <c:pt idx="25">
                  <c:v>4/10/2016</c:v>
                </c:pt>
                <c:pt idx="26">
                  <c:v>4/11/2016</c:v>
                </c:pt>
                <c:pt idx="27">
                  <c:v>4/12/2016</c:v>
                </c:pt>
                <c:pt idx="28">
                  <c:v>4/13/2016</c:v>
                </c:pt>
                <c:pt idx="29">
                  <c:v>4/14/2016</c:v>
                </c:pt>
                <c:pt idx="30">
                  <c:v>4/15/2016</c:v>
                </c:pt>
                <c:pt idx="31">
                  <c:v>4/16/2016</c:v>
                </c:pt>
                <c:pt idx="32">
                  <c:v>4/17/2016</c:v>
                </c:pt>
                <c:pt idx="33">
                  <c:v>4/18/2016</c:v>
                </c:pt>
                <c:pt idx="34">
                  <c:v>4/19/2016</c:v>
                </c:pt>
                <c:pt idx="35">
                  <c:v>4/20/2016</c:v>
                </c:pt>
                <c:pt idx="36">
                  <c:v>4/21/2016</c:v>
                </c:pt>
                <c:pt idx="37">
                  <c:v>4/22/2016</c:v>
                </c:pt>
                <c:pt idx="38">
                  <c:v>4/23/2016</c:v>
                </c:pt>
                <c:pt idx="39">
                  <c:v>4/24/2016</c:v>
                </c:pt>
                <c:pt idx="40">
                  <c:v>4/25/2016</c:v>
                </c:pt>
                <c:pt idx="41">
                  <c:v>4/26/2016</c:v>
                </c:pt>
                <c:pt idx="42">
                  <c:v>4/27/2016</c:v>
                </c:pt>
                <c:pt idx="43">
                  <c:v>4/28/2016</c:v>
                </c:pt>
                <c:pt idx="44">
                  <c:v>4/29/2016</c:v>
                </c:pt>
                <c:pt idx="45">
                  <c:v>4/30/2016</c:v>
                </c:pt>
                <c:pt idx="46">
                  <c:v>5/1/2016</c:v>
                </c:pt>
                <c:pt idx="47">
                  <c:v>5/2/2016</c:v>
                </c:pt>
                <c:pt idx="48">
                  <c:v>5/3/2016</c:v>
                </c:pt>
                <c:pt idx="49">
                  <c:v>5/4/2016</c:v>
                </c:pt>
                <c:pt idx="50">
                  <c:v>5/5/2016</c:v>
                </c:pt>
                <c:pt idx="51">
                  <c:v>5/6/2016</c:v>
                </c:pt>
                <c:pt idx="52">
                  <c:v>5/7/2016</c:v>
                </c:pt>
                <c:pt idx="53">
                  <c:v>5/8/2016</c:v>
                </c:pt>
                <c:pt idx="54">
                  <c:v>5/9/2016</c:v>
                </c:pt>
                <c:pt idx="55">
                  <c:v>5/10/2016</c:v>
                </c:pt>
                <c:pt idx="56">
                  <c:v>5/11/2016</c:v>
                </c:pt>
                <c:pt idx="57">
                  <c:v>5/12/2016</c:v>
                </c:pt>
                <c:pt idx="58">
                  <c:v>5/13/2016</c:v>
                </c:pt>
                <c:pt idx="59">
                  <c:v>5/14/2016</c:v>
                </c:pt>
                <c:pt idx="60">
                  <c:v>5/15/2016</c:v>
                </c:pt>
                <c:pt idx="61">
                  <c:v>5/16/2016</c:v>
                </c:pt>
                <c:pt idx="62">
                  <c:v>5/17/2016</c:v>
                </c:pt>
                <c:pt idx="63">
                  <c:v>5/18/2016</c:v>
                </c:pt>
                <c:pt idx="64">
                  <c:v>5/19/2016</c:v>
                </c:pt>
                <c:pt idx="65">
                  <c:v>5/20/2016</c:v>
                </c:pt>
                <c:pt idx="66">
                  <c:v>5/21/2016</c:v>
                </c:pt>
                <c:pt idx="67">
                  <c:v>5/22/2016</c:v>
                </c:pt>
                <c:pt idx="68">
                  <c:v>5/23/2016</c:v>
                </c:pt>
                <c:pt idx="69">
                  <c:v>5/24/2016</c:v>
                </c:pt>
                <c:pt idx="70">
                  <c:v>5/25/2016</c:v>
                </c:pt>
                <c:pt idx="71">
                  <c:v>5/26/2016</c:v>
                </c:pt>
                <c:pt idx="72">
                  <c:v>5/27/2016</c:v>
                </c:pt>
                <c:pt idx="73">
                  <c:v>5/28/2016</c:v>
                </c:pt>
                <c:pt idx="74">
                  <c:v>5/29/2016</c:v>
                </c:pt>
                <c:pt idx="75">
                  <c:v>5/30/2016</c:v>
                </c:pt>
                <c:pt idx="76">
                  <c:v>5/31/2016</c:v>
                </c:pt>
                <c:pt idx="77">
                  <c:v>6/1/2016</c:v>
                </c:pt>
                <c:pt idx="78">
                  <c:v>6/2/2016</c:v>
                </c:pt>
                <c:pt idx="79">
                  <c:v>6/3/2016</c:v>
                </c:pt>
                <c:pt idx="80">
                  <c:v>6/4/2016</c:v>
                </c:pt>
                <c:pt idx="81">
                  <c:v>6/5/2016</c:v>
                </c:pt>
                <c:pt idx="82">
                  <c:v>6/6/2016</c:v>
                </c:pt>
                <c:pt idx="83">
                  <c:v>6/7/2016</c:v>
                </c:pt>
                <c:pt idx="84">
                  <c:v>6/8/2016</c:v>
                </c:pt>
                <c:pt idx="85">
                  <c:v>6/9/2016</c:v>
                </c:pt>
                <c:pt idx="86">
                  <c:v>6/10/2016</c:v>
                </c:pt>
                <c:pt idx="87">
                  <c:v>6/11/2016</c:v>
                </c:pt>
                <c:pt idx="88">
                  <c:v>6/12/2016</c:v>
                </c:pt>
                <c:pt idx="89">
                  <c:v>6/13/2016</c:v>
                </c:pt>
                <c:pt idx="90">
                  <c:v>6/14/2016</c:v>
                </c:pt>
                <c:pt idx="91">
                  <c:v>6/15/2016</c:v>
                </c:pt>
                <c:pt idx="92">
                  <c:v>6/16/2016</c:v>
                </c:pt>
                <c:pt idx="93">
                  <c:v>6/17/2016</c:v>
                </c:pt>
                <c:pt idx="94">
                  <c:v>6/18/2016</c:v>
                </c:pt>
                <c:pt idx="95">
                  <c:v>6/19/2016</c:v>
                </c:pt>
                <c:pt idx="96">
                  <c:v>6/20/2016</c:v>
                </c:pt>
                <c:pt idx="97">
                  <c:v>6/21/2016</c:v>
                </c:pt>
                <c:pt idx="98">
                  <c:v>6/22/2016</c:v>
                </c:pt>
                <c:pt idx="99">
                  <c:v>6/23/2016</c:v>
                </c:pt>
                <c:pt idx="100">
                  <c:v>6/24/2016</c:v>
                </c:pt>
                <c:pt idx="101">
                  <c:v>6/25/2016</c:v>
                </c:pt>
                <c:pt idx="102">
                  <c:v>6/26/2016</c:v>
                </c:pt>
                <c:pt idx="103">
                  <c:v>6/27/2016</c:v>
                </c:pt>
                <c:pt idx="104">
                  <c:v>6/28/2016</c:v>
                </c:pt>
                <c:pt idx="105">
                  <c:v>6/29/2016</c:v>
                </c:pt>
                <c:pt idx="106">
                  <c:v>6/30/2016</c:v>
                </c:pt>
                <c:pt idx="107">
                  <c:v>7/1/2016</c:v>
                </c:pt>
                <c:pt idx="108">
                  <c:v>7/2/2016</c:v>
                </c:pt>
                <c:pt idx="109">
                  <c:v>7/3/2016</c:v>
                </c:pt>
                <c:pt idx="110">
                  <c:v>7/4/2016</c:v>
                </c:pt>
                <c:pt idx="111">
                  <c:v>7/5/2016</c:v>
                </c:pt>
                <c:pt idx="112">
                  <c:v>7/6/2016</c:v>
                </c:pt>
                <c:pt idx="113">
                  <c:v>7/7/2016</c:v>
                </c:pt>
                <c:pt idx="114">
                  <c:v>7/8/2016</c:v>
                </c:pt>
                <c:pt idx="115">
                  <c:v>7/9/2016</c:v>
                </c:pt>
                <c:pt idx="116">
                  <c:v>7/10/2016</c:v>
                </c:pt>
                <c:pt idx="117">
                  <c:v>7/11/2016</c:v>
                </c:pt>
                <c:pt idx="118">
                  <c:v>7/12/2016</c:v>
                </c:pt>
                <c:pt idx="119">
                  <c:v>7/13/2016</c:v>
                </c:pt>
                <c:pt idx="120">
                  <c:v>7/14/2016</c:v>
                </c:pt>
                <c:pt idx="121">
                  <c:v>7/15/2016</c:v>
                </c:pt>
                <c:pt idx="122">
                  <c:v>7/16/2016</c:v>
                </c:pt>
                <c:pt idx="123">
                  <c:v>7/17/2016</c:v>
                </c:pt>
                <c:pt idx="124">
                  <c:v>7/18/2016</c:v>
                </c:pt>
                <c:pt idx="125">
                  <c:v>7/19/2016</c:v>
                </c:pt>
                <c:pt idx="126">
                  <c:v>7/20/2016</c:v>
                </c:pt>
                <c:pt idx="127">
                  <c:v>7/21/2016</c:v>
                </c:pt>
                <c:pt idx="128">
                  <c:v>7/22/2016</c:v>
                </c:pt>
                <c:pt idx="129">
                  <c:v>7/23/2016</c:v>
                </c:pt>
                <c:pt idx="130">
                  <c:v>7/24/2016</c:v>
                </c:pt>
                <c:pt idx="131">
                  <c:v>7/25/2016</c:v>
                </c:pt>
                <c:pt idx="132">
                  <c:v>7/26/2016</c:v>
                </c:pt>
                <c:pt idx="133">
                  <c:v>7/27/2016</c:v>
                </c:pt>
                <c:pt idx="134">
                  <c:v>7/28/2016</c:v>
                </c:pt>
                <c:pt idx="135">
                  <c:v>7/29/2016</c:v>
                </c:pt>
                <c:pt idx="136">
                  <c:v>7/30/2016</c:v>
                </c:pt>
                <c:pt idx="137">
                  <c:v>7/31/2016</c:v>
                </c:pt>
                <c:pt idx="138">
                  <c:v>8/1/2016</c:v>
                </c:pt>
                <c:pt idx="139">
                  <c:v>8/2/2016</c:v>
                </c:pt>
                <c:pt idx="140">
                  <c:v>8/3/2016</c:v>
                </c:pt>
                <c:pt idx="141">
                  <c:v>8/4/2016</c:v>
                </c:pt>
                <c:pt idx="142">
                  <c:v>8/5/2016</c:v>
                </c:pt>
                <c:pt idx="143">
                  <c:v>8/6/2016</c:v>
                </c:pt>
                <c:pt idx="144">
                  <c:v>8/7/2016</c:v>
                </c:pt>
                <c:pt idx="145">
                  <c:v>8/8/2016</c:v>
                </c:pt>
                <c:pt idx="146">
                  <c:v>8/9/2016</c:v>
                </c:pt>
                <c:pt idx="147">
                  <c:v>8/10/2016</c:v>
                </c:pt>
                <c:pt idx="148">
                  <c:v>8/11/2016</c:v>
                </c:pt>
                <c:pt idx="149">
                  <c:v>8/12/2016</c:v>
                </c:pt>
                <c:pt idx="150">
                  <c:v>8/13/2016</c:v>
                </c:pt>
                <c:pt idx="151">
                  <c:v>8/14/2016</c:v>
                </c:pt>
                <c:pt idx="152">
                  <c:v>8/15/2016</c:v>
                </c:pt>
                <c:pt idx="153">
                  <c:v>8/16/2016</c:v>
                </c:pt>
                <c:pt idx="154">
                  <c:v>8/17/2016</c:v>
                </c:pt>
                <c:pt idx="155">
                  <c:v>8/18/2016</c:v>
                </c:pt>
                <c:pt idx="156">
                  <c:v>8/19/2016</c:v>
                </c:pt>
                <c:pt idx="157">
                  <c:v>8/20/2016</c:v>
                </c:pt>
                <c:pt idx="158">
                  <c:v>8/21/2016</c:v>
                </c:pt>
                <c:pt idx="159">
                  <c:v>8/22/2016</c:v>
                </c:pt>
                <c:pt idx="160">
                  <c:v>8/23/2016</c:v>
                </c:pt>
                <c:pt idx="161">
                  <c:v>8/24/2016</c:v>
                </c:pt>
                <c:pt idx="162">
                  <c:v>8/25/2016</c:v>
                </c:pt>
                <c:pt idx="163">
                  <c:v>8/26/2016</c:v>
                </c:pt>
                <c:pt idx="164">
                  <c:v>8/27/2016</c:v>
                </c:pt>
                <c:pt idx="165">
                  <c:v>8/28/2016</c:v>
                </c:pt>
                <c:pt idx="166">
                  <c:v>8/29/2016</c:v>
                </c:pt>
                <c:pt idx="167">
                  <c:v>8/30/2016</c:v>
                </c:pt>
                <c:pt idx="168">
                  <c:v>8/31/2016</c:v>
                </c:pt>
                <c:pt idx="169">
                  <c:v>9/1/2016</c:v>
                </c:pt>
                <c:pt idx="170">
                  <c:v>9/2/2016</c:v>
                </c:pt>
                <c:pt idx="171">
                  <c:v>9/3/2016</c:v>
                </c:pt>
                <c:pt idx="172">
                  <c:v>9/4/2016</c:v>
                </c:pt>
                <c:pt idx="173">
                  <c:v>9/5/2016</c:v>
                </c:pt>
                <c:pt idx="174">
                  <c:v>9/6/2016</c:v>
                </c:pt>
                <c:pt idx="175">
                  <c:v>9/7/2016</c:v>
                </c:pt>
                <c:pt idx="176">
                  <c:v>9/8/2016</c:v>
                </c:pt>
                <c:pt idx="177">
                  <c:v>9/9/2016</c:v>
                </c:pt>
                <c:pt idx="178">
                  <c:v>9/10/2016</c:v>
                </c:pt>
                <c:pt idx="179">
                  <c:v>9/11/2016</c:v>
                </c:pt>
                <c:pt idx="180">
                  <c:v>9/12/2016</c:v>
                </c:pt>
                <c:pt idx="181">
                  <c:v>9/13/2016</c:v>
                </c:pt>
                <c:pt idx="182">
                  <c:v>9/14/2016</c:v>
                </c:pt>
                <c:pt idx="183">
                  <c:v>9/15/2016</c:v>
                </c:pt>
                <c:pt idx="184">
                  <c:v>9/16/2016</c:v>
                </c:pt>
                <c:pt idx="185">
                  <c:v>9/17/2016</c:v>
                </c:pt>
                <c:pt idx="186">
                  <c:v>9/18/2016</c:v>
                </c:pt>
                <c:pt idx="187">
                  <c:v>9/19/2016</c:v>
                </c:pt>
                <c:pt idx="188">
                  <c:v>9/20/2016</c:v>
                </c:pt>
                <c:pt idx="189">
                  <c:v>9/21/2016</c:v>
                </c:pt>
                <c:pt idx="190">
                  <c:v>9/22/2016</c:v>
                </c:pt>
                <c:pt idx="191">
                  <c:v>9/23/2016</c:v>
                </c:pt>
                <c:pt idx="192">
                  <c:v>9/24/2016</c:v>
                </c:pt>
                <c:pt idx="193">
                  <c:v>9/25/2016</c:v>
                </c:pt>
                <c:pt idx="194">
                  <c:v>9/26/2016</c:v>
                </c:pt>
                <c:pt idx="195">
                  <c:v>9/27/2016</c:v>
                </c:pt>
                <c:pt idx="196">
                  <c:v>9/28/2016</c:v>
                </c:pt>
                <c:pt idx="197">
                  <c:v>9/29/2016</c:v>
                </c:pt>
                <c:pt idx="198">
                  <c:v>9/30/2016</c:v>
                </c:pt>
                <c:pt idx="199">
                  <c:v>10/1/2016</c:v>
                </c:pt>
                <c:pt idx="200">
                  <c:v>10/2/2016</c:v>
                </c:pt>
                <c:pt idx="201">
                  <c:v>10/3/2016</c:v>
                </c:pt>
                <c:pt idx="202">
                  <c:v>10/4/2016</c:v>
                </c:pt>
                <c:pt idx="203">
                  <c:v>10/5/2016</c:v>
                </c:pt>
                <c:pt idx="204">
                  <c:v>10/6/2016</c:v>
                </c:pt>
                <c:pt idx="205">
                  <c:v>10/7/2016</c:v>
                </c:pt>
                <c:pt idx="206">
                  <c:v>10/8/2016</c:v>
                </c:pt>
                <c:pt idx="207">
                  <c:v>10/9/2016</c:v>
                </c:pt>
                <c:pt idx="208">
                  <c:v>10/10/2016</c:v>
                </c:pt>
                <c:pt idx="209">
                  <c:v>10/11/2016</c:v>
                </c:pt>
                <c:pt idx="210">
                  <c:v>10/12/2016</c:v>
                </c:pt>
                <c:pt idx="211">
                  <c:v>10/13/2016</c:v>
                </c:pt>
                <c:pt idx="212">
                  <c:v>10/14/2016</c:v>
                </c:pt>
                <c:pt idx="213">
                  <c:v>10/15/2016</c:v>
                </c:pt>
                <c:pt idx="214">
                  <c:v>10/16/2016</c:v>
                </c:pt>
                <c:pt idx="215">
                  <c:v>10/17/2016</c:v>
                </c:pt>
                <c:pt idx="216">
                  <c:v>10/18/2016</c:v>
                </c:pt>
                <c:pt idx="217">
                  <c:v>10/19/2016</c:v>
                </c:pt>
                <c:pt idx="218">
                  <c:v>10/20/2016</c:v>
                </c:pt>
                <c:pt idx="219">
                  <c:v>10/21/2016</c:v>
                </c:pt>
                <c:pt idx="220">
                  <c:v>10/22/2016</c:v>
                </c:pt>
                <c:pt idx="221">
                  <c:v>10/23/2016</c:v>
                </c:pt>
                <c:pt idx="222">
                  <c:v>10/24/2016</c:v>
                </c:pt>
                <c:pt idx="223">
                  <c:v>10/25/2016</c:v>
                </c:pt>
                <c:pt idx="224">
                  <c:v>10/26/2016</c:v>
                </c:pt>
                <c:pt idx="225">
                  <c:v>10/27/2016</c:v>
                </c:pt>
                <c:pt idx="226">
                  <c:v>10/28/2016</c:v>
                </c:pt>
                <c:pt idx="227">
                  <c:v>10/29/2016</c:v>
                </c:pt>
                <c:pt idx="228">
                  <c:v>10/30/2016</c:v>
                </c:pt>
                <c:pt idx="229">
                  <c:v>10/31/2016</c:v>
                </c:pt>
                <c:pt idx="230">
                  <c:v>11/1/2016</c:v>
                </c:pt>
                <c:pt idx="231">
                  <c:v>11/2/2016</c:v>
                </c:pt>
                <c:pt idx="232">
                  <c:v>11/3/2016</c:v>
                </c:pt>
                <c:pt idx="233">
                  <c:v>11/4/2016</c:v>
                </c:pt>
                <c:pt idx="234">
                  <c:v>11/5/2016</c:v>
                </c:pt>
                <c:pt idx="235">
                  <c:v>11/6/2016</c:v>
                </c:pt>
                <c:pt idx="236">
                  <c:v>11/7/2016</c:v>
                </c:pt>
                <c:pt idx="237">
                  <c:v>11/8/2016</c:v>
                </c:pt>
                <c:pt idx="238">
                  <c:v>11/9/2016</c:v>
                </c:pt>
                <c:pt idx="239">
                  <c:v>11/10/2016</c:v>
                </c:pt>
                <c:pt idx="240">
                  <c:v>11/11/2016</c:v>
                </c:pt>
                <c:pt idx="241">
                  <c:v>11/12/2016</c:v>
                </c:pt>
                <c:pt idx="242">
                  <c:v>11/13/2016</c:v>
                </c:pt>
                <c:pt idx="243">
                  <c:v>11/14/2016</c:v>
                </c:pt>
                <c:pt idx="244">
                  <c:v>11/15/2016</c:v>
                </c:pt>
                <c:pt idx="245">
                  <c:v>11/16/2016</c:v>
                </c:pt>
                <c:pt idx="246">
                  <c:v>11/17/2016</c:v>
                </c:pt>
                <c:pt idx="247">
                  <c:v>11/18/2016</c:v>
                </c:pt>
                <c:pt idx="248">
                  <c:v>11/19/2016</c:v>
                </c:pt>
                <c:pt idx="249">
                  <c:v>11/20/2016</c:v>
                </c:pt>
                <c:pt idx="250">
                  <c:v>11/21/2016</c:v>
                </c:pt>
                <c:pt idx="251">
                  <c:v>11/22/2016</c:v>
                </c:pt>
                <c:pt idx="252">
                  <c:v>11/23/2016</c:v>
                </c:pt>
                <c:pt idx="253">
                  <c:v>11/24/2016</c:v>
                </c:pt>
                <c:pt idx="254">
                  <c:v>11/25/2016</c:v>
                </c:pt>
                <c:pt idx="255">
                  <c:v>11/26/2016</c:v>
                </c:pt>
                <c:pt idx="256">
                  <c:v>11/27/2016</c:v>
                </c:pt>
                <c:pt idx="257">
                  <c:v>11/28/2016</c:v>
                </c:pt>
                <c:pt idx="258">
                  <c:v>11/29/2016</c:v>
                </c:pt>
                <c:pt idx="259">
                  <c:v>11/30/2016</c:v>
                </c:pt>
                <c:pt idx="260">
                  <c:v>12/1/2016</c:v>
                </c:pt>
                <c:pt idx="261">
                  <c:v>12/2/2016</c:v>
                </c:pt>
                <c:pt idx="262">
                  <c:v>12/3/2016</c:v>
                </c:pt>
                <c:pt idx="263">
                  <c:v>12/4/2016</c:v>
                </c:pt>
                <c:pt idx="264">
                  <c:v>12/5/2016</c:v>
                </c:pt>
                <c:pt idx="265">
                  <c:v>12/6/2016</c:v>
                </c:pt>
                <c:pt idx="266">
                  <c:v>12/7/2016</c:v>
                </c:pt>
                <c:pt idx="267">
                  <c:v>12/8/2016</c:v>
                </c:pt>
                <c:pt idx="268">
                  <c:v>12/9/2016</c:v>
                </c:pt>
                <c:pt idx="269">
                  <c:v>12/10/2016</c:v>
                </c:pt>
                <c:pt idx="270">
                  <c:v>12/11/2016</c:v>
                </c:pt>
                <c:pt idx="271">
                  <c:v>12/12/2016</c:v>
                </c:pt>
                <c:pt idx="272">
                  <c:v>12/13/2016</c:v>
                </c:pt>
                <c:pt idx="273">
                  <c:v>12/14/2016</c:v>
                </c:pt>
                <c:pt idx="274">
                  <c:v>12/15/2016</c:v>
                </c:pt>
                <c:pt idx="275">
                  <c:v>12/16/2016</c:v>
                </c:pt>
                <c:pt idx="276">
                  <c:v>12/17/2016</c:v>
                </c:pt>
                <c:pt idx="277">
                  <c:v>12/18/2016</c:v>
                </c:pt>
                <c:pt idx="278">
                  <c:v>12/19/2016</c:v>
                </c:pt>
                <c:pt idx="279">
                  <c:v>12/20/2016</c:v>
                </c:pt>
                <c:pt idx="280">
                  <c:v>12/21/2016</c:v>
                </c:pt>
                <c:pt idx="281">
                  <c:v>12/22/2016</c:v>
                </c:pt>
                <c:pt idx="282">
                  <c:v>12/23/2016</c:v>
                </c:pt>
                <c:pt idx="283">
                  <c:v>12/24/2016</c:v>
                </c:pt>
                <c:pt idx="284">
                  <c:v>12/25/2016</c:v>
                </c:pt>
                <c:pt idx="285">
                  <c:v>12/26/2016</c:v>
                </c:pt>
                <c:pt idx="286">
                  <c:v>12/27/2016</c:v>
                </c:pt>
                <c:pt idx="287">
                  <c:v>12/28/2016</c:v>
                </c:pt>
                <c:pt idx="288">
                  <c:v>12/29/2016</c:v>
                </c:pt>
                <c:pt idx="289">
                  <c:v>12/30/2016</c:v>
                </c:pt>
                <c:pt idx="290">
                  <c:v>12/31/2016</c:v>
                </c:pt>
                <c:pt idx="291">
                  <c:v>1/1/2017</c:v>
                </c:pt>
                <c:pt idx="292">
                  <c:v>1/2/2017</c:v>
                </c:pt>
                <c:pt idx="293">
                  <c:v>1/3/2017</c:v>
                </c:pt>
                <c:pt idx="294">
                  <c:v>1/4/2017</c:v>
                </c:pt>
                <c:pt idx="295">
                  <c:v>1/5/2017</c:v>
                </c:pt>
                <c:pt idx="296">
                  <c:v>1/6/2017</c:v>
                </c:pt>
                <c:pt idx="297">
                  <c:v>1/7/2017</c:v>
                </c:pt>
                <c:pt idx="298">
                  <c:v>1/8/2017</c:v>
                </c:pt>
                <c:pt idx="299">
                  <c:v>1/9/2017</c:v>
                </c:pt>
                <c:pt idx="300">
                  <c:v>1/10/2017</c:v>
                </c:pt>
                <c:pt idx="301">
                  <c:v>1/11/2017</c:v>
                </c:pt>
                <c:pt idx="302">
                  <c:v>1/12/2017</c:v>
                </c:pt>
                <c:pt idx="303">
                  <c:v>1/13/2017</c:v>
                </c:pt>
                <c:pt idx="304">
                  <c:v>1/14/2017</c:v>
                </c:pt>
                <c:pt idx="305">
                  <c:v>1/15/2017</c:v>
                </c:pt>
                <c:pt idx="306">
                  <c:v>1/16/2017</c:v>
                </c:pt>
                <c:pt idx="307">
                  <c:v>1/17/2017</c:v>
                </c:pt>
                <c:pt idx="308">
                  <c:v>1/18/2017</c:v>
                </c:pt>
                <c:pt idx="309">
                  <c:v>1/19/2017</c:v>
                </c:pt>
                <c:pt idx="310">
                  <c:v>1/20/2017</c:v>
                </c:pt>
                <c:pt idx="311">
                  <c:v>1/21/2017</c:v>
                </c:pt>
                <c:pt idx="312">
                  <c:v>1/22/2017</c:v>
                </c:pt>
                <c:pt idx="313">
                  <c:v>1/23/2017</c:v>
                </c:pt>
                <c:pt idx="314">
                  <c:v>1/24/2017</c:v>
                </c:pt>
                <c:pt idx="315">
                  <c:v>1/25/2017</c:v>
                </c:pt>
                <c:pt idx="316">
                  <c:v>1/26/2017</c:v>
                </c:pt>
                <c:pt idx="317">
                  <c:v>1/27/2017</c:v>
                </c:pt>
                <c:pt idx="318">
                  <c:v>1/28/2017</c:v>
                </c:pt>
                <c:pt idx="319">
                  <c:v>1/29/2017</c:v>
                </c:pt>
                <c:pt idx="320">
                  <c:v>1/30/2017</c:v>
                </c:pt>
                <c:pt idx="321">
                  <c:v>1/31/2017</c:v>
                </c:pt>
                <c:pt idx="322">
                  <c:v>2/1/2017</c:v>
                </c:pt>
                <c:pt idx="323">
                  <c:v>2/2/2017</c:v>
                </c:pt>
                <c:pt idx="324">
                  <c:v>2/3/2017</c:v>
                </c:pt>
                <c:pt idx="325">
                  <c:v>2/4/2017</c:v>
                </c:pt>
                <c:pt idx="326">
                  <c:v>2/5/2017</c:v>
                </c:pt>
                <c:pt idx="327">
                  <c:v>2/6/2017</c:v>
                </c:pt>
                <c:pt idx="328">
                  <c:v>2/7/2017</c:v>
                </c:pt>
                <c:pt idx="329">
                  <c:v>2/8/2017</c:v>
                </c:pt>
                <c:pt idx="330">
                  <c:v>2/9/2017</c:v>
                </c:pt>
                <c:pt idx="331">
                  <c:v>2/10/2017</c:v>
                </c:pt>
                <c:pt idx="332">
                  <c:v>2/11/2017</c:v>
                </c:pt>
                <c:pt idx="333">
                  <c:v>2/12/2017</c:v>
                </c:pt>
                <c:pt idx="334">
                  <c:v>2/13/2017</c:v>
                </c:pt>
                <c:pt idx="335">
                  <c:v>2/14/2017</c:v>
                </c:pt>
                <c:pt idx="336">
                  <c:v>2/15/2017</c:v>
                </c:pt>
                <c:pt idx="337">
                  <c:v>2/16/2017</c:v>
                </c:pt>
                <c:pt idx="338">
                  <c:v>2/17/2017</c:v>
                </c:pt>
                <c:pt idx="339">
                  <c:v>2/18/2017</c:v>
                </c:pt>
                <c:pt idx="340">
                  <c:v>2/19/2017</c:v>
                </c:pt>
                <c:pt idx="341">
                  <c:v>2/20/2017</c:v>
                </c:pt>
                <c:pt idx="342">
                  <c:v>2/21/2017</c:v>
                </c:pt>
                <c:pt idx="343">
                  <c:v>2/22/2017</c:v>
                </c:pt>
                <c:pt idx="344">
                  <c:v>2/23/2017</c:v>
                </c:pt>
                <c:pt idx="345">
                  <c:v>2/24/2017</c:v>
                </c:pt>
                <c:pt idx="346">
                  <c:v>2/25/2017</c:v>
                </c:pt>
                <c:pt idx="347">
                  <c:v>2/26/2017</c:v>
                </c:pt>
                <c:pt idx="348">
                  <c:v>2/27/2017</c:v>
                </c:pt>
                <c:pt idx="349">
                  <c:v>2/28/2017</c:v>
                </c:pt>
                <c:pt idx="350">
                  <c:v>3/1/2017</c:v>
                </c:pt>
                <c:pt idx="351">
                  <c:v>3/2/2017</c:v>
                </c:pt>
                <c:pt idx="352">
                  <c:v>3/3/2017</c:v>
                </c:pt>
                <c:pt idx="353">
                  <c:v>3/4/2017</c:v>
                </c:pt>
                <c:pt idx="354">
                  <c:v>3/5/2017</c:v>
                </c:pt>
                <c:pt idx="355">
                  <c:v>3/6/2017</c:v>
                </c:pt>
                <c:pt idx="356">
                  <c:v>3/7/2017</c:v>
                </c:pt>
                <c:pt idx="357">
                  <c:v>3/8/2017</c:v>
                </c:pt>
                <c:pt idx="358">
                  <c:v>3/9/2017</c:v>
                </c:pt>
                <c:pt idx="359">
                  <c:v>3/10/2017</c:v>
                </c:pt>
                <c:pt idx="360">
                  <c:v>3/11/2017</c:v>
                </c:pt>
                <c:pt idx="361">
                  <c:v>3/12/2017</c:v>
                </c:pt>
                <c:pt idx="362">
                  <c:v>3/13/2017</c:v>
                </c:pt>
                <c:pt idx="363">
                  <c:v>3/14/2017</c:v>
                </c:pt>
                <c:pt idx="364">
                  <c:v>3/15/2017</c:v>
                </c:pt>
                <c:pt idx="365">
                  <c:v>3/16/2017</c:v>
                </c:pt>
                <c:pt idx="366">
                  <c:v>3/17/2017</c:v>
                </c:pt>
                <c:pt idx="367">
                  <c:v>3/18/2017</c:v>
                </c:pt>
                <c:pt idx="368">
                  <c:v>3/19/2017</c:v>
                </c:pt>
                <c:pt idx="369">
                  <c:v>3/20/2017</c:v>
                </c:pt>
                <c:pt idx="370">
                  <c:v>3/21/2017</c:v>
                </c:pt>
                <c:pt idx="371">
                  <c:v>3/22/2017</c:v>
                </c:pt>
                <c:pt idx="372">
                  <c:v>3/23/2017</c:v>
                </c:pt>
                <c:pt idx="373">
                  <c:v>3/24/2017</c:v>
                </c:pt>
                <c:pt idx="374">
                  <c:v>3/25/2017</c:v>
                </c:pt>
                <c:pt idx="375">
                  <c:v>3/26/2017</c:v>
                </c:pt>
                <c:pt idx="376">
                  <c:v>3/27/2017</c:v>
                </c:pt>
                <c:pt idx="377">
                  <c:v>3/28/2017</c:v>
                </c:pt>
                <c:pt idx="378">
                  <c:v>3/29/2017</c:v>
                </c:pt>
                <c:pt idx="379">
                  <c:v>3/30/2017</c:v>
                </c:pt>
                <c:pt idx="380">
                  <c:v>3/31/2017</c:v>
                </c:pt>
                <c:pt idx="381">
                  <c:v>4/1/2017</c:v>
                </c:pt>
                <c:pt idx="382">
                  <c:v>4/2/2017</c:v>
                </c:pt>
                <c:pt idx="383">
                  <c:v>4/3/2017</c:v>
                </c:pt>
                <c:pt idx="384">
                  <c:v>4/4/2017</c:v>
                </c:pt>
                <c:pt idx="385">
                  <c:v>4/5/2017</c:v>
                </c:pt>
                <c:pt idx="386">
                  <c:v>4/6/2017</c:v>
                </c:pt>
                <c:pt idx="387">
                  <c:v>4/7/2017</c:v>
                </c:pt>
                <c:pt idx="388">
                  <c:v>4/8/2017</c:v>
                </c:pt>
                <c:pt idx="389">
                  <c:v>4/9/2017</c:v>
                </c:pt>
                <c:pt idx="390">
                  <c:v>4/10/2017</c:v>
                </c:pt>
                <c:pt idx="391">
                  <c:v>4/11/2017</c:v>
                </c:pt>
                <c:pt idx="392">
                  <c:v>4/12/2017</c:v>
                </c:pt>
                <c:pt idx="393">
                  <c:v>4/13/2017</c:v>
                </c:pt>
                <c:pt idx="394">
                  <c:v>4/14/2017</c:v>
                </c:pt>
                <c:pt idx="395">
                  <c:v>4/15/2017</c:v>
                </c:pt>
                <c:pt idx="396">
                  <c:v>4/16/2017</c:v>
                </c:pt>
                <c:pt idx="397">
                  <c:v>4/17/2017</c:v>
                </c:pt>
                <c:pt idx="398">
                  <c:v>4/18/2017</c:v>
                </c:pt>
                <c:pt idx="399">
                  <c:v>4/19/2017</c:v>
                </c:pt>
                <c:pt idx="400">
                  <c:v>4/20/2017</c:v>
                </c:pt>
                <c:pt idx="401">
                  <c:v>4/21/2017</c:v>
                </c:pt>
                <c:pt idx="402">
                  <c:v>4/22/2017</c:v>
                </c:pt>
                <c:pt idx="403">
                  <c:v>4/23/2017</c:v>
                </c:pt>
                <c:pt idx="404">
                  <c:v>4/24/2017</c:v>
                </c:pt>
                <c:pt idx="405">
                  <c:v>4/25/2017</c:v>
                </c:pt>
                <c:pt idx="406">
                  <c:v>4/26/2017</c:v>
                </c:pt>
                <c:pt idx="407">
                  <c:v>4/27/2017</c:v>
                </c:pt>
                <c:pt idx="408">
                  <c:v>4/28/2017</c:v>
                </c:pt>
                <c:pt idx="409">
                  <c:v>4/29/2017</c:v>
                </c:pt>
                <c:pt idx="410">
                  <c:v>4/30/2017</c:v>
                </c:pt>
                <c:pt idx="411">
                  <c:v>5/1/2017</c:v>
                </c:pt>
                <c:pt idx="412">
                  <c:v>5/2/2017</c:v>
                </c:pt>
                <c:pt idx="413">
                  <c:v>5/3/2017</c:v>
                </c:pt>
                <c:pt idx="414">
                  <c:v>5/4/2017</c:v>
                </c:pt>
                <c:pt idx="415">
                  <c:v>5/5/2017</c:v>
                </c:pt>
                <c:pt idx="416">
                  <c:v>5/6/2017</c:v>
                </c:pt>
                <c:pt idx="417">
                  <c:v>5/7/2017</c:v>
                </c:pt>
                <c:pt idx="418">
                  <c:v>5/8/2017</c:v>
                </c:pt>
                <c:pt idx="419">
                  <c:v>5/9/2017</c:v>
                </c:pt>
                <c:pt idx="420">
                  <c:v>5/10/2017</c:v>
                </c:pt>
                <c:pt idx="421">
                  <c:v>5/11/2017</c:v>
                </c:pt>
                <c:pt idx="422">
                  <c:v>5/12/2017</c:v>
                </c:pt>
                <c:pt idx="423">
                  <c:v>5/13/2017</c:v>
                </c:pt>
                <c:pt idx="424">
                  <c:v>5/14/2017</c:v>
                </c:pt>
                <c:pt idx="425">
                  <c:v>5/15/2017</c:v>
                </c:pt>
                <c:pt idx="426">
                  <c:v>5/16/2017</c:v>
                </c:pt>
                <c:pt idx="427">
                  <c:v>5/17/2017</c:v>
                </c:pt>
                <c:pt idx="428">
                  <c:v>5/18/2017</c:v>
                </c:pt>
                <c:pt idx="429">
                  <c:v>5/19/2017</c:v>
                </c:pt>
                <c:pt idx="430">
                  <c:v>5/20/2017</c:v>
                </c:pt>
                <c:pt idx="431">
                  <c:v>5/21/2017</c:v>
                </c:pt>
                <c:pt idx="432">
                  <c:v>5/22/2017</c:v>
                </c:pt>
                <c:pt idx="433">
                  <c:v>5/23/2017</c:v>
                </c:pt>
                <c:pt idx="434">
                  <c:v>5/24/2017</c:v>
                </c:pt>
                <c:pt idx="435">
                  <c:v>5/25/2017</c:v>
                </c:pt>
                <c:pt idx="436">
                  <c:v>5/26/2017</c:v>
                </c:pt>
                <c:pt idx="437">
                  <c:v>5/27/2017</c:v>
                </c:pt>
                <c:pt idx="438">
                  <c:v>5/28/2017</c:v>
                </c:pt>
                <c:pt idx="439">
                  <c:v>5/29/2017</c:v>
                </c:pt>
                <c:pt idx="440">
                  <c:v>5/30/2017</c:v>
                </c:pt>
                <c:pt idx="441">
                  <c:v>5/31/2017</c:v>
                </c:pt>
                <c:pt idx="442">
                  <c:v>6/1/2017</c:v>
                </c:pt>
                <c:pt idx="443">
                  <c:v>6/2/2017</c:v>
                </c:pt>
                <c:pt idx="444">
                  <c:v>6/3/2017</c:v>
                </c:pt>
                <c:pt idx="445">
                  <c:v>6/4/2017</c:v>
                </c:pt>
                <c:pt idx="446">
                  <c:v>6/5/2017</c:v>
                </c:pt>
                <c:pt idx="447">
                  <c:v>6/6/2017</c:v>
                </c:pt>
                <c:pt idx="448">
                  <c:v>6/7/2017</c:v>
                </c:pt>
                <c:pt idx="449">
                  <c:v>6/8/2017</c:v>
                </c:pt>
                <c:pt idx="450">
                  <c:v>6/9/2017</c:v>
                </c:pt>
                <c:pt idx="451">
                  <c:v>6/10/2017</c:v>
                </c:pt>
                <c:pt idx="452">
                  <c:v>6/11/2017</c:v>
                </c:pt>
                <c:pt idx="453">
                  <c:v>6/12/2017</c:v>
                </c:pt>
                <c:pt idx="454">
                  <c:v>6/13/2017</c:v>
                </c:pt>
                <c:pt idx="455">
                  <c:v>6/14/2017</c:v>
                </c:pt>
                <c:pt idx="456">
                  <c:v>6/15/2017</c:v>
                </c:pt>
                <c:pt idx="457">
                  <c:v>6/16/2017</c:v>
                </c:pt>
                <c:pt idx="458">
                  <c:v>6/17/2017</c:v>
                </c:pt>
                <c:pt idx="459">
                  <c:v>6/18/2017</c:v>
                </c:pt>
                <c:pt idx="460">
                  <c:v>6/19/2017</c:v>
                </c:pt>
                <c:pt idx="461">
                  <c:v>6/20/2017</c:v>
                </c:pt>
                <c:pt idx="462">
                  <c:v>6/21/2017</c:v>
                </c:pt>
                <c:pt idx="463">
                  <c:v>6/22/2017</c:v>
                </c:pt>
                <c:pt idx="464">
                  <c:v>6/23/2017</c:v>
                </c:pt>
                <c:pt idx="465">
                  <c:v>6/24/2017</c:v>
                </c:pt>
                <c:pt idx="466">
                  <c:v>6/25/2017</c:v>
                </c:pt>
                <c:pt idx="467">
                  <c:v>6/26/2017</c:v>
                </c:pt>
                <c:pt idx="468">
                  <c:v>6/27/2017</c:v>
                </c:pt>
                <c:pt idx="469">
                  <c:v>6/28/2017</c:v>
                </c:pt>
                <c:pt idx="470">
                  <c:v>6/29/2017</c:v>
                </c:pt>
                <c:pt idx="471">
                  <c:v>6/30/2017</c:v>
                </c:pt>
                <c:pt idx="472">
                  <c:v>7/1/2017</c:v>
                </c:pt>
                <c:pt idx="473">
                  <c:v>7/2/2017</c:v>
                </c:pt>
                <c:pt idx="474">
                  <c:v>7/3/2017</c:v>
                </c:pt>
                <c:pt idx="475">
                  <c:v>7/4/2017</c:v>
                </c:pt>
                <c:pt idx="476">
                  <c:v>7/5/2017</c:v>
                </c:pt>
                <c:pt idx="477">
                  <c:v>7/6/2017</c:v>
                </c:pt>
                <c:pt idx="478">
                  <c:v>7/7/2017</c:v>
                </c:pt>
                <c:pt idx="479">
                  <c:v>7/8/2017</c:v>
                </c:pt>
                <c:pt idx="480">
                  <c:v>7/9/2017</c:v>
                </c:pt>
                <c:pt idx="481">
                  <c:v>7/10/2017</c:v>
                </c:pt>
                <c:pt idx="482">
                  <c:v>7/11/2017</c:v>
                </c:pt>
                <c:pt idx="483">
                  <c:v>7/12/2017</c:v>
                </c:pt>
                <c:pt idx="484">
                  <c:v>7/13/2017</c:v>
                </c:pt>
                <c:pt idx="485">
                  <c:v>7/14/2017</c:v>
                </c:pt>
                <c:pt idx="486">
                  <c:v>7/15/2017</c:v>
                </c:pt>
                <c:pt idx="487">
                  <c:v>7/16/2017</c:v>
                </c:pt>
                <c:pt idx="488">
                  <c:v>7/17/2017</c:v>
                </c:pt>
                <c:pt idx="489">
                  <c:v>7/18/2017</c:v>
                </c:pt>
                <c:pt idx="490">
                  <c:v>7/19/2017</c:v>
                </c:pt>
                <c:pt idx="491">
                  <c:v>7/20/2017</c:v>
                </c:pt>
                <c:pt idx="492">
                  <c:v>7/21/2017</c:v>
                </c:pt>
                <c:pt idx="493">
                  <c:v>7/22/2017</c:v>
                </c:pt>
                <c:pt idx="494">
                  <c:v>7/23/2017</c:v>
                </c:pt>
                <c:pt idx="495">
                  <c:v>7/24/2017</c:v>
                </c:pt>
                <c:pt idx="496">
                  <c:v>7/25/2017</c:v>
                </c:pt>
                <c:pt idx="497">
                  <c:v>7/26/2017</c:v>
                </c:pt>
                <c:pt idx="498">
                  <c:v>7/27/2017</c:v>
                </c:pt>
                <c:pt idx="499">
                  <c:v>7/28/2017</c:v>
                </c:pt>
                <c:pt idx="500">
                  <c:v>7/29/2017</c:v>
                </c:pt>
                <c:pt idx="501">
                  <c:v>7/30/2017</c:v>
                </c:pt>
                <c:pt idx="502">
                  <c:v>7/31/2017</c:v>
                </c:pt>
                <c:pt idx="503">
                  <c:v>Grand Total</c:v>
                </c:pt>
              </c:strCache>
            </c:strRef>
          </c:cat>
          <c:val>
            <c:numRef>
              <c:f>OrganicIns_raw!$AC$2:$AC$505</c:f>
              <c:numCache>
                <c:formatCode>0.00%</c:formatCode>
                <c:ptCount val="5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1.9360043022317829E-2</c:v>
                </c:pt>
                <c:pt idx="9">
                  <c:v>4.2460206945307312E-2</c:v>
                </c:pt>
                <c:pt idx="10">
                  <c:v>3.4002877379371403E-2</c:v>
                </c:pt>
                <c:pt idx="11">
                  <c:v>3.7712895377128956E-2</c:v>
                </c:pt>
                <c:pt idx="12">
                  <c:v>2.9468523444427058E-2</c:v>
                </c:pt>
                <c:pt idx="13">
                  <c:v>1.4528314069865048E-2</c:v>
                </c:pt>
                <c:pt idx="14">
                  <c:v>1.5096871592719953E-2</c:v>
                </c:pt>
                <c:pt idx="15">
                  <c:v>1.6236867239732569E-2</c:v>
                </c:pt>
                <c:pt idx="16">
                  <c:v>2.6040012702445221E-2</c:v>
                </c:pt>
                <c:pt idx="17">
                  <c:v>3.8342415807425416E-2</c:v>
                </c:pt>
                <c:pt idx="18">
                  <c:v>3.9789956364174248E-2</c:v>
                </c:pt>
                <c:pt idx="19">
                  <c:v>2.3132192300952158E-2</c:v>
                </c:pt>
                <c:pt idx="20">
                  <c:v>1.5846323006273852E-2</c:v>
                </c:pt>
                <c:pt idx="21">
                  <c:v>1.2429674211696978E-2</c:v>
                </c:pt>
                <c:pt idx="22">
                  <c:v>1.1847490486106125E-2</c:v>
                </c:pt>
                <c:pt idx="23">
                  <c:v>9.5164609053497943E-3</c:v>
                </c:pt>
                <c:pt idx="24">
                  <c:v>9.9639237244459715E-3</c:v>
                </c:pt>
                <c:pt idx="25">
                  <c:v>7.4754252751780565E-3</c:v>
                </c:pt>
                <c:pt idx="26">
                  <c:v>7.435294117647059E-3</c:v>
                </c:pt>
                <c:pt idx="27">
                  <c:v>4.2998897464167586E-3</c:v>
                </c:pt>
                <c:pt idx="28">
                  <c:v>4.0063129780259802E-3</c:v>
                </c:pt>
                <c:pt idx="29">
                  <c:v>5.2903055151434994E-3</c:v>
                </c:pt>
                <c:pt idx="30">
                  <c:v>5.8254998014034155E-3</c:v>
                </c:pt>
                <c:pt idx="31">
                  <c:v>7.1278442840171799E-3</c:v>
                </c:pt>
                <c:pt idx="32">
                  <c:v>9.5547142599603386E-3</c:v>
                </c:pt>
                <c:pt idx="33">
                  <c:v>8.7849542192526605E-3</c:v>
                </c:pt>
                <c:pt idx="34">
                  <c:v>6.8304025577677662E-3</c:v>
                </c:pt>
                <c:pt idx="35">
                  <c:v>2.2018873319988561E-2</c:v>
                </c:pt>
                <c:pt idx="36">
                  <c:v>4.752906976744186E-2</c:v>
                </c:pt>
                <c:pt idx="37">
                  <c:v>2.9840760069583836E-2</c:v>
                </c:pt>
                <c:pt idx="38">
                  <c:v>2.7792817181014257E-2</c:v>
                </c:pt>
                <c:pt idx="39">
                  <c:v>6.2720848056537104E-2</c:v>
                </c:pt>
                <c:pt idx="40">
                  <c:v>5.1457358762144655E-2</c:v>
                </c:pt>
                <c:pt idx="41">
                  <c:v>5.1057717419691825E-2</c:v>
                </c:pt>
                <c:pt idx="42">
                  <c:v>5.1758650271661426E-2</c:v>
                </c:pt>
                <c:pt idx="43">
                  <c:v>0.12887584534898558</c:v>
                </c:pt>
                <c:pt idx="44">
                  <c:v>7.2243346007604556E-2</c:v>
                </c:pt>
                <c:pt idx="45">
                  <c:v>5.8216654384672072E-2</c:v>
                </c:pt>
                <c:pt idx="46">
                  <c:v>7.9423803526448358E-2</c:v>
                </c:pt>
                <c:pt idx="47">
                  <c:v>6.1558689935453027E-2</c:v>
                </c:pt>
                <c:pt idx="48">
                  <c:v>5.0879488297717691E-2</c:v>
                </c:pt>
                <c:pt idx="49">
                  <c:v>2.9357516138948662E-2</c:v>
                </c:pt>
                <c:pt idx="50">
                  <c:v>4.5325779036827198E-2</c:v>
                </c:pt>
                <c:pt idx="51">
                  <c:v>5.420881847680855E-2</c:v>
                </c:pt>
                <c:pt idx="52">
                  <c:v>7.7010192525481316E-2</c:v>
                </c:pt>
                <c:pt idx="53">
                  <c:v>0.13007731009939871</c:v>
                </c:pt>
                <c:pt idx="54">
                  <c:v>0.12541497602360752</c:v>
                </c:pt>
                <c:pt idx="55">
                  <c:v>8.1343943412908931E-2</c:v>
                </c:pt>
                <c:pt idx="56">
                  <c:v>6.1364643331856449E-2</c:v>
                </c:pt>
                <c:pt idx="57">
                  <c:v>5.2642706131078222E-2</c:v>
                </c:pt>
                <c:pt idx="58">
                  <c:v>3.4227240649259E-2</c:v>
                </c:pt>
                <c:pt idx="59">
                  <c:v>4.7861271676300575E-2</c:v>
                </c:pt>
                <c:pt idx="60">
                  <c:v>4.0918367346938773E-2</c:v>
                </c:pt>
                <c:pt idx="61">
                  <c:v>4.4719035010297149E-2</c:v>
                </c:pt>
                <c:pt idx="62">
                  <c:v>5.1149239235998706E-2</c:v>
                </c:pt>
                <c:pt idx="63">
                  <c:v>4.2722053360351231E-2</c:v>
                </c:pt>
                <c:pt idx="64">
                  <c:v>4.7414597722605936E-2</c:v>
                </c:pt>
                <c:pt idx="65">
                  <c:v>2.4495989594623888E-2</c:v>
                </c:pt>
                <c:pt idx="66">
                  <c:v>9.7192224622030237E-3</c:v>
                </c:pt>
                <c:pt idx="67">
                  <c:v>9.2254134029590949E-3</c:v>
                </c:pt>
                <c:pt idx="68">
                  <c:v>1.7609391675560297E-2</c:v>
                </c:pt>
                <c:pt idx="69">
                  <c:v>3.1378763866877969E-2</c:v>
                </c:pt>
                <c:pt idx="70">
                  <c:v>2.9883542078664029E-2</c:v>
                </c:pt>
                <c:pt idx="71">
                  <c:v>1.4771622934888241E-2</c:v>
                </c:pt>
                <c:pt idx="72">
                  <c:v>9.2644061515656847E-3</c:v>
                </c:pt>
                <c:pt idx="73">
                  <c:v>1.0972055546031203E-2</c:v>
                </c:pt>
                <c:pt idx="74">
                  <c:v>1.2653956470389742E-2</c:v>
                </c:pt>
                <c:pt idx="75">
                  <c:v>1.6635859519408502E-2</c:v>
                </c:pt>
                <c:pt idx="76">
                  <c:v>1.2052463665366891E-2</c:v>
                </c:pt>
                <c:pt idx="77">
                  <c:v>8.4388185654008432E-3</c:v>
                </c:pt>
                <c:pt idx="78">
                  <c:v>9.7953852851545495E-3</c:v>
                </c:pt>
                <c:pt idx="79">
                  <c:v>1.5669205658324265E-2</c:v>
                </c:pt>
                <c:pt idx="80">
                  <c:v>3.6286608951924849E-2</c:v>
                </c:pt>
                <c:pt idx="81">
                  <c:v>9.4691089723688296E-2</c:v>
                </c:pt>
                <c:pt idx="82">
                  <c:v>0.12577786158778051</c:v>
                </c:pt>
                <c:pt idx="83">
                  <c:v>0.11133244798583444</c:v>
                </c:pt>
                <c:pt idx="84">
                  <c:v>0.12283694857421398</c:v>
                </c:pt>
                <c:pt idx="85">
                  <c:v>0.15262923351158644</c:v>
                </c:pt>
                <c:pt idx="86">
                  <c:v>0.15551617190961453</c:v>
                </c:pt>
                <c:pt idx="87">
                  <c:v>0.15561486347772532</c:v>
                </c:pt>
                <c:pt idx="88">
                  <c:v>0.15164167773771114</c:v>
                </c:pt>
                <c:pt idx="89">
                  <c:v>0.16407185628742516</c:v>
                </c:pt>
                <c:pt idx="90">
                  <c:v>0.17037754114230397</c:v>
                </c:pt>
                <c:pt idx="91">
                  <c:v>0.14130434782608695</c:v>
                </c:pt>
                <c:pt idx="92">
                  <c:v>0.11658031088082901</c:v>
                </c:pt>
                <c:pt idx="93">
                  <c:v>0.11177504393673111</c:v>
                </c:pt>
                <c:pt idx="94">
                  <c:v>7.1815940838126535E-2</c:v>
                </c:pt>
                <c:pt idx="95">
                  <c:v>6.4259688638622053E-2</c:v>
                </c:pt>
                <c:pt idx="96">
                  <c:v>5.2535631421942328E-2</c:v>
                </c:pt>
                <c:pt idx="97">
                  <c:v>5.0618108920815238E-2</c:v>
                </c:pt>
                <c:pt idx="98">
                  <c:v>3.8739330269205514E-2</c:v>
                </c:pt>
                <c:pt idx="99">
                  <c:v>5.3492333901192506E-2</c:v>
                </c:pt>
                <c:pt idx="100">
                  <c:v>0.13061823518620436</c:v>
                </c:pt>
                <c:pt idx="101">
                  <c:v>0.21365853658536585</c:v>
                </c:pt>
                <c:pt idx="102">
                  <c:v>0.33954134815844339</c:v>
                </c:pt>
                <c:pt idx="103">
                  <c:v>0.38575096277278564</c:v>
                </c:pt>
                <c:pt idx="104">
                  <c:v>0.4512779552715655</c:v>
                </c:pt>
                <c:pt idx="105">
                  <c:v>0.45222854433380749</c:v>
                </c:pt>
                <c:pt idx="106">
                  <c:v>0.4373006134969325</c:v>
                </c:pt>
                <c:pt idx="107">
                  <c:v>0.51268607808257649</c:v>
                </c:pt>
                <c:pt idx="108">
                  <c:v>0.4701786532295007</c:v>
                </c:pt>
                <c:pt idx="109">
                  <c:v>0.41531604538087519</c:v>
                </c:pt>
                <c:pt idx="110">
                  <c:v>0.39151089538366207</c:v>
                </c:pt>
                <c:pt idx="111">
                  <c:v>0.38187592151525462</c:v>
                </c:pt>
                <c:pt idx="112">
                  <c:v>0.36406093628377628</c:v>
                </c:pt>
                <c:pt idx="113">
                  <c:v>0.26448819997207096</c:v>
                </c:pt>
                <c:pt idx="114">
                  <c:v>0.28569405099150141</c:v>
                </c:pt>
                <c:pt idx="115">
                  <c:v>0.19990920096852299</c:v>
                </c:pt>
                <c:pt idx="116">
                  <c:v>0.20464340330877243</c:v>
                </c:pt>
                <c:pt idx="117">
                  <c:v>0.21281943862589023</c:v>
                </c:pt>
                <c:pt idx="118">
                  <c:v>0.21845545758589238</c:v>
                </c:pt>
                <c:pt idx="119">
                  <c:v>0.22544359949302914</c:v>
                </c:pt>
                <c:pt idx="120">
                  <c:v>0.23908950881396543</c:v>
                </c:pt>
                <c:pt idx="121">
                  <c:v>0.23070175438596491</c:v>
                </c:pt>
                <c:pt idx="122">
                  <c:v>0.17091311916442475</c:v>
                </c:pt>
                <c:pt idx="123">
                  <c:v>0.15989460546387463</c:v>
                </c:pt>
                <c:pt idx="124">
                  <c:v>0.16398852223816357</c:v>
                </c:pt>
                <c:pt idx="125">
                  <c:v>0.15077319587628865</c:v>
                </c:pt>
                <c:pt idx="126">
                  <c:v>0.13044238503234831</c:v>
                </c:pt>
                <c:pt idx="127">
                  <c:v>0.14651258770119685</c:v>
                </c:pt>
                <c:pt idx="128">
                  <c:v>0.14520008746993221</c:v>
                </c:pt>
                <c:pt idx="129">
                  <c:v>0.14103653355989804</c:v>
                </c:pt>
                <c:pt idx="130">
                  <c:v>0.14956855225311602</c:v>
                </c:pt>
                <c:pt idx="131">
                  <c:v>0.14842438933432781</c:v>
                </c:pt>
                <c:pt idx="132">
                  <c:v>0.16536760058984623</c:v>
                </c:pt>
                <c:pt idx="133">
                  <c:v>0.16734890440645317</c:v>
                </c:pt>
                <c:pt idx="134">
                  <c:v>0.16214974735875057</c:v>
                </c:pt>
                <c:pt idx="135">
                  <c:v>8.6773090079817566E-2</c:v>
                </c:pt>
                <c:pt idx="136">
                  <c:v>9.0362985685071576E-2</c:v>
                </c:pt>
                <c:pt idx="137">
                  <c:v>0.10493261808190502</c:v>
                </c:pt>
                <c:pt idx="138">
                  <c:v>0.10389099960696974</c:v>
                </c:pt>
                <c:pt idx="139">
                  <c:v>8.7965143664625531E-2</c:v>
                </c:pt>
                <c:pt idx="140">
                  <c:v>7.8801945181255523E-2</c:v>
                </c:pt>
                <c:pt idx="141">
                  <c:v>0.08</c:v>
                </c:pt>
                <c:pt idx="142">
                  <c:v>7.201697453819271E-2</c:v>
                </c:pt>
                <c:pt idx="143">
                  <c:v>6.7239830617220581E-2</c:v>
                </c:pt>
                <c:pt idx="144">
                  <c:v>5.3140736814206203E-2</c:v>
                </c:pt>
                <c:pt idx="145">
                  <c:v>6.4271107215892492E-2</c:v>
                </c:pt>
                <c:pt idx="146">
                  <c:v>7.2752765228228697E-2</c:v>
                </c:pt>
                <c:pt idx="147">
                  <c:v>7.6325788865025612E-2</c:v>
                </c:pt>
                <c:pt idx="148">
                  <c:v>0.14676375404530745</c:v>
                </c:pt>
                <c:pt idx="149">
                  <c:v>0.12765622540532032</c:v>
                </c:pt>
                <c:pt idx="150">
                  <c:v>0.12458147321428571</c:v>
                </c:pt>
                <c:pt idx="151">
                  <c:v>0.12129414797628255</c:v>
                </c:pt>
                <c:pt idx="152">
                  <c:v>0.11140046296296297</c:v>
                </c:pt>
                <c:pt idx="153">
                  <c:v>0.11297915265635508</c:v>
                </c:pt>
                <c:pt idx="154">
                  <c:v>9.5638183768323198E-2</c:v>
                </c:pt>
                <c:pt idx="155">
                  <c:v>9.9336492890995262E-2</c:v>
                </c:pt>
                <c:pt idx="156">
                  <c:v>9.0603363006923843E-2</c:v>
                </c:pt>
                <c:pt idx="157">
                  <c:v>7.5681130171543889E-2</c:v>
                </c:pt>
                <c:pt idx="158">
                  <c:v>8.2866915422885573E-2</c:v>
                </c:pt>
                <c:pt idx="159">
                  <c:v>7.6360507636050762E-2</c:v>
                </c:pt>
                <c:pt idx="160">
                  <c:v>6.0629716367421288E-2</c:v>
                </c:pt>
                <c:pt idx="161">
                  <c:v>5.2116402116402116E-2</c:v>
                </c:pt>
                <c:pt idx="162">
                  <c:v>4.8028872848417545E-2</c:v>
                </c:pt>
                <c:pt idx="163">
                  <c:v>4.2241379310344829E-2</c:v>
                </c:pt>
                <c:pt idx="164">
                  <c:v>3.1634819532908705E-2</c:v>
                </c:pt>
                <c:pt idx="165">
                  <c:v>2.669074854505318E-2</c:v>
                </c:pt>
                <c:pt idx="166">
                  <c:v>2.8908554572271386E-2</c:v>
                </c:pt>
                <c:pt idx="167">
                  <c:v>2.1015761821366025E-2</c:v>
                </c:pt>
                <c:pt idx="168">
                  <c:v>1.4476614699331848E-2</c:v>
                </c:pt>
                <c:pt idx="169">
                  <c:v>2.1524436566219295E-2</c:v>
                </c:pt>
                <c:pt idx="170">
                  <c:v>2.0936981757877279E-2</c:v>
                </c:pt>
                <c:pt idx="171">
                  <c:v>1.7952450266860747E-2</c:v>
                </c:pt>
                <c:pt idx="172">
                  <c:v>1.8444512757454658E-2</c:v>
                </c:pt>
                <c:pt idx="173">
                  <c:v>1.6342517558076714E-2</c:v>
                </c:pt>
                <c:pt idx="174">
                  <c:v>1.2433801519686852E-2</c:v>
                </c:pt>
                <c:pt idx="175">
                  <c:v>1.4492753623188406E-2</c:v>
                </c:pt>
                <c:pt idx="176">
                  <c:v>1.9972451790633609E-2</c:v>
                </c:pt>
                <c:pt idx="177">
                  <c:v>1.064516129032258E-2</c:v>
                </c:pt>
                <c:pt idx="178">
                  <c:v>2.6630709590426429E-2</c:v>
                </c:pt>
                <c:pt idx="179">
                  <c:v>2.5624070094230452E-2</c:v>
                </c:pt>
                <c:pt idx="180">
                  <c:v>2.1753908905506457E-2</c:v>
                </c:pt>
                <c:pt idx="181">
                  <c:v>2.698903570424515E-2</c:v>
                </c:pt>
                <c:pt idx="182">
                  <c:v>1.6809387884554394E-2</c:v>
                </c:pt>
                <c:pt idx="183">
                  <c:v>1.3856812933025405E-2</c:v>
                </c:pt>
                <c:pt idx="184">
                  <c:v>1.0414496979795875E-2</c:v>
                </c:pt>
                <c:pt idx="185">
                  <c:v>1.0872412889703956E-2</c:v>
                </c:pt>
                <c:pt idx="186">
                  <c:v>1.0301953818827708E-2</c:v>
                </c:pt>
                <c:pt idx="187">
                  <c:v>9.9559640053609039E-3</c:v>
                </c:pt>
                <c:pt idx="188">
                  <c:v>6.3179176143543089E-3</c:v>
                </c:pt>
                <c:pt idx="189">
                  <c:v>6.9390902081727058E-3</c:v>
                </c:pt>
                <c:pt idx="190">
                  <c:v>7.3737946681792397E-3</c:v>
                </c:pt>
                <c:pt idx="191">
                  <c:v>1.059190031152648E-2</c:v>
                </c:pt>
                <c:pt idx="192">
                  <c:v>6.685017695635077E-3</c:v>
                </c:pt>
                <c:pt idx="193">
                  <c:v>9.7244732576985422E-3</c:v>
                </c:pt>
                <c:pt idx="194">
                  <c:v>8.4663763909046934E-3</c:v>
                </c:pt>
                <c:pt idx="195">
                  <c:v>1.2709237445753255E-2</c:v>
                </c:pt>
                <c:pt idx="196">
                  <c:v>1.0243730130695867E-2</c:v>
                </c:pt>
                <c:pt idx="197">
                  <c:v>1.4635931211123307E-3</c:v>
                </c:pt>
                <c:pt idx="198">
                  <c:v>2.1545090797168358E-3</c:v>
                </c:pt>
                <c:pt idx="199">
                  <c:v>1.2008193826375645E-3</c:v>
                </c:pt>
                <c:pt idx="200">
                  <c:v>7.5930144267274111E-4</c:v>
                </c:pt>
                <c:pt idx="201">
                  <c:v>1.3266118333775537E-3</c:v>
                </c:pt>
                <c:pt idx="202">
                  <c:v>3.4071550255536625E-4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1.6053346505309953E-3</c:v>
                </c:pt>
                <c:pt idx="213">
                  <c:v>5.2125753380029317E-3</c:v>
                </c:pt>
                <c:pt idx="214">
                  <c:v>8.8291113128145891E-3</c:v>
                </c:pt>
                <c:pt idx="215">
                  <c:v>1.2880719173487187E-2</c:v>
                </c:pt>
                <c:pt idx="216">
                  <c:v>1.5401036901494358E-2</c:v>
                </c:pt>
                <c:pt idx="217">
                  <c:v>1.2509773260359656E-2</c:v>
                </c:pt>
                <c:pt idx="218">
                  <c:v>1.3237727523441808E-2</c:v>
                </c:pt>
                <c:pt idx="219">
                  <c:v>2.0117610646858557E-2</c:v>
                </c:pt>
                <c:pt idx="220">
                  <c:v>2.1118849696697372E-2</c:v>
                </c:pt>
                <c:pt idx="221">
                  <c:v>2.4560558632313989E-2</c:v>
                </c:pt>
                <c:pt idx="222">
                  <c:v>2.463235294117647E-2</c:v>
                </c:pt>
                <c:pt idx="223">
                  <c:v>1.4667168108311396E-2</c:v>
                </c:pt>
                <c:pt idx="224">
                  <c:v>1.1991279069767442E-2</c:v>
                </c:pt>
                <c:pt idx="225">
                  <c:v>1.9168026101141926E-2</c:v>
                </c:pt>
                <c:pt idx="226">
                  <c:v>1.6867469879518072E-2</c:v>
                </c:pt>
                <c:pt idx="227">
                  <c:v>1.9994596055120238E-2</c:v>
                </c:pt>
                <c:pt idx="228">
                  <c:v>2.0465772759350742E-2</c:v>
                </c:pt>
                <c:pt idx="229">
                  <c:v>2.6964560862865947E-2</c:v>
                </c:pt>
                <c:pt idx="230">
                  <c:v>3.8656235618959964E-2</c:v>
                </c:pt>
                <c:pt idx="231">
                  <c:v>4.2020046260601386E-2</c:v>
                </c:pt>
                <c:pt idx="232">
                  <c:v>4.491462509279881E-2</c:v>
                </c:pt>
                <c:pt idx="233">
                  <c:v>3.8121990369181381E-2</c:v>
                </c:pt>
                <c:pt idx="234">
                  <c:v>3.5017221584385763E-2</c:v>
                </c:pt>
                <c:pt idx="235">
                  <c:v>4.1759465478841871E-2</c:v>
                </c:pt>
                <c:pt idx="236">
                  <c:v>4.216417910447761E-2</c:v>
                </c:pt>
                <c:pt idx="237">
                  <c:v>2.9995489400090211E-2</c:v>
                </c:pt>
                <c:pt idx="238">
                  <c:v>2.8182701652089408E-2</c:v>
                </c:pt>
                <c:pt idx="239">
                  <c:v>4.2109740535942151E-2</c:v>
                </c:pt>
                <c:pt idx="240">
                  <c:v>3.4242232086239693E-2</c:v>
                </c:pt>
                <c:pt idx="241">
                  <c:v>2.7939747327502429E-2</c:v>
                </c:pt>
                <c:pt idx="242">
                  <c:v>3.610855565777369E-2</c:v>
                </c:pt>
                <c:pt idx="243">
                  <c:v>2.9199475065616799E-2</c:v>
                </c:pt>
                <c:pt idx="244">
                  <c:v>3.0255278915852505E-2</c:v>
                </c:pt>
                <c:pt idx="245">
                  <c:v>2.7611443779108451E-2</c:v>
                </c:pt>
                <c:pt idx="246">
                  <c:v>2.8676470588235293E-2</c:v>
                </c:pt>
                <c:pt idx="247">
                  <c:v>3.802588996763754E-2</c:v>
                </c:pt>
                <c:pt idx="248">
                  <c:v>3.8930163447251115E-2</c:v>
                </c:pt>
                <c:pt idx="249">
                  <c:v>3.4323072732225554E-2</c:v>
                </c:pt>
                <c:pt idx="250">
                  <c:v>3.2620922384701913E-2</c:v>
                </c:pt>
                <c:pt idx="251">
                  <c:v>2.8298126743722597E-2</c:v>
                </c:pt>
                <c:pt idx="252">
                  <c:v>3.0652722683014784E-2</c:v>
                </c:pt>
                <c:pt idx="253">
                  <c:v>1.9275700934579438E-2</c:v>
                </c:pt>
                <c:pt idx="254">
                  <c:v>1.6486810551558755E-2</c:v>
                </c:pt>
                <c:pt idx="255">
                  <c:v>1.7886178861788619E-2</c:v>
                </c:pt>
                <c:pt idx="256">
                  <c:v>2.1327645961077047E-2</c:v>
                </c:pt>
                <c:pt idx="257">
                  <c:v>2.0833333333333332E-2</c:v>
                </c:pt>
                <c:pt idx="258">
                  <c:v>3.0943785456420837E-2</c:v>
                </c:pt>
                <c:pt idx="259">
                  <c:v>4.0805223068552776E-2</c:v>
                </c:pt>
                <c:pt idx="260">
                  <c:v>3.4207525655644243E-2</c:v>
                </c:pt>
                <c:pt idx="261">
                  <c:v>2.2547914317925591E-2</c:v>
                </c:pt>
                <c:pt idx="262">
                  <c:v>2.5107885445272655E-2</c:v>
                </c:pt>
                <c:pt idx="263">
                  <c:v>3.1349206349206349E-2</c:v>
                </c:pt>
                <c:pt idx="264">
                  <c:v>3.5651665692577439E-2</c:v>
                </c:pt>
                <c:pt idx="265">
                  <c:v>2.6779882429784456E-2</c:v>
                </c:pt>
                <c:pt idx="266">
                  <c:v>1.3499480789200415E-2</c:v>
                </c:pt>
                <c:pt idx="267">
                  <c:v>1.0464355788096796E-2</c:v>
                </c:pt>
                <c:pt idx="268">
                  <c:v>6.7084078711985686E-3</c:v>
                </c:pt>
                <c:pt idx="269">
                  <c:v>1.1407902058987202E-2</c:v>
                </c:pt>
                <c:pt idx="270">
                  <c:v>1.0274852298998202E-2</c:v>
                </c:pt>
                <c:pt idx="271">
                  <c:v>1.059446733372572E-2</c:v>
                </c:pt>
                <c:pt idx="272">
                  <c:v>1.2016293279022403E-2</c:v>
                </c:pt>
                <c:pt idx="273">
                  <c:v>9.0142483280023257E-3</c:v>
                </c:pt>
                <c:pt idx="274">
                  <c:v>8.1847944707166241E-3</c:v>
                </c:pt>
                <c:pt idx="275">
                  <c:v>5.4021608643457387E-3</c:v>
                </c:pt>
                <c:pt idx="276">
                  <c:v>1.0022779043280182E-2</c:v>
                </c:pt>
                <c:pt idx="277">
                  <c:v>7.1428571428571426E-3</c:v>
                </c:pt>
                <c:pt idx="278">
                  <c:v>7.7313360715148584E-3</c:v>
                </c:pt>
                <c:pt idx="279">
                  <c:v>5.0477735712998019E-3</c:v>
                </c:pt>
                <c:pt idx="280">
                  <c:v>4.9158631121194929E-3</c:v>
                </c:pt>
                <c:pt idx="281">
                  <c:v>4.8361096184846852E-3</c:v>
                </c:pt>
                <c:pt idx="282">
                  <c:v>5.3724928366762174E-3</c:v>
                </c:pt>
                <c:pt idx="283">
                  <c:v>2.5002841231958179E-3</c:v>
                </c:pt>
                <c:pt idx="284">
                  <c:v>3.3760022506681671E-3</c:v>
                </c:pt>
                <c:pt idx="285">
                  <c:v>3.8114597890992249E-3</c:v>
                </c:pt>
                <c:pt idx="286">
                  <c:v>3.1989763275751758E-3</c:v>
                </c:pt>
                <c:pt idx="287">
                  <c:v>4.4662795891022775E-3</c:v>
                </c:pt>
                <c:pt idx="288">
                  <c:v>3.5799522673031028E-3</c:v>
                </c:pt>
                <c:pt idx="289">
                  <c:v>4.7983548497657945E-3</c:v>
                </c:pt>
                <c:pt idx="290">
                  <c:v>5.6603773584905656E-3</c:v>
                </c:pt>
                <c:pt idx="291">
                  <c:v>5.6613484302624811E-3</c:v>
                </c:pt>
                <c:pt idx="292">
                  <c:v>1.0114632501685773E-2</c:v>
                </c:pt>
                <c:pt idx="293">
                  <c:v>2.1552584314508082E-2</c:v>
                </c:pt>
                <c:pt idx="294">
                  <c:v>2.3787947439963753E-2</c:v>
                </c:pt>
                <c:pt idx="295">
                  <c:v>3.0193548387096775E-2</c:v>
                </c:pt>
                <c:pt idx="296">
                  <c:v>2.8039338773802051E-2</c:v>
                </c:pt>
                <c:pt idx="297">
                  <c:v>3.4310134310134313E-2</c:v>
                </c:pt>
                <c:pt idx="298">
                  <c:v>5.3480729011054676E-2</c:v>
                </c:pt>
                <c:pt idx="299">
                  <c:v>5.8531746031746032E-2</c:v>
                </c:pt>
                <c:pt idx="300">
                  <c:v>6.1726043055820155E-2</c:v>
                </c:pt>
                <c:pt idx="301">
                  <c:v>0.10258684405025868</c:v>
                </c:pt>
                <c:pt idx="302">
                  <c:v>0.1114452798663325</c:v>
                </c:pt>
                <c:pt idx="303">
                  <c:v>0.12010347376201035</c:v>
                </c:pt>
                <c:pt idx="304">
                  <c:v>9.8480010218418707E-2</c:v>
                </c:pt>
                <c:pt idx="305">
                  <c:v>8.5763931984609659E-2</c:v>
                </c:pt>
                <c:pt idx="306">
                  <c:v>9.8904109589041098E-2</c:v>
                </c:pt>
                <c:pt idx="307">
                  <c:v>0.12230522945570971</c:v>
                </c:pt>
                <c:pt idx="308">
                  <c:v>0.1395723154748218</c:v>
                </c:pt>
                <c:pt idx="309">
                  <c:v>0.14422820581178353</c:v>
                </c:pt>
                <c:pt idx="310">
                  <c:v>0.13771557110722318</c:v>
                </c:pt>
                <c:pt idx="311">
                  <c:v>9.056291390728477E-2</c:v>
                </c:pt>
                <c:pt idx="312">
                  <c:v>7.7769732078204201E-2</c:v>
                </c:pt>
                <c:pt idx="313">
                  <c:v>9.3280997460170864E-2</c:v>
                </c:pt>
                <c:pt idx="314">
                  <c:v>9.7885669537979642E-2</c:v>
                </c:pt>
                <c:pt idx="315">
                  <c:v>7.440191387559808E-2</c:v>
                </c:pt>
                <c:pt idx="316">
                  <c:v>5.84339696143358E-2</c:v>
                </c:pt>
                <c:pt idx="317">
                  <c:v>5.4702808621815806E-2</c:v>
                </c:pt>
                <c:pt idx="318">
                  <c:v>7.3841136734218493E-2</c:v>
                </c:pt>
                <c:pt idx="319">
                  <c:v>7.7836250152980055E-2</c:v>
                </c:pt>
                <c:pt idx="320">
                  <c:v>7.3896353166986561E-2</c:v>
                </c:pt>
                <c:pt idx="321">
                  <c:v>7.3627596439169135E-2</c:v>
                </c:pt>
                <c:pt idx="322">
                  <c:v>7.4542623588945117E-2</c:v>
                </c:pt>
                <c:pt idx="323">
                  <c:v>8.4309623430962349E-2</c:v>
                </c:pt>
                <c:pt idx="324">
                  <c:v>8.5106382978723402E-2</c:v>
                </c:pt>
                <c:pt idx="325">
                  <c:v>7.812754852389496E-2</c:v>
                </c:pt>
                <c:pt idx="326">
                  <c:v>7.7175159757496309E-2</c:v>
                </c:pt>
                <c:pt idx="327">
                  <c:v>6.1260803253685818E-2</c:v>
                </c:pt>
                <c:pt idx="328">
                  <c:v>4.8387096774193547E-2</c:v>
                </c:pt>
                <c:pt idx="329">
                  <c:v>4.7365119196988707E-2</c:v>
                </c:pt>
                <c:pt idx="330">
                  <c:v>4.6308724832214765E-2</c:v>
                </c:pt>
                <c:pt idx="331">
                  <c:v>5.8843890619591555E-2</c:v>
                </c:pt>
                <c:pt idx="332">
                  <c:v>5.6967327562133484E-2</c:v>
                </c:pt>
                <c:pt idx="333">
                  <c:v>6.3124821479577264E-2</c:v>
                </c:pt>
                <c:pt idx="334">
                  <c:v>5.9647862019403523E-2</c:v>
                </c:pt>
                <c:pt idx="335">
                  <c:v>4.9366535605067714E-2</c:v>
                </c:pt>
                <c:pt idx="336">
                  <c:v>3.8115631691648826E-2</c:v>
                </c:pt>
                <c:pt idx="337">
                  <c:v>3.8733580330077469E-2</c:v>
                </c:pt>
                <c:pt idx="338">
                  <c:v>3.9469719795119013E-2</c:v>
                </c:pt>
                <c:pt idx="339">
                  <c:v>3.4019695613249773E-2</c:v>
                </c:pt>
                <c:pt idx="340">
                  <c:v>4.8104008667388946E-2</c:v>
                </c:pt>
                <c:pt idx="341">
                  <c:v>3.7805440295066849E-2</c:v>
                </c:pt>
                <c:pt idx="342">
                  <c:v>3.0941408821593155E-2</c:v>
                </c:pt>
                <c:pt idx="343">
                  <c:v>3.515263644773358E-2</c:v>
                </c:pt>
                <c:pt idx="344">
                  <c:v>3.3848176141965163E-2</c:v>
                </c:pt>
                <c:pt idx="345">
                  <c:v>3.8326506729081333E-2</c:v>
                </c:pt>
                <c:pt idx="346">
                  <c:v>1.6498784300104204E-2</c:v>
                </c:pt>
                <c:pt idx="347">
                  <c:v>2.0875297564548617E-2</c:v>
                </c:pt>
                <c:pt idx="348">
                  <c:v>2.4629080118694361E-2</c:v>
                </c:pt>
                <c:pt idx="349">
                  <c:v>2.2855353788353162E-2</c:v>
                </c:pt>
                <c:pt idx="350">
                  <c:v>2.9652996845425869E-2</c:v>
                </c:pt>
                <c:pt idx="351">
                  <c:v>4.4179297000967427E-2</c:v>
                </c:pt>
                <c:pt idx="352">
                  <c:v>4.8467792370231397E-2</c:v>
                </c:pt>
                <c:pt idx="353">
                  <c:v>8.4986386619992221E-2</c:v>
                </c:pt>
                <c:pt idx="354">
                  <c:v>9.5070422535211266E-2</c:v>
                </c:pt>
                <c:pt idx="355">
                  <c:v>8.6077411900635475E-2</c:v>
                </c:pt>
                <c:pt idx="356">
                  <c:v>3.0601836110166609E-2</c:v>
                </c:pt>
                <c:pt idx="357">
                  <c:v>1.8334836188758641E-2</c:v>
                </c:pt>
                <c:pt idx="358">
                  <c:v>1.038961038961039E-2</c:v>
                </c:pt>
                <c:pt idx="359">
                  <c:v>8.3670338864872407E-3</c:v>
                </c:pt>
                <c:pt idx="360">
                  <c:v>4.6140939597315439E-3</c:v>
                </c:pt>
                <c:pt idx="361">
                  <c:v>3.7140204271123491E-3</c:v>
                </c:pt>
                <c:pt idx="362">
                  <c:v>1.4912019087384432E-3</c:v>
                </c:pt>
                <c:pt idx="363">
                  <c:v>0</c:v>
                </c:pt>
                <c:pt idx="364">
                  <c:v>3.5760728218465539E-3</c:v>
                </c:pt>
                <c:pt idx="365">
                  <c:v>4.8993543486517278E-2</c:v>
                </c:pt>
                <c:pt idx="366">
                  <c:v>5.0074738415545592E-2</c:v>
                </c:pt>
                <c:pt idx="367">
                  <c:v>3.053106858740056E-2</c:v>
                </c:pt>
                <c:pt idx="368">
                  <c:v>3.5915325457860935E-2</c:v>
                </c:pt>
                <c:pt idx="369">
                  <c:v>4.373637024472983E-2</c:v>
                </c:pt>
                <c:pt idx="370">
                  <c:v>4.4889677910220645E-2</c:v>
                </c:pt>
                <c:pt idx="371">
                  <c:v>5.3713346122225267E-2</c:v>
                </c:pt>
                <c:pt idx="372">
                  <c:v>5.4672600127145581E-2</c:v>
                </c:pt>
                <c:pt idx="373">
                  <c:v>6.6250205490711825E-2</c:v>
                </c:pt>
                <c:pt idx="374">
                  <c:v>5.2999631947000365E-2</c:v>
                </c:pt>
                <c:pt idx="375">
                  <c:v>5.3820097854723373E-2</c:v>
                </c:pt>
                <c:pt idx="376">
                  <c:v>5.7258064516129033E-2</c:v>
                </c:pt>
                <c:pt idx="377">
                  <c:v>3.0188679245283019E-2</c:v>
                </c:pt>
                <c:pt idx="378">
                  <c:v>5.33605812897366E-2</c:v>
                </c:pt>
                <c:pt idx="379">
                  <c:v>3.4288398309065292E-2</c:v>
                </c:pt>
                <c:pt idx="380">
                  <c:v>4.8886138613861388E-2</c:v>
                </c:pt>
                <c:pt idx="381">
                  <c:v>4.3869516310461196E-2</c:v>
                </c:pt>
                <c:pt idx="382">
                  <c:v>4.0377247273798995E-2</c:v>
                </c:pt>
                <c:pt idx="383">
                  <c:v>3.4198399223866117E-2</c:v>
                </c:pt>
                <c:pt idx="384">
                  <c:v>2.5510204081632654E-2</c:v>
                </c:pt>
                <c:pt idx="385">
                  <c:v>4.2372881355932202E-2</c:v>
                </c:pt>
                <c:pt idx="386">
                  <c:v>5.6286754410529265E-2</c:v>
                </c:pt>
                <c:pt idx="387">
                  <c:v>6.478149100257069E-2</c:v>
                </c:pt>
                <c:pt idx="388">
                  <c:v>6.7750677506775062E-2</c:v>
                </c:pt>
                <c:pt idx="389">
                  <c:v>7.2046109510086456E-2</c:v>
                </c:pt>
                <c:pt idx="390">
                  <c:v>7.2405929304446975E-2</c:v>
                </c:pt>
                <c:pt idx="391">
                  <c:v>0.1021732994637313</c:v>
                </c:pt>
                <c:pt idx="392">
                  <c:v>4.3490701001430612E-2</c:v>
                </c:pt>
                <c:pt idx="393">
                  <c:v>3.6051502145922745E-2</c:v>
                </c:pt>
                <c:pt idx="394">
                  <c:v>2.9902815848492401E-2</c:v>
                </c:pt>
                <c:pt idx="395">
                  <c:v>3.140096618357488E-2</c:v>
                </c:pt>
                <c:pt idx="396">
                  <c:v>2.890329551593733E-2</c:v>
                </c:pt>
                <c:pt idx="397">
                  <c:v>2.8981264637002343E-2</c:v>
                </c:pt>
                <c:pt idx="398">
                  <c:v>3.6684303350970018E-2</c:v>
                </c:pt>
                <c:pt idx="399">
                  <c:v>3.1740370898716119E-2</c:v>
                </c:pt>
                <c:pt idx="400">
                  <c:v>4.1115480872363247E-2</c:v>
                </c:pt>
                <c:pt idx="401">
                  <c:v>3.9694100509832485E-2</c:v>
                </c:pt>
                <c:pt idx="402">
                  <c:v>4.6252782587187735E-2</c:v>
                </c:pt>
                <c:pt idx="403">
                  <c:v>5.0250059537985232E-2</c:v>
                </c:pt>
                <c:pt idx="404">
                  <c:v>6.18137454249695E-2</c:v>
                </c:pt>
                <c:pt idx="405">
                  <c:v>6.1946902654867256E-2</c:v>
                </c:pt>
                <c:pt idx="406">
                  <c:v>4.1683694319574992E-2</c:v>
                </c:pt>
                <c:pt idx="407">
                  <c:v>3.6987222595830531E-2</c:v>
                </c:pt>
                <c:pt idx="408">
                  <c:v>4.2385596399099772E-2</c:v>
                </c:pt>
                <c:pt idx="409">
                  <c:v>3.2847616695480364E-2</c:v>
                </c:pt>
                <c:pt idx="410">
                  <c:v>2.4390243902439025E-2</c:v>
                </c:pt>
                <c:pt idx="411">
                  <c:v>2.9305354558610709E-2</c:v>
                </c:pt>
                <c:pt idx="412">
                  <c:v>3.7536904259805992E-2</c:v>
                </c:pt>
                <c:pt idx="413">
                  <c:v>4.1146555709662504E-2</c:v>
                </c:pt>
                <c:pt idx="414">
                  <c:v>3.8793103448275863E-2</c:v>
                </c:pt>
                <c:pt idx="415">
                  <c:v>5.2910052910052907E-3</c:v>
                </c:pt>
                <c:pt idx="416">
                  <c:v>3.2126168224299065E-3</c:v>
                </c:pt>
                <c:pt idx="417">
                  <c:v>0</c:v>
                </c:pt>
                <c:pt idx="418">
                  <c:v>4.5558086560364467E-4</c:v>
                </c:pt>
                <c:pt idx="419">
                  <c:v>5.1387461459403907E-4</c:v>
                </c:pt>
                <c:pt idx="420">
                  <c:v>5.6148231330713087E-4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4.6027572105419183E-2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32870544"/>
        <c:axId val="-53286836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OrganicIns_raw!$B$1</c15:sqref>
                        </c15:formulaRef>
                      </c:ext>
                    </c:extLst>
                    <c:strCache>
                      <c:ptCount val="1"/>
                      <c:pt idx="0">
                        <c:v>Adcolony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OrganicIns_raw!$B$2:$B$505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2" formatCode="_(* #,##0_);_(* \(#,##0\);_(* &quot;-&quot;??_);_(@_)">
                        <c:v>11</c:v>
                      </c:pt>
                      <c:pt idx="3" formatCode="_(* #,##0_);_(* \(#,##0\);_(* &quot;-&quot;??_);_(@_)">
                        <c:v>1343</c:v>
                      </c:pt>
                      <c:pt idx="4" formatCode="_(* #,##0_);_(* \(#,##0\);_(* &quot;-&quot;??_);_(@_)">
                        <c:v>1505</c:v>
                      </c:pt>
                      <c:pt idx="5" formatCode="_(* #,##0_);_(* \(#,##0\);_(* &quot;-&quot;??_);_(@_)">
                        <c:v>1393</c:v>
                      </c:pt>
                      <c:pt idx="6" formatCode="_(* #,##0_);_(* \(#,##0\);_(* &quot;-&quot;??_);_(@_)">
                        <c:v>1634</c:v>
                      </c:pt>
                      <c:pt idx="7" formatCode="_(* #,##0_);_(* \(#,##0\);_(* &quot;-&quot;??_);_(@_)">
                        <c:v>3901</c:v>
                      </c:pt>
                      <c:pt idx="8" formatCode="_(* #,##0_);_(* \(#,##0\);_(* &quot;-&quot;??_);_(@_)">
                        <c:v>5855</c:v>
                      </c:pt>
                      <c:pt idx="9" formatCode="_(* #,##0_);_(* \(#,##0\);_(* &quot;-&quot;??_);_(@_)">
                        <c:v>9237</c:v>
                      </c:pt>
                      <c:pt idx="10" formatCode="_(* #,##0_);_(* \(#,##0\);_(* &quot;-&quot;??_);_(@_)">
                        <c:v>5815</c:v>
                      </c:pt>
                      <c:pt idx="11" formatCode="_(* #,##0_);_(* \(#,##0\);_(* &quot;-&quot;??_);_(@_)">
                        <c:v>3638</c:v>
                      </c:pt>
                      <c:pt idx="12" formatCode="_(* #,##0_);_(* \(#,##0\);_(* &quot;-&quot;??_);_(@_)">
                        <c:v>2844</c:v>
                      </c:pt>
                      <c:pt idx="13" formatCode="_(* #,##0_);_(* \(#,##0\);_(* &quot;-&quot;??_);_(@_)">
                        <c:v>1977</c:v>
                      </c:pt>
                      <c:pt idx="14" formatCode="_(* #,##0_);_(* \(#,##0\);_(* &quot;-&quot;??_);_(@_)">
                        <c:v>1598</c:v>
                      </c:pt>
                      <c:pt idx="15" formatCode="_(* #,##0_);_(* \(#,##0\);_(* &quot;-&quot;??_);_(@_)">
                        <c:v>1371</c:v>
                      </c:pt>
                      <c:pt idx="16" formatCode="_(* #,##0_);_(* \(#,##0\);_(* &quot;-&quot;??_);_(@_)">
                        <c:v>1303</c:v>
                      </c:pt>
                      <c:pt idx="17" formatCode="_(* #,##0_);_(* \(#,##0\);_(* &quot;-&quot;??_);_(@_)">
                        <c:v>1852</c:v>
                      </c:pt>
                      <c:pt idx="18" formatCode="_(* #,##0_);_(* \(#,##0\);_(* &quot;-&quot;??_);_(@_)">
                        <c:v>1837</c:v>
                      </c:pt>
                      <c:pt idx="19" formatCode="_(* #,##0_);_(* \(#,##0\);_(* &quot;-&quot;??_);_(@_)">
                        <c:v>1104</c:v>
                      </c:pt>
                      <c:pt idx="20" formatCode="_(* #,##0_);_(* \(#,##0\);_(* &quot;-&quot;??_);_(@_)">
                        <c:v>1080</c:v>
                      </c:pt>
                      <c:pt idx="21" formatCode="_(* #,##0_);_(* \(#,##0\);_(* &quot;-&quot;??_);_(@_)">
                        <c:v>1247</c:v>
                      </c:pt>
                      <c:pt idx="22" formatCode="_(* #,##0_);_(* \(#,##0\);_(* &quot;-&quot;??_);_(@_)">
                        <c:v>1039</c:v>
                      </c:pt>
                      <c:pt idx="23" formatCode="_(* #,##0_);_(* \(#,##0\);_(* &quot;-&quot;??_);_(@_)">
                        <c:v>966</c:v>
                      </c:pt>
                      <c:pt idx="24" formatCode="_(* #,##0_);_(* \(#,##0\);_(* &quot;-&quot;??_);_(@_)">
                        <c:v>2438</c:v>
                      </c:pt>
                      <c:pt idx="25" formatCode="_(* #,##0_);_(* \(#,##0\);_(* &quot;-&quot;??_);_(@_)">
                        <c:v>2433</c:v>
                      </c:pt>
                      <c:pt idx="26" formatCode="_(* #,##0_);_(* \(#,##0\);_(* &quot;-&quot;??_);_(@_)">
                        <c:v>1092</c:v>
                      </c:pt>
                      <c:pt idx="27" formatCode="_(* #,##0_);_(* \(#,##0\);_(* &quot;-&quot;??_);_(@_)">
                        <c:v>1066</c:v>
                      </c:pt>
                      <c:pt idx="28" formatCode="_(* #,##0_);_(* \(#,##0\);_(* &quot;-&quot;??_);_(@_)">
                        <c:v>936</c:v>
                      </c:pt>
                      <c:pt idx="29" formatCode="_(* #,##0_);_(* \(#,##0\);_(* &quot;-&quot;??_);_(@_)">
                        <c:v>730</c:v>
                      </c:pt>
                      <c:pt idx="30" formatCode="_(* #,##0_);_(* \(#,##0\);_(* &quot;-&quot;??_);_(@_)">
                        <c:v>742</c:v>
                      </c:pt>
                      <c:pt idx="31" formatCode="_(* #,##0_);_(* \(#,##0\);_(* &quot;-&quot;??_);_(@_)">
                        <c:v>1250</c:v>
                      </c:pt>
                      <c:pt idx="32" formatCode="_(* #,##0_);_(* \(#,##0\);_(* &quot;-&quot;??_);_(@_)">
                        <c:v>1110</c:v>
                      </c:pt>
                      <c:pt idx="33" formatCode="_(* #,##0_);_(* \(#,##0\);_(* &quot;-&quot;??_);_(@_)">
                        <c:v>621</c:v>
                      </c:pt>
                      <c:pt idx="34" formatCode="_(* #,##0_);_(* \(#,##0\);_(* &quot;-&quot;??_);_(@_)">
                        <c:v>589</c:v>
                      </c:pt>
                      <c:pt idx="35" formatCode="_(* #,##0_);_(* \(#,##0\);_(* &quot;-&quot;??_);_(@_)">
                        <c:v>621</c:v>
                      </c:pt>
                      <c:pt idx="36" formatCode="_(* #,##0_);_(* \(#,##0\);_(* &quot;-&quot;??_);_(@_)">
                        <c:v>613</c:v>
                      </c:pt>
                      <c:pt idx="37" formatCode="_(* #,##0_);_(* \(#,##0\);_(* &quot;-&quot;??_);_(@_)">
                        <c:v>836</c:v>
                      </c:pt>
                      <c:pt idx="38" formatCode="_(* #,##0_);_(* \(#,##0\);_(* &quot;-&quot;??_);_(@_)">
                        <c:v>1343</c:v>
                      </c:pt>
                      <c:pt idx="39" formatCode="_(* #,##0_);_(* \(#,##0\);_(* &quot;-&quot;??_);_(@_)">
                        <c:v>1609</c:v>
                      </c:pt>
                      <c:pt idx="40" formatCode="_(* #,##0_);_(* \(#,##0\);_(* &quot;-&quot;??_);_(@_)">
                        <c:v>1136</c:v>
                      </c:pt>
                      <c:pt idx="41" formatCode="_(* #,##0_);_(* \(#,##0\);_(* &quot;-&quot;??_);_(@_)">
                        <c:v>961</c:v>
                      </c:pt>
                      <c:pt idx="42" formatCode="_(* #,##0_);_(* \(#,##0\);_(* &quot;-&quot;??_);_(@_)">
                        <c:v>801</c:v>
                      </c:pt>
                      <c:pt idx="43" formatCode="_(* #,##0_);_(* \(#,##0\);_(* &quot;-&quot;??_);_(@_)">
                        <c:v>883</c:v>
                      </c:pt>
                      <c:pt idx="44" formatCode="_(* #,##0_);_(* \(#,##0\);_(* &quot;-&quot;??_);_(@_)">
                        <c:v>631</c:v>
                      </c:pt>
                      <c:pt idx="45" formatCode="_(* #,##0_);_(* \(#,##0\);_(* &quot;-&quot;??_);_(@_)">
                        <c:v>1206</c:v>
                      </c:pt>
                      <c:pt idx="46" formatCode="_(* #,##0_);_(* \(#,##0\);_(* &quot;-&quot;??_);_(@_)">
                        <c:v>1438</c:v>
                      </c:pt>
                      <c:pt idx="47" formatCode="_(* #,##0_);_(* \(#,##0\);_(* &quot;-&quot;??_);_(@_)">
                        <c:v>983</c:v>
                      </c:pt>
                      <c:pt idx="48" formatCode="_(* #,##0_);_(* \(#,##0\);_(* &quot;-&quot;??_);_(@_)">
                        <c:v>873</c:v>
                      </c:pt>
                      <c:pt idx="49" formatCode="_(* #,##0_);_(* \(#,##0\);_(* &quot;-&quot;??_);_(@_)">
                        <c:v>636</c:v>
                      </c:pt>
                      <c:pt idx="50" formatCode="_(* #,##0_);_(* \(#,##0\);_(* &quot;-&quot;??_);_(@_)">
                        <c:v>898</c:v>
                      </c:pt>
                      <c:pt idx="51" formatCode="_(* #,##0_);_(* \(#,##0\);_(* &quot;-&quot;??_);_(@_)">
                        <c:v>1042</c:v>
                      </c:pt>
                      <c:pt idx="52" formatCode="_(* #,##0_);_(* \(#,##0\);_(* &quot;-&quot;??_);_(@_)">
                        <c:v>1090</c:v>
                      </c:pt>
                      <c:pt idx="53" formatCode="_(* #,##0_);_(* \(#,##0\);_(* &quot;-&quot;??_);_(@_)">
                        <c:v>1573</c:v>
                      </c:pt>
                      <c:pt idx="54" formatCode="_(* #,##0_);_(* \(#,##0\);_(* &quot;-&quot;??_);_(@_)">
                        <c:v>983</c:v>
                      </c:pt>
                      <c:pt idx="55" formatCode="_(* #,##0_);_(* \(#,##0\);_(* &quot;-&quot;??_);_(@_)">
                        <c:v>967</c:v>
                      </c:pt>
                      <c:pt idx="56" formatCode="_(* #,##0_);_(* \(#,##0\);_(* &quot;-&quot;??_);_(@_)">
                        <c:v>1226</c:v>
                      </c:pt>
                      <c:pt idx="57" formatCode="_(* #,##0_);_(* \(#,##0\);_(* &quot;-&quot;??_);_(@_)">
                        <c:v>1103</c:v>
                      </c:pt>
                      <c:pt idx="58" formatCode="_(* #,##0_);_(* \(#,##0\);_(* &quot;-&quot;??_);_(@_)">
                        <c:v>1052</c:v>
                      </c:pt>
                      <c:pt idx="59" formatCode="_(* #,##0_);_(* \(#,##0\);_(* &quot;-&quot;??_);_(@_)">
                        <c:v>1595</c:v>
                      </c:pt>
                      <c:pt idx="60" formatCode="_(* #,##0_);_(* \(#,##0\);_(* &quot;-&quot;??_);_(@_)">
                        <c:v>1587</c:v>
                      </c:pt>
                      <c:pt idx="61" formatCode="_(* #,##0_);_(* \(#,##0\);_(* &quot;-&quot;??_);_(@_)">
                        <c:v>1172</c:v>
                      </c:pt>
                      <c:pt idx="62" formatCode="_(* #,##0_);_(* \(#,##0\);_(* &quot;-&quot;??_);_(@_)">
                        <c:v>1196</c:v>
                      </c:pt>
                      <c:pt idx="63" formatCode="_(* #,##0_);_(* \(#,##0\);_(* &quot;-&quot;??_);_(@_)">
                        <c:v>1063</c:v>
                      </c:pt>
                      <c:pt idx="64" formatCode="_(* #,##0_);_(* \(#,##0\);_(* &quot;-&quot;??_);_(@_)">
                        <c:v>904</c:v>
                      </c:pt>
                      <c:pt idx="65" formatCode="_(* #,##0_);_(* \(#,##0\);_(* &quot;-&quot;??_);_(@_)">
                        <c:v>386</c:v>
                      </c:pt>
                      <c:pt idx="66" formatCode="_(* #,##0_);_(* \(#,##0\);_(* &quot;-&quot;??_);_(@_)">
                        <c:v>255</c:v>
                      </c:pt>
                      <c:pt idx="67" formatCode="_(* #,##0_);_(* \(#,##0\);_(* &quot;-&quot;??_);_(@_)">
                        <c:v>421</c:v>
                      </c:pt>
                      <c:pt idx="68" formatCode="_(* #,##0_);_(* \(#,##0\);_(* &quot;-&quot;??_);_(@_)">
                        <c:v>522</c:v>
                      </c:pt>
                      <c:pt idx="69" formatCode="_(* #,##0_);_(* \(#,##0\);_(* &quot;-&quot;??_);_(@_)">
                        <c:v>555</c:v>
                      </c:pt>
                      <c:pt idx="70" formatCode="_(* #,##0_);_(* \(#,##0\);_(* &quot;-&quot;??_);_(@_)">
                        <c:v>662</c:v>
                      </c:pt>
                      <c:pt idx="71" formatCode="_(* #,##0_);_(* \(#,##0\);_(* &quot;-&quot;??_);_(@_)">
                        <c:v>838</c:v>
                      </c:pt>
                      <c:pt idx="72" formatCode="_(* #,##0_);_(* \(#,##0\);_(* &quot;-&quot;??_);_(@_)">
                        <c:v>1041</c:v>
                      </c:pt>
                      <c:pt idx="73" formatCode="_(* #,##0_);_(* \(#,##0\);_(* &quot;-&quot;??_);_(@_)">
                        <c:v>1492</c:v>
                      </c:pt>
                      <c:pt idx="74" formatCode="_(* #,##0_);_(* \(#,##0\);_(* &quot;-&quot;??_);_(@_)">
                        <c:v>1479</c:v>
                      </c:pt>
                      <c:pt idx="75" formatCode="_(* #,##0_);_(* \(#,##0\);_(* &quot;-&quot;??_);_(@_)">
                        <c:v>1774</c:v>
                      </c:pt>
                      <c:pt idx="76" formatCode="_(* #,##0_);_(* \(#,##0\);_(* &quot;-&quot;??_);_(@_)">
                        <c:v>1341</c:v>
                      </c:pt>
                      <c:pt idx="77" formatCode="_(* #,##0_);_(* \(#,##0\);_(* &quot;-&quot;??_);_(@_)">
                        <c:v>1180</c:v>
                      </c:pt>
                      <c:pt idx="78" formatCode="_(* #,##0_);_(* \(#,##0\);_(* &quot;-&quot;??_);_(@_)">
                        <c:v>1146</c:v>
                      </c:pt>
                      <c:pt idx="79" formatCode="_(* #,##0_);_(* \(#,##0\);_(* &quot;-&quot;??_);_(@_)">
                        <c:v>1246</c:v>
                      </c:pt>
                      <c:pt idx="80" formatCode="_(* #,##0_);_(* \(#,##0\);_(* &quot;-&quot;??_);_(@_)">
                        <c:v>1223</c:v>
                      </c:pt>
                      <c:pt idx="81" formatCode="_(* #,##0_);_(* \(#,##0\);_(* &quot;-&quot;??_);_(@_)">
                        <c:v>1289</c:v>
                      </c:pt>
                      <c:pt idx="82" formatCode="_(* #,##0_);_(* \(#,##0\);_(* &quot;-&quot;??_);_(@_)">
                        <c:v>1073</c:v>
                      </c:pt>
                      <c:pt idx="83" formatCode="_(* #,##0_);_(* \(#,##0\);_(* &quot;-&quot;??_);_(@_)">
                        <c:v>988</c:v>
                      </c:pt>
                      <c:pt idx="84" formatCode="_(* #,##0_);_(* \(#,##0\);_(* &quot;-&quot;??_);_(@_)">
                        <c:v>927</c:v>
                      </c:pt>
                      <c:pt idx="85" formatCode="_(* #,##0_);_(* \(#,##0\);_(* &quot;-&quot;??_);_(@_)">
                        <c:v>992</c:v>
                      </c:pt>
                      <c:pt idx="86" formatCode="_(* #,##0_);_(* \(#,##0\);_(* &quot;-&quot;??_);_(@_)">
                        <c:v>1038</c:v>
                      </c:pt>
                      <c:pt idx="87" formatCode="_(* #,##0_);_(* \(#,##0\);_(* &quot;-&quot;??_);_(@_)">
                        <c:v>1022</c:v>
                      </c:pt>
                      <c:pt idx="88" formatCode="_(* #,##0_);_(* \(#,##0\);_(* &quot;-&quot;??_);_(@_)">
                        <c:v>1091</c:v>
                      </c:pt>
                      <c:pt idx="89" formatCode="_(* #,##0_);_(* \(#,##0\);_(* &quot;-&quot;??_);_(@_)">
                        <c:v>799</c:v>
                      </c:pt>
                      <c:pt idx="90" formatCode="_(* #,##0_);_(* \(#,##0\);_(* &quot;-&quot;??_);_(@_)">
                        <c:v>917</c:v>
                      </c:pt>
                      <c:pt idx="91" formatCode="_(* #,##0_);_(* \(#,##0\);_(* &quot;-&quot;??_);_(@_)">
                        <c:v>930</c:v>
                      </c:pt>
                      <c:pt idx="92" formatCode="_(* #,##0_);_(* \(#,##0\);_(* &quot;-&quot;??_);_(@_)">
                        <c:v>984</c:v>
                      </c:pt>
                      <c:pt idx="93" formatCode="_(* #,##0_);_(* \(#,##0\);_(* &quot;-&quot;??_);_(@_)">
                        <c:v>839</c:v>
                      </c:pt>
                      <c:pt idx="94" formatCode="_(* #,##0_);_(* \(#,##0\);_(* &quot;-&quot;??_);_(@_)">
                        <c:v>944</c:v>
                      </c:pt>
                      <c:pt idx="95" formatCode="_(* #,##0_);_(* \(#,##0\);_(* &quot;-&quot;??_);_(@_)">
                        <c:v>829</c:v>
                      </c:pt>
                      <c:pt idx="96" formatCode="_(* #,##0_);_(* \(#,##0\);_(* &quot;-&quot;??_);_(@_)">
                        <c:v>746</c:v>
                      </c:pt>
                      <c:pt idx="97" formatCode="_(* #,##0_);_(* \(#,##0\);_(* &quot;-&quot;??_);_(@_)">
                        <c:v>1058</c:v>
                      </c:pt>
                      <c:pt idx="98" formatCode="_(* #,##0_);_(* \(#,##0\);_(* &quot;-&quot;??_);_(@_)">
                        <c:v>1023</c:v>
                      </c:pt>
                      <c:pt idx="99" formatCode="_(* #,##0_);_(* \(#,##0\);_(* &quot;-&quot;??_);_(@_)">
                        <c:v>1066</c:v>
                      </c:pt>
                      <c:pt idx="100" formatCode="_(* #,##0_);_(* \(#,##0\);_(* &quot;-&quot;??_);_(@_)">
                        <c:v>990</c:v>
                      </c:pt>
                      <c:pt idx="101" formatCode="_(* #,##0_);_(* \(#,##0\);_(* &quot;-&quot;??_);_(@_)">
                        <c:v>1045</c:v>
                      </c:pt>
                      <c:pt idx="102" formatCode="_(* #,##0_);_(* \(#,##0\);_(* &quot;-&quot;??_);_(@_)">
                        <c:v>1034</c:v>
                      </c:pt>
                      <c:pt idx="103" formatCode="_(* #,##0_);_(* \(#,##0\);_(* &quot;-&quot;??_);_(@_)">
                        <c:v>1017</c:v>
                      </c:pt>
                      <c:pt idx="104" formatCode="_(* #,##0_);_(* \(#,##0\);_(* &quot;-&quot;??_);_(@_)">
                        <c:v>1008</c:v>
                      </c:pt>
                      <c:pt idx="105" formatCode="_(* #,##0_);_(* \(#,##0\);_(* &quot;-&quot;??_);_(@_)">
                        <c:v>823</c:v>
                      </c:pt>
                      <c:pt idx="106" formatCode="_(* #,##0_);_(* \(#,##0\);_(* &quot;-&quot;??_);_(@_)">
                        <c:v>760</c:v>
                      </c:pt>
                      <c:pt idx="107" formatCode="_(* #,##0_);_(* \(#,##0\);_(* &quot;-&quot;??_);_(@_)">
                        <c:v>987</c:v>
                      </c:pt>
                      <c:pt idx="108" formatCode="_(* #,##0_);_(* \(#,##0\);_(* &quot;-&quot;??_);_(@_)">
                        <c:v>1025</c:v>
                      </c:pt>
                      <c:pt idx="109" formatCode="_(* #,##0_);_(* \(#,##0\);_(* &quot;-&quot;??_);_(@_)">
                        <c:v>1069</c:v>
                      </c:pt>
                      <c:pt idx="110" formatCode="_(* #,##0_);_(* \(#,##0\);_(* &quot;-&quot;??_);_(@_)">
                        <c:v>1181</c:v>
                      </c:pt>
                      <c:pt idx="111" formatCode="_(* #,##0_);_(* \(#,##0\);_(* &quot;-&quot;??_);_(@_)">
                        <c:v>1033</c:v>
                      </c:pt>
                      <c:pt idx="112" formatCode="_(* #,##0_);_(* \(#,##0\);_(* &quot;-&quot;??_);_(@_)">
                        <c:v>997</c:v>
                      </c:pt>
                      <c:pt idx="113" formatCode="_(* #,##0_);_(* \(#,##0\);_(* &quot;-&quot;??_);_(@_)">
                        <c:v>947</c:v>
                      </c:pt>
                      <c:pt idx="114" formatCode="_(* #,##0_);_(* \(#,##0\);_(* &quot;-&quot;??_);_(@_)">
                        <c:v>970</c:v>
                      </c:pt>
                      <c:pt idx="115" formatCode="_(* #,##0_);_(* \(#,##0\);_(* &quot;-&quot;??_);_(@_)">
                        <c:v>1004</c:v>
                      </c:pt>
                      <c:pt idx="116" formatCode="_(* #,##0_);_(* \(#,##0\);_(* &quot;-&quot;??_);_(@_)">
                        <c:v>1083</c:v>
                      </c:pt>
                      <c:pt idx="117" formatCode="_(* #,##0_);_(* \(#,##0\);_(* &quot;-&quot;??_);_(@_)">
                        <c:v>854</c:v>
                      </c:pt>
                      <c:pt idx="118" formatCode="_(* #,##0_);_(* \(#,##0\);_(* &quot;-&quot;??_);_(@_)">
                        <c:v>868</c:v>
                      </c:pt>
                      <c:pt idx="119" formatCode="_(* #,##0_);_(* \(#,##0\);_(* &quot;-&quot;??_);_(@_)">
                        <c:v>1017</c:v>
                      </c:pt>
                      <c:pt idx="120" formatCode="_(* #,##0_);_(* \(#,##0\);_(* &quot;-&quot;??_);_(@_)">
                        <c:v>778</c:v>
                      </c:pt>
                      <c:pt idx="121" formatCode="_(* #,##0_);_(* \(#,##0\);_(* &quot;-&quot;??_);_(@_)">
                        <c:v>623</c:v>
                      </c:pt>
                      <c:pt idx="122" formatCode="_(* #,##0_);_(* \(#,##0\);_(* &quot;-&quot;??_);_(@_)">
                        <c:v>567</c:v>
                      </c:pt>
                      <c:pt idx="123" formatCode="_(* #,##0_);_(* \(#,##0\);_(* &quot;-&quot;??_);_(@_)">
                        <c:v>652</c:v>
                      </c:pt>
                      <c:pt idx="124" formatCode="_(* #,##0_);_(* \(#,##0\);_(* &quot;-&quot;??_);_(@_)">
                        <c:v>549</c:v>
                      </c:pt>
                      <c:pt idx="125" formatCode="_(* #,##0_);_(* \(#,##0\);_(* &quot;-&quot;??_);_(@_)">
                        <c:v>559</c:v>
                      </c:pt>
                      <c:pt idx="126" formatCode="_(* #,##0_);_(* \(#,##0\);_(* &quot;-&quot;??_);_(@_)">
                        <c:v>568</c:v>
                      </c:pt>
                      <c:pt idx="127" formatCode="_(* #,##0_);_(* \(#,##0\);_(* &quot;-&quot;??_);_(@_)">
                        <c:v>394</c:v>
                      </c:pt>
                      <c:pt idx="128" formatCode="_(* #,##0_);_(* \(#,##0\);_(* &quot;-&quot;??_);_(@_)">
                        <c:v>480</c:v>
                      </c:pt>
                      <c:pt idx="129" formatCode="_(* #,##0_);_(* \(#,##0\);_(* &quot;-&quot;??_);_(@_)">
                        <c:v>564</c:v>
                      </c:pt>
                      <c:pt idx="130" formatCode="_(* #,##0_);_(* \(#,##0\);_(* &quot;-&quot;??_);_(@_)">
                        <c:v>651</c:v>
                      </c:pt>
                      <c:pt idx="131" formatCode="_(* #,##0_);_(* \(#,##0\);_(* &quot;-&quot;??_);_(@_)">
                        <c:v>721</c:v>
                      </c:pt>
                      <c:pt idx="132" formatCode="_(* #,##0_);_(* \(#,##0\);_(* &quot;-&quot;??_);_(@_)">
                        <c:v>786</c:v>
                      </c:pt>
                      <c:pt idx="133" formatCode="_(* #,##0_);_(* \(#,##0\);_(* &quot;-&quot;??_);_(@_)">
                        <c:v>615</c:v>
                      </c:pt>
                      <c:pt idx="134" formatCode="_(* #,##0_);_(* \(#,##0\);_(* &quot;-&quot;??_);_(@_)">
                        <c:v>674</c:v>
                      </c:pt>
                      <c:pt idx="135" formatCode="_(* #,##0_);_(* \(#,##0\);_(* &quot;-&quot;??_);_(@_)">
                        <c:v>611</c:v>
                      </c:pt>
                      <c:pt idx="136" formatCode="_(* #,##0_);_(* \(#,##0\);_(* &quot;-&quot;??_);_(@_)">
                        <c:v>677</c:v>
                      </c:pt>
                      <c:pt idx="137" formatCode="_(* #,##0_);_(* \(#,##0\);_(* &quot;-&quot;??_);_(@_)">
                        <c:v>623</c:v>
                      </c:pt>
                      <c:pt idx="138" formatCode="_(* #,##0_);_(* \(#,##0\);_(* &quot;-&quot;??_);_(@_)">
                        <c:v>583</c:v>
                      </c:pt>
                      <c:pt idx="139" formatCode="_(* #,##0_);_(* \(#,##0\);_(* &quot;-&quot;??_);_(@_)">
                        <c:v>622</c:v>
                      </c:pt>
                      <c:pt idx="140" formatCode="_(* #,##0_);_(* \(#,##0\);_(* &quot;-&quot;??_);_(@_)">
                        <c:v>555</c:v>
                      </c:pt>
                      <c:pt idx="141" formatCode="_(* #,##0_);_(* \(#,##0\);_(* &quot;-&quot;??_);_(@_)">
                        <c:v>620</c:v>
                      </c:pt>
                      <c:pt idx="142" formatCode="_(* #,##0_);_(* \(#,##0\);_(* &quot;-&quot;??_);_(@_)">
                        <c:v>662</c:v>
                      </c:pt>
                      <c:pt idx="143" formatCode="_(* #,##0_);_(* \(#,##0\);_(* &quot;-&quot;??_);_(@_)">
                        <c:v>761</c:v>
                      </c:pt>
                      <c:pt idx="144" formatCode="_(* #,##0_);_(* \(#,##0\);_(* &quot;-&quot;??_);_(@_)">
                        <c:v>498</c:v>
                      </c:pt>
                      <c:pt idx="145" formatCode="_(* #,##0_);_(* \(#,##0\);_(* &quot;-&quot;??_);_(@_)">
                        <c:v>591</c:v>
                      </c:pt>
                      <c:pt idx="146" formatCode="_(* #,##0_);_(* \(#,##0\);_(* &quot;-&quot;??_);_(@_)">
                        <c:v>578</c:v>
                      </c:pt>
                      <c:pt idx="147" formatCode="_(* #,##0_);_(* \(#,##0\);_(* &quot;-&quot;??_);_(@_)">
                        <c:v>475</c:v>
                      </c:pt>
                      <c:pt idx="148" formatCode="_(* #,##0_);_(* \(#,##0\);_(* &quot;-&quot;??_);_(@_)">
                        <c:v>434</c:v>
                      </c:pt>
                      <c:pt idx="149" formatCode="_(* #,##0_);_(* \(#,##0\);_(* &quot;-&quot;??_);_(@_)">
                        <c:v>397</c:v>
                      </c:pt>
                      <c:pt idx="150" formatCode="_(* #,##0_);_(* \(#,##0\);_(* &quot;-&quot;??_);_(@_)">
                        <c:v>577</c:v>
                      </c:pt>
                      <c:pt idx="151" formatCode="_(* #,##0_);_(* \(#,##0\);_(* &quot;-&quot;??_);_(@_)">
                        <c:v>580</c:v>
                      </c:pt>
                      <c:pt idx="152" formatCode="_(* #,##0_);_(* \(#,##0\);_(* &quot;-&quot;??_);_(@_)">
                        <c:v>596</c:v>
                      </c:pt>
                      <c:pt idx="153" formatCode="_(* #,##0_);_(* \(#,##0\);_(* &quot;-&quot;??_);_(@_)">
                        <c:v>549</c:v>
                      </c:pt>
                      <c:pt idx="154" formatCode="_(* #,##0_);_(* \(#,##0\);_(* &quot;-&quot;??_);_(@_)">
                        <c:v>564</c:v>
                      </c:pt>
                      <c:pt idx="155" formatCode="_(* #,##0_);_(* \(#,##0\);_(* &quot;-&quot;??_);_(@_)">
                        <c:v>551</c:v>
                      </c:pt>
                      <c:pt idx="156" formatCode="_(* #,##0_);_(* \(#,##0\);_(* &quot;-&quot;??_);_(@_)">
                        <c:v>431</c:v>
                      </c:pt>
                      <c:pt idx="157" formatCode="_(* #,##0_);_(* \(#,##0\);_(* &quot;-&quot;??_);_(@_)">
                        <c:v>446</c:v>
                      </c:pt>
                      <c:pt idx="158" formatCode="_(* #,##0_);_(* \(#,##0\);_(* &quot;-&quot;??_);_(@_)">
                        <c:v>530</c:v>
                      </c:pt>
                      <c:pt idx="159" formatCode="_(* #,##0_);_(* \(#,##0\);_(* &quot;-&quot;??_);_(@_)">
                        <c:v>424</c:v>
                      </c:pt>
                      <c:pt idx="160" formatCode="_(* #,##0_);_(* \(#,##0\);_(* &quot;-&quot;??_);_(@_)">
                        <c:v>357</c:v>
                      </c:pt>
                      <c:pt idx="161" formatCode="_(* #,##0_);_(* \(#,##0\);_(* &quot;-&quot;??_);_(@_)">
                        <c:v>416</c:v>
                      </c:pt>
                      <c:pt idx="162" formatCode="_(* #,##0_);_(* \(#,##0\);_(* &quot;-&quot;??_);_(@_)">
                        <c:v>367</c:v>
                      </c:pt>
                      <c:pt idx="163" formatCode="_(* #,##0_);_(* \(#,##0\);_(* &quot;-&quot;??_);_(@_)">
                        <c:v>369</c:v>
                      </c:pt>
                      <c:pt idx="164" formatCode="_(* #,##0_);_(* \(#,##0\);_(* &quot;-&quot;??_);_(@_)">
                        <c:v>592</c:v>
                      </c:pt>
                      <c:pt idx="165" formatCode="_(* #,##0_);_(* \(#,##0\);_(* &quot;-&quot;??_);_(@_)">
                        <c:v>616</c:v>
                      </c:pt>
                      <c:pt idx="166" formatCode="_(* #,##0_);_(* \(#,##0\);_(* &quot;-&quot;??_);_(@_)">
                        <c:v>412</c:v>
                      </c:pt>
                      <c:pt idx="167" formatCode="_(* #,##0_);_(* \(#,##0\);_(* &quot;-&quot;??_);_(@_)">
                        <c:v>324</c:v>
                      </c:pt>
                      <c:pt idx="168" formatCode="_(* #,##0_);_(* \(#,##0\);_(* &quot;-&quot;??_);_(@_)">
                        <c:v>404</c:v>
                      </c:pt>
                      <c:pt idx="169" formatCode="_(* #,##0_);_(* \(#,##0\);_(* &quot;-&quot;??_);_(@_)">
                        <c:v>434</c:v>
                      </c:pt>
                      <c:pt idx="170" formatCode="_(* #,##0_);_(* \(#,##0\);_(* &quot;-&quot;??_);_(@_)">
                        <c:v>412</c:v>
                      </c:pt>
                      <c:pt idx="171" formatCode="_(* #,##0_);_(* \(#,##0\);_(* &quot;-&quot;??_);_(@_)">
                        <c:v>465</c:v>
                      </c:pt>
                      <c:pt idx="172" formatCode="_(* #,##0_);_(* \(#,##0\);_(* &quot;-&quot;??_);_(@_)">
                        <c:v>567</c:v>
                      </c:pt>
                      <c:pt idx="173" formatCode="_(* #,##0_);_(* \(#,##0\);_(* &quot;-&quot;??_);_(@_)">
                        <c:v>621</c:v>
                      </c:pt>
                      <c:pt idx="174" formatCode="_(* #,##0_);_(* \(#,##0\);_(* &quot;-&quot;??_);_(@_)">
                        <c:v>323</c:v>
                      </c:pt>
                      <c:pt idx="175" formatCode="_(* #,##0_);_(* \(#,##0\);_(* &quot;-&quot;??_);_(@_)">
                        <c:v>294</c:v>
                      </c:pt>
                      <c:pt idx="176" formatCode="_(* #,##0_);_(* \(#,##0\);_(* &quot;-&quot;??_);_(@_)">
                        <c:v>257</c:v>
                      </c:pt>
                      <c:pt idx="177" formatCode="_(* #,##0_);_(* \(#,##0\);_(* &quot;-&quot;??_);_(@_)">
                        <c:v>253</c:v>
                      </c:pt>
                      <c:pt idx="178" formatCode="_(* #,##0_);_(* \(#,##0\);_(* &quot;-&quot;??_);_(@_)">
                        <c:v>585</c:v>
                      </c:pt>
                      <c:pt idx="179" formatCode="_(* #,##0_);_(* \(#,##0\);_(* &quot;-&quot;??_);_(@_)">
                        <c:v>704</c:v>
                      </c:pt>
                      <c:pt idx="180" formatCode="_(* #,##0_);_(* \(#,##0\);_(* &quot;-&quot;??_);_(@_)">
                        <c:v>421</c:v>
                      </c:pt>
                      <c:pt idx="181" formatCode="_(* #,##0_);_(* \(#,##0\);_(* &quot;-&quot;??_);_(@_)">
                        <c:v>357</c:v>
                      </c:pt>
                      <c:pt idx="182" formatCode="_(* #,##0_);_(* \(#,##0\);_(* &quot;-&quot;??_);_(@_)">
                        <c:v>301</c:v>
                      </c:pt>
                      <c:pt idx="183" formatCode="_(* #,##0_);_(* \(#,##0\);_(* &quot;-&quot;??_);_(@_)">
                        <c:v>343</c:v>
                      </c:pt>
                      <c:pt idx="184" formatCode="_(* #,##0_);_(* \(#,##0\);_(* &quot;-&quot;??_);_(@_)">
                        <c:v>273</c:v>
                      </c:pt>
                      <c:pt idx="185" formatCode="_(* #,##0_);_(* \(#,##0\);_(* &quot;-&quot;??_);_(@_)">
                        <c:v>431</c:v>
                      </c:pt>
                      <c:pt idx="186" formatCode="_(* #,##0_);_(* \(#,##0\);_(* &quot;-&quot;??_);_(@_)">
                        <c:v>590</c:v>
                      </c:pt>
                      <c:pt idx="187" formatCode="_(* #,##0_);_(* \(#,##0\);_(* &quot;-&quot;??_);_(@_)">
                        <c:v>283</c:v>
                      </c:pt>
                      <c:pt idx="188" formatCode="_(* #,##0_);_(* \(#,##0\);_(* &quot;-&quot;??_);_(@_)">
                        <c:v>226</c:v>
                      </c:pt>
                      <c:pt idx="189" formatCode="_(* #,##0_);_(* \(#,##0\);_(* &quot;-&quot;??_);_(@_)">
                        <c:v>216</c:v>
                      </c:pt>
                      <c:pt idx="190" formatCode="_(* #,##0_);_(* \(#,##0\);_(* &quot;-&quot;??_);_(@_)">
                        <c:v>214</c:v>
                      </c:pt>
                      <c:pt idx="191" formatCode="_(* #,##0_);_(* \(#,##0\);_(* &quot;-&quot;??_);_(@_)">
                        <c:v>254</c:v>
                      </c:pt>
                      <c:pt idx="192" formatCode="_(* #,##0_);_(* \(#,##0\);_(* &quot;-&quot;??_);_(@_)">
                        <c:v>347</c:v>
                      </c:pt>
                      <c:pt idx="193" formatCode="_(* #,##0_);_(* \(#,##0\);_(* &quot;-&quot;??_);_(@_)">
                        <c:v>441</c:v>
                      </c:pt>
                      <c:pt idx="194" formatCode="_(* #,##0_);_(* \(#,##0\);_(* &quot;-&quot;??_);_(@_)">
                        <c:v>306</c:v>
                      </c:pt>
                      <c:pt idx="195" formatCode="_(* #,##0_);_(* \(#,##0\);_(* &quot;-&quot;??_);_(@_)">
                        <c:v>269</c:v>
                      </c:pt>
                      <c:pt idx="196" formatCode="_(* #,##0_);_(* \(#,##0\);_(* &quot;-&quot;??_);_(@_)">
                        <c:v>291</c:v>
                      </c:pt>
                      <c:pt idx="197" formatCode="_(* #,##0_);_(* \(#,##0\);_(* &quot;-&quot;??_);_(@_)">
                        <c:v>296</c:v>
                      </c:pt>
                      <c:pt idx="198" formatCode="_(* #,##0_);_(* \(#,##0\);_(* &quot;-&quot;??_);_(@_)">
                        <c:v>707</c:v>
                      </c:pt>
                      <c:pt idx="199" formatCode="_(* #,##0_);_(* \(#,##0\);_(* &quot;-&quot;??_);_(@_)">
                        <c:v>768</c:v>
                      </c:pt>
                      <c:pt idx="200" formatCode="_(* #,##0_);_(* \(#,##0\);_(* &quot;-&quot;??_);_(@_)">
                        <c:v>479</c:v>
                      </c:pt>
                      <c:pt idx="201" formatCode="_(* #,##0_);_(* \(#,##0\);_(* &quot;-&quot;??_);_(@_)">
                        <c:v>322</c:v>
                      </c:pt>
                      <c:pt idx="202" formatCode="_(* #,##0_);_(* \(#,##0\);_(* &quot;-&quot;??_);_(@_)">
                        <c:v>275</c:v>
                      </c:pt>
                      <c:pt idx="203" formatCode="_(* #,##0_);_(* \(#,##0\);_(* &quot;-&quot;??_);_(@_)">
                        <c:v>49</c:v>
                      </c:pt>
                      <c:pt idx="204" formatCode="_(* #,##0_);_(* \(#,##0\);_(* &quot;-&quot;??_);_(@_)">
                        <c:v>23</c:v>
                      </c:pt>
                      <c:pt idx="205" formatCode="_(* #,##0_);_(* \(#,##0\);_(* &quot;-&quot;??_);_(@_)">
                        <c:v>11</c:v>
                      </c:pt>
                      <c:pt idx="206" formatCode="_(* #,##0_);_(* \(#,##0\);_(* &quot;-&quot;??_);_(@_)">
                        <c:v>7</c:v>
                      </c:pt>
                      <c:pt idx="207" formatCode="_(* #,##0_);_(* \(#,##0\);_(* &quot;-&quot;??_);_(@_)">
                        <c:v>7</c:v>
                      </c:pt>
                      <c:pt idx="208" formatCode="_(* #,##0_);_(* \(#,##0\);_(* &quot;-&quot;??_);_(@_)">
                        <c:v>1</c:v>
                      </c:pt>
                      <c:pt idx="211" formatCode="_(* #,##0_);_(* \(#,##0\);_(* &quot;-&quot;??_);_(@_)">
                        <c:v>43</c:v>
                      </c:pt>
                      <c:pt idx="212" formatCode="_(* #,##0_);_(* \(#,##0\);_(* &quot;-&quot;??_);_(@_)">
                        <c:v>288</c:v>
                      </c:pt>
                      <c:pt idx="213" formatCode="_(* #,##0_);_(* \(#,##0\);_(* &quot;-&quot;??_);_(@_)">
                        <c:v>329</c:v>
                      </c:pt>
                      <c:pt idx="214" formatCode="_(* #,##0_);_(* \(#,##0\);_(* &quot;-&quot;??_);_(@_)">
                        <c:v>293</c:v>
                      </c:pt>
                      <c:pt idx="215" formatCode="_(* #,##0_);_(* \(#,##0\);_(* &quot;-&quot;??_);_(@_)">
                        <c:v>229</c:v>
                      </c:pt>
                      <c:pt idx="216" formatCode="_(* #,##0_);_(* \(#,##0\);_(* &quot;-&quot;??_);_(@_)">
                        <c:v>234</c:v>
                      </c:pt>
                      <c:pt idx="217" formatCode="_(* #,##0_);_(* \(#,##0\);_(* &quot;-&quot;??_);_(@_)">
                        <c:v>297</c:v>
                      </c:pt>
                      <c:pt idx="218" formatCode="_(* #,##0_);_(* \(#,##0\);_(* &quot;-&quot;??_);_(@_)">
                        <c:v>240</c:v>
                      </c:pt>
                      <c:pt idx="219" formatCode="_(* #,##0_);_(* \(#,##0\);_(* &quot;-&quot;??_);_(@_)">
                        <c:v>196</c:v>
                      </c:pt>
                      <c:pt idx="220" formatCode="_(* #,##0_);_(* \(#,##0\);_(* &quot;-&quot;??_);_(@_)">
                        <c:v>327</c:v>
                      </c:pt>
                      <c:pt idx="221" formatCode="_(* #,##0_);_(* \(#,##0\);_(* &quot;-&quot;??_);_(@_)">
                        <c:v>373</c:v>
                      </c:pt>
                      <c:pt idx="222" formatCode="_(* #,##0_);_(* \(#,##0\);_(* &quot;-&quot;??_);_(@_)">
                        <c:v>256</c:v>
                      </c:pt>
                      <c:pt idx="223" formatCode="_(* #,##0_);_(* \(#,##0\);_(* &quot;-&quot;??_);_(@_)">
                        <c:v>187</c:v>
                      </c:pt>
                      <c:pt idx="224" formatCode="_(* #,##0_);_(* \(#,##0\);_(* &quot;-&quot;??_);_(@_)">
                        <c:v>158</c:v>
                      </c:pt>
                      <c:pt idx="225" formatCode="_(* #,##0_);_(* \(#,##0\);_(* &quot;-&quot;??_);_(@_)">
                        <c:v>210</c:v>
                      </c:pt>
                      <c:pt idx="226" formatCode="_(* #,##0_);_(* \(#,##0\);_(* &quot;-&quot;??_);_(@_)">
                        <c:v>258</c:v>
                      </c:pt>
                      <c:pt idx="227" formatCode="_(* #,##0_);_(* \(#,##0\);_(* &quot;-&quot;??_);_(@_)">
                        <c:v>395</c:v>
                      </c:pt>
                      <c:pt idx="228" formatCode="_(* #,##0_);_(* \(#,##0\);_(* &quot;-&quot;??_);_(@_)">
                        <c:v>393</c:v>
                      </c:pt>
                      <c:pt idx="229" formatCode="_(* #,##0_);_(* \(#,##0\);_(* &quot;-&quot;??_);_(@_)">
                        <c:v>239</c:v>
                      </c:pt>
                      <c:pt idx="230" formatCode="_(* #,##0_);_(* \(#,##0\);_(* &quot;-&quot;??_);_(@_)">
                        <c:v>194</c:v>
                      </c:pt>
                      <c:pt idx="231" formatCode="_(* #,##0_);_(* \(#,##0\);_(* &quot;-&quot;??_);_(@_)">
                        <c:v>219</c:v>
                      </c:pt>
                      <c:pt idx="232" formatCode="_(* #,##0_);_(* \(#,##0\);_(* &quot;-&quot;??_);_(@_)">
                        <c:v>195</c:v>
                      </c:pt>
                      <c:pt idx="233" formatCode="_(* #,##0_);_(* \(#,##0\);_(* &quot;-&quot;??_);_(@_)">
                        <c:v>158</c:v>
                      </c:pt>
                      <c:pt idx="234" formatCode="_(* #,##0_);_(* \(#,##0\);_(* &quot;-&quot;??_);_(@_)">
                        <c:v>252</c:v>
                      </c:pt>
                      <c:pt idx="235" formatCode="_(* #,##0_);_(* \(#,##0\);_(* &quot;-&quot;??_);_(@_)">
                        <c:v>233</c:v>
                      </c:pt>
                      <c:pt idx="236" formatCode="_(* #,##0_);_(* \(#,##0\);_(* &quot;-&quot;??_);_(@_)">
                        <c:v>160</c:v>
                      </c:pt>
                      <c:pt idx="237" formatCode="_(* #,##0_);_(* \(#,##0\);_(* &quot;-&quot;??_);_(@_)">
                        <c:v>144</c:v>
                      </c:pt>
                      <c:pt idx="238" formatCode="_(* #,##0_);_(* \(#,##0\);_(* &quot;-&quot;??_);_(@_)">
                        <c:v>123</c:v>
                      </c:pt>
                      <c:pt idx="239" formatCode="_(* #,##0_);_(* \(#,##0\);_(* &quot;-&quot;??_);_(@_)">
                        <c:v>121</c:v>
                      </c:pt>
                      <c:pt idx="240" formatCode="_(* #,##0_);_(* \(#,##0\);_(* &quot;-&quot;??_);_(@_)">
                        <c:v>234</c:v>
                      </c:pt>
                      <c:pt idx="241" formatCode="_(* #,##0_);_(* \(#,##0\);_(* &quot;-&quot;??_);_(@_)">
                        <c:v>303</c:v>
                      </c:pt>
                      <c:pt idx="242" formatCode="_(* #,##0_);_(* \(#,##0\);_(* &quot;-&quot;??_);_(@_)">
                        <c:v>420</c:v>
                      </c:pt>
                      <c:pt idx="243" formatCode="_(* #,##0_);_(* \(#,##0\);_(* &quot;-&quot;??_);_(@_)">
                        <c:v>346</c:v>
                      </c:pt>
                      <c:pt idx="244" formatCode="_(* #,##0_);_(* \(#,##0\);_(* &quot;-&quot;??_);_(@_)">
                        <c:v>255</c:v>
                      </c:pt>
                      <c:pt idx="245" formatCode="_(* #,##0_);_(* \(#,##0\);_(* &quot;-&quot;??_);_(@_)">
                        <c:v>172</c:v>
                      </c:pt>
                      <c:pt idx="246" formatCode="_(* #,##0_);_(* \(#,##0\);_(* &quot;-&quot;??_);_(@_)">
                        <c:v>123</c:v>
                      </c:pt>
                      <c:pt idx="247" formatCode="_(* #,##0_);_(* \(#,##0\);_(* &quot;-&quot;??_);_(@_)">
                        <c:v>123</c:v>
                      </c:pt>
                      <c:pt idx="248" formatCode="_(* #,##0_);_(* \(#,##0\);_(* &quot;-&quot;??_);_(@_)">
                        <c:v>195</c:v>
                      </c:pt>
                      <c:pt idx="249" formatCode="_(* #,##0_);_(* \(#,##0\);_(* &quot;-&quot;??_);_(@_)">
                        <c:v>278</c:v>
                      </c:pt>
                      <c:pt idx="250" formatCode="_(* #,##0_);_(* \(#,##0\);_(* &quot;-&quot;??_);_(@_)">
                        <c:v>209</c:v>
                      </c:pt>
                      <c:pt idx="251" formatCode="_(* #,##0_);_(* \(#,##0\);_(* &quot;-&quot;??_);_(@_)">
                        <c:v>223</c:v>
                      </c:pt>
                      <c:pt idx="252" formatCode="_(* #,##0_);_(* \(#,##0\);_(* &quot;-&quot;??_);_(@_)">
                        <c:v>201</c:v>
                      </c:pt>
                      <c:pt idx="253" formatCode="_(* #,##0_);_(* \(#,##0\);_(* &quot;-&quot;??_);_(@_)">
                        <c:v>229</c:v>
                      </c:pt>
                      <c:pt idx="254" formatCode="_(* #,##0_);_(* \(#,##0\);_(* &quot;-&quot;??_);_(@_)">
                        <c:v>167</c:v>
                      </c:pt>
                      <c:pt idx="255" formatCode="_(* #,##0_);_(* \(#,##0\);_(* &quot;-&quot;??_);_(@_)">
                        <c:v>154</c:v>
                      </c:pt>
                      <c:pt idx="256" formatCode="_(* #,##0_);_(* \(#,##0\);_(* &quot;-&quot;??_);_(@_)">
                        <c:v>229</c:v>
                      </c:pt>
                      <c:pt idx="257" formatCode="_(* #,##0_);_(* \(#,##0\);_(* &quot;-&quot;??_);_(@_)">
                        <c:v>119</c:v>
                      </c:pt>
                      <c:pt idx="258" formatCode="_(* #,##0_);_(* \(#,##0\);_(* &quot;-&quot;??_);_(@_)">
                        <c:v>109</c:v>
                      </c:pt>
                      <c:pt idx="259" formatCode="_(* #,##0_);_(* \(#,##0\);_(* &quot;-&quot;??_);_(@_)">
                        <c:v>130</c:v>
                      </c:pt>
                      <c:pt idx="260" formatCode="_(* #,##0_);_(* \(#,##0\);_(* &quot;-&quot;??_);_(@_)">
                        <c:v>112</c:v>
                      </c:pt>
                      <c:pt idx="261" formatCode="_(* #,##0_);_(* \(#,##0\);_(* &quot;-&quot;??_);_(@_)">
                        <c:v>139</c:v>
                      </c:pt>
                      <c:pt idx="262" formatCode="_(* #,##0_);_(* \(#,##0\);_(* &quot;-&quot;??_);_(@_)">
                        <c:v>173</c:v>
                      </c:pt>
                      <c:pt idx="263" formatCode="_(* #,##0_);_(* \(#,##0\);_(* &quot;-&quot;??_);_(@_)">
                        <c:v>204</c:v>
                      </c:pt>
                      <c:pt idx="264" formatCode="_(* #,##0_);_(* \(#,##0\);_(* &quot;-&quot;??_);_(@_)">
                        <c:v>130</c:v>
                      </c:pt>
                      <c:pt idx="265" formatCode="_(* #,##0_);_(* \(#,##0\);_(* &quot;-&quot;??_);_(@_)">
                        <c:v>124</c:v>
                      </c:pt>
                      <c:pt idx="266" formatCode="_(* #,##0_);_(* \(#,##0\);_(* &quot;-&quot;??_);_(@_)">
                        <c:v>160</c:v>
                      </c:pt>
                      <c:pt idx="267" formatCode="_(* #,##0_);_(* \(#,##0\);_(* &quot;-&quot;??_);_(@_)">
                        <c:v>306</c:v>
                      </c:pt>
                      <c:pt idx="268" formatCode="_(* #,##0_);_(* \(#,##0\);_(* &quot;-&quot;??_);_(@_)">
                        <c:v>295</c:v>
                      </c:pt>
                      <c:pt idx="269" formatCode="_(* #,##0_);_(* \(#,##0\);_(* &quot;-&quot;??_);_(@_)">
                        <c:v>549</c:v>
                      </c:pt>
                      <c:pt idx="270" formatCode="_(* #,##0_);_(* \(#,##0\);_(* &quot;-&quot;??_);_(@_)">
                        <c:v>688</c:v>
                      </c:pt>
                      <c:pt idx="271" formatCode="_(* #,##0_);_(* \(#,##0\);_(* &quot;-&quot;??_);_(@_)">
                        <c:v>386</c:v>
                      </c:pt>
                      <c:pt idx="272" formatCode="_(* #,##0_);_(* \(#,##0\);_(* &quot;-&quot;??_);_(@_)">
                        <c:v>351</c:v>
                      </c:pt>
                      <c:pt idx="273" formatCode="_(* #,##0_);_(* \(#,##0\);_(* &quot;-&quot;??_);_(@_)">
                        <c:v>362</c:v>
                      </c:pt>
                      <c:pt idx="274" formatCode="_(* #,##0_);_(* \(#,##0\);_(* &quot;-&quot;??_);_(@_)">
                        <c:v>290</c:v>
                      </c:pt>
                      <c:pt idx="275" formatCode="_(* #,##0_);_(* \(#,##0\);_(* &quot;-&quot;??_);_(@_)">
                        <c:v>266</c:v>
                      </c:pt>
                      <c:pt idx="276" formatCode="_(* #,##0_);_(* \(#,##0\);_(* &quot;-&quot;??_);_(@_)">
                        <c:v>324</c:v>
                      </c:pt>
                      <c:pt idx="277" formatCode="_(* #,##0_);_(* \(#,##0\);_(* &quot;-&quot;??_);_(@_)">
                        <c:v>509</c:v>
                      </c:pt>
                      <c:pt idx="278" formatCode="_(* #,##0_);_(* \(#,##0\);_(* &quot;-&quot;??_);_(@_)">
                        <c:v>336</c:v>
                      </c:pt>
                      <c:pt idx="279" formatCode="_(* #,##0_);_(* \(#,##0\);_(* &quot;-&quot;??_);_(@_)">
                        <c:v>224</c:v>
                      </c:pt>
                      <c:pt idx="280" formatCode="_(* #,##0_);_(* \(#,##0\);_(* &quot;-&quot;??_);_(@_)">
                        <c:v>221</c:v>
                      </c:pt>
                      <c:pt idx="281" formatCode="_(* #,##0_);_(* \(#,##0\);_(* &quot;-&quot;??_);_(@_)">
                        <c:v>266</c:v>
                      </c:pt>
                      <c:pt idx="282" formatCode="_(* #,##0_);_(* \(#,##0\);_(* &quot;-&quot;??_);_(@_)">
                        <c:v>249</c:v>
                      </c:pt>
                      <c:pt idx="283" formatCode="_(* #,##0_);_(* \(#,##0\);_(* &quot;-&quot;??_);_(@_)">
                        <c:v>298</c:v>
                      </c:pt>
                      <c:pt idx="284" formatCode="_(* #,##0_);_(* \(#,##0\);_(* &quot;-&quot;??_);_(@_)">
                        <c:v>223</c:v>
                      </c:pt>
                      <c:pt idx="285" formatCode="_(* #,##0_);_(* \(#,##0\);_(* &quot;-&quot;??_);_(@_)">
                        <c:v>313</c:v>
                      </c:pt>
                      <c:pt idx="286" formatCode="_(* #,##0_);_(* \(#,##0\);_(* &quot;-&quot;??_);_(@_)">
                        <c:v>343</c:v>
                      </c:pt>
                      <c:pt idx="287" formatCode="_(* #,##0_);_(* \(#,##0\);_(* &quot;-&quot;??_);_(@_)">
                        <c:v>319</c:v>
                      </c:pt>
                      <c:pt idx="288" formatCode="_(* #,##0_);_(* \(#,##0\);_(* &quot;-&quot;??_);_(@_)">
                        <c:v>333</c:v>
                      </c:pt>
                      <c:pt idx="289" formatCode="_(* #,##0_);_(* \(#,##0\);_(* &quot;-&quot;??_);_(@_)">
                        <c:v>385</c:v>
                      </c:pt>
                      <c:pt idx="290" formatCode="_(* #,##0_);_(* \(#,##0\);_(* &quot;-&quot;??_);_(@_)">
                        <c:v>465</c:v>
                      </c:pt>
                      <c:pt idx="291" formatCode="_(* #,##0_);_(* \(#,##0\);_(* &quot;-&quot;??_);_(@_)">
                        <c:v>483</c:v>
                      </c:pt>
                      <c:pt idx="292" formatCode="_(* #,##0_);_(* \(#,##0\);_(* &quot;-&quot;??_);_(@_)">
                        <c:v>639</c:v>
                      </c:pt>
                      <c:pt idx="293" formatCode="_(* #,##0_);_(* \(#,##0\);_(* &quot;-&quot;??_);_(@_)">
                        <c:v>441</c:v>
                      </c:pt>
                      <c:pt idx="294" formatCode="_(* #,##0_);_(* \(#,##0\);_(* &quot;-&quot;??_);_(@_)">
                        <c:v>351</c:v>
                      </c:pt>
                      <c:pt idx="295" formatCode="_(* #,##0_);_(* \(#,##0\);_(* &quot;-&quot;??_);_(@_)">
                        <c:v>290</c:v>
                      </c:pt>
                      <c:pt idx="296" formatCode="_(* #,##0_);_(* \(#,##0\);_(* &quot;-&quot;??_);_(@_)">
                        <c:v>325</c:v>
                      </c:pt>
                      <c:pt idx="297" formatCode="_(* #,##0_);_(* \(#,##0\);_(* &quot;-&quot;??_);_(@_)">
                        <c:v>561</c:v>
                      </c:pt>
                      <c:pt idx="298" formatCode="_(* #,##0_);_(* \(#,##0\);_(* &quot;-&quot;??_);_(@_)">
                        <c:v>616</c:v>
                      </c:pt>
                      <c:pt idx="299" formatCode="_(* #,##0_);_(* \(#,##0\);_(* &quot;-&quot;??_);_(@_)">
                        <c:v>407</c:v>
                      </c:pt>
                      <c:pt idx="300" formatCode="_(* #,##0_);_(* \(#,##0\);_(* &quot;-&quot;??_);_(@_)">
                        <c:v>530</c:v>
                      </c:pt>
                      <c:pt idx="301" formatCode="_(* #,##0_);_(* \(#,##0\);_(* &quot;-&quot;??_);_(@_)">
                        <c:v>469</c:v>
                      </c:pt>
                      <c:pt idx="302" formatCode="_(* #,##0_);_(* \(#,##0\);_(* &quot;-&quot;??_);_(@_)">
                        <c:v>331</c:v>
                      </c:pt>
                      <c:pt idx="303" formatCode="_(* #,##0_);_(* \(#,##0\);_(* &quot;-&quot;??_);_(@_)">
                        <c:v>337</c:v>
                      </c:pt>
                      <c:pt idx="304" formatCode="_(* #,##0_);_(* \(#,##0\);_(* &quot;-&quot;??_);_(@_)">
                        <c:v>705</c:v>
                      </c:pt>
                      <c:pt idx="305" formatCode="_(* #,##0_);_(* \(#,##0\);_(* &quot;-&quot;??_);_(@_)">
                        <c:v>696</c:v>
                      </c:pt>
                      <c:pt idx="306" formatCode="_(* #,##0_);_(* \(#,##0\);_(* &quot;-&quot;??_);_(@_)">
                        <c:v>679</c:v>
                      </c:pt>
                      <c:pt idx="307" formatCode="_(* #,##0_);_(* \(#,##0\);_(* &quot;-&quot;??_);_(@_)">
                        <c:v>432</c:v>
                      </c:pt>
                      <c:pt idx="308" formatCode="_(* #,##0_);_(* \(#,##0\);_(* &quot;-&quot;??_);_(@_)">
                        <c:v>443</c:v>
                      </c:pt>
                      <c:pt idx="309" formatCode="_(* #,##0_);_(* \(#,##0\);_(* &quot;-&quot;??_);_(@_)">
                        <c:v>291</c:v>
                      </c:pt>
                      <c:pt idx="310" formatCode="_(* #,##0_);_(* \(#,##0\);_(* &quot;-&quot;??_);_(@_)">
                        <c:v>315</c:v>
                      </c:pt>
                      <c:pt idx="311" formatCode="_(* #,##0_);_(* \(#,##0\);_(* &quot;-&quot;??_);_(@_)">
                        <c:v>460</c:v>
                      </c:pt>
                      <c:pt idx="312" formatCode="_(* #,##0_);_(* \(#,##0\);_(* &quot;-&quot;??_);_(@_)">
                        <c:v>556</c:v>
                      </c:pt>
                      <c:pt idx="313" formatCode="_(* #,##0_);_(* \(#,##0\);_(* &quot;-&quot;??_);_(@_)">
                        <c:v>348</c:v>
                      </c:pt>
                      <c:pt idx="314" formatCode="_(* #,##0_);_(* \(#,##0\);_(* &quot;-&quot;??_);_(@_)">
                        <c:v>283</c:v>
                      </c:pt>
                      <c:pt idx="315" formatCode="_(* #,##0_);_(* \(#,##0\);_(* &quot;-&quot;??_);_(@_)">
                        <c:v>298</c:v>
                      </c:pt>
                      <c:pt idx="316" formatCode="_(* #,##0_);_(* \(#,##0\);_(* &quot;-&quot;??_);_(@_)">
                        <c:v>273</c:v>
                      </c:pt>
                      <c:pt idx="317" formatCode="_(* #,##0_);_(* \(#,##0\);_(* &quot;-&quot;??_);_(@_)">
                        <c:v>242</c:v>
                      </c:pt>
                      <c:pt idx="318" formatCode="_(* #,##0_);_(* \(#,##0\);_(* &quot;-&quot;??_);_(@_)">
                        <c:v>349</c:v>
                      </c:pt>
                      <c:pt idx="319" formatCode="_(* #,##0_);_(* \(#,##0\);_(* &quot;-&quot;??_);_(@_)">
                        <c:v>322</c:v>
                      </c:pt>
                      <c:pt idx="320" formatCode="_(* #,##0_);_(* \(#,##0\);_(* &quot;-&quot;??_);_(@_)">
                        <c:v>207</c:v>
                      </c:pt>
                      <c:pt idx="321" formatCode="_(* #,##0_);_(* \(#,##0\);_(* &quot;-&quot;??_);_(@_)">
                        <c:v>239</c:v>
                      </c:pt>
                      <c:pt idx="322" formatCode="_(* #,##0_);_(* \(#,##0\);_(* &quot;-&quot;??_);_(@_)">
                        <c:v>205</c:v>
                      </c:pt>
                      <c:pt idx="323" formatCode="_(* #,##0_);_(* \(#,##0\);_(* &quot;-&quot;??_);_(@_)">
                        <c:v>178</c:v>
                      </c:pt>
                      <c:pt idx="324" formatCode="_(* #,##0_);_(* \(#,##0\);_(* &quot;-&quot;??_);_(@_)">
                        <c:v>172</c:v>
                      </c:pt>
                      <c:pt idx="325" formatCode="_(* #,##0_);_(* \(#,##0\);_(* &quot;-&quot;??_);_(@_)">
                        <c:v>415</c:v>
                      </c:pt>
                      <c:pt idx="326" formatCode="_(* #,##0_);_(* \(#,##0\);_(* &quot;-&quot;??_);_(@_)">
                        <c:v>496</c:v>
                      </c:pt>
                      <c:pt idx="327" formatCode="_(* #,##0_);_(* \(#,##0\);_(* &quot;-&quot;??_);_(@_)">
                        <c:v>282</c:v>
                      </c:pt>
                      <c:pt idx="328" formatCode="_(* #,##0_);_(* \(#,##0\);_(* &quot;-&quot;??_);_(@_)">
                        <c:v>217</c:v>
                      </c:pt>
                      <c:pt idx="329" formatCode="_(* #,##0_);_(* \(#,##0\);_(* &quot;-&quot;??_);_(@_)">
                        <c:v>243</c:v>
                      </c:pt>
                      <c:pt idx="330" formatCode="_(* #,##0_);_(* \(#,##0\);_(* &quot;-&quot;??_);_(@_)">
                        <c:v>220</c:v>
                      </c:pt>
                      <c:pt idx="331" formatCode="_(* #,##0_);_(* \(#,##0\);_(* &quot;-&quot;??_);_(@_)">
                        <c:v>295</c:v>
                      </c:pt>
                      <c:pt idx="332" formatCode="_(* #,##0_);_(* \(#,##0\);_(* &quot;-&quot;??_);_(@_)">
                        <c:v>352</c:v>
                      </c:pt>
                      <c:pt idx="333" formatCode="_(* #,##0_);_(* \(#,##0\);_(* &quot;-&quot;??_);_(@_)">
                        <c:v>261</c:v>
                      </c:pt>
                      <c:pt idx="334" formatCode="_(* #,##0_);_(* \(#,##0\);_(* &quot;-&quot;??_);_(@_)">
                        <c:v>249</c:v>
                      </c:pt>
                      <c:pt idx="335" formatCode="_(* #,##0_);_(* \(#,##0\);_(* &quot;-&quot;??_);_(@_)">
                        <c:v>178</c:v>
                      </c:pt>
                      <c:pt idx="336" formatCode="_(* #,##0_);_(* \(#,##0\);_(* &quot;-&quot;??_);_(@_)">
                        <c:v>231</c:v>
                      </c:pt>
                      <c:pt idx="337" formatCode="_(* #,##0_);_(* \(#,##0\);_(* &quot;-&quot;??_);_(@_)">
                        <c:v>241</c:v>
                      </c:pt>
                      <c:pt idx="338" formatCode="_(* #,##0_);_(* \(#,##0\);_(* &quot;-&quot;??_);_(@_)">
                        <c:v>237</c:v>
                      </c:pt>
                      <c:pt idx="339" formatCode="_(* #,##0_);_(* \(#,##0\);_(* &quot;-&quot;??_);_(@_)">
                        <c:v>299</c:v>
                      </c:pt>
                      <c:pt idx="340" formatCode="_(* #,##0_);_(* \(#,##0\);_(* &quot;-&quot;??_);_(@_)">
                        <c:v>281</c:v>
                      </c:pt>
                      <c:pt idx="341" formatCode="_(* #,##0_);_(* \(#,##0\);_(* &quot;-&quot;??_);_(@_)">
                        <c:v>271</c:v>
                      </c:pt>
                      <c:pt idx="342" formatCode="_(* #,##0_);_(* \(#,##0\);_(* &quot;-&quot;??_);_(@_)">
                        <c:v>191</c:v>
                      </c:pt>
                      <c:pt idx="343" formatCode="_(* #,##0_);_(* \(#,##0\);_(* &quot;-&quot;??_);_(@_)">
                        <c:v>195</c:v>
                      </c:pt>
                      <c:pt idx="344" formatCode="_(* #,##0_);_(* \(#,##0\);_(* &quot;-&quot;??_);_(@_)">
                        <c:v>146</c:v>
                      </c:pt>
                      <c:pt idx="345" formatCode="_(* #,##0_);_(* \(#,##0\);_(* &quot;-&quot;??_);_(@_)">
                        <c:v>183</c:v>
                      </c:pt>
                      <c:pt idx="346" formatCode="_(* #,##0_);_(* \(#,##0\);_(* &quot;-&quot;??_);_(@_)">
                        <c:v>303</c:v>
                      </c:pt>
                      <c:pt idx="347" formatCode="_(* #,##0_);_(* \(#,##0\);_(* &quot;-&quot;??_);_(@_)">
                        <c:v>308</c:v>
                      </c:pt>
                      <c:pt idx="348" formatCode="_(* #,##0_);_(* \(#,##0\);_(* &quot;-&quot;??_);_(@_)">
                        <c:v>144</c:v>
                      </c:pt>
                      <c:pt idx="349" formatCode="_(* #,##0_);_(* \(#,##0\);_(* &quot;-&quot;??_);_(@_)">
                        <c:v>126</c:v>
                      </c:pt>
                      <c:pt idx="350" formatCode="_(* #,##0_);_(* \(#,##0\);_(* &quot;-&quot;??_);_(@_)">
                        <c:v>134</c:v>
                      </c:pt>
                      <c:pt idx="351" formatCode="_(* #,##0_);_(* \(#,##0\);_(* &quot;-&quot;??_);_(@_)">
                        <c:v>135</c:v>
                      </c:pt>
                      <c:pt idx="352" formatCode="_(* #,##0_);_(* \(#,##0\);_(* &quot;-&quot;??_);_(@_)">
                        <c:v>149</c:v>
                      </c:pt>
                      <c:pt idx="353" formatCode="_(* #,##0_);_(* \(#,##0\);_(* &quot;-&quot;??_);_(@_)">
                        <c:v>309</c:v>
                      </c:pt>
                      <c:pt idx="354" formatCode="_(* #,##0_);_(* \(#,##0\);_(* &quot;-&quot;??_);_(@_)">
                        <c:v>276</c:v>
                      </c:pt>
                      <c:pt idx="355" formatCode="_(* #,##0_);_(* \(#,##0\);_(* &quot;-&quot;??_);_(@_)">
                        <c:v>172</c:v>
                      </c:pt>
                      <c:pt idx="356" formatCode="_(* #,##0_);_(* \(#,##0\);_(* &quot;-&quot;??_);_(@_)">
                        <c:v>130</c:v>
                      </c:pt>
                      <c:pt idx="357" formatCode="_(* #,##0_);_(* \(#,##0\);_(* &quot;-&quot;??_);_(@_)">
                        <c:v>153</c:v>
                      </c:pt>
                      <c:pt idx="358" formatCode="_(* #,##0_);_(* \(#,##0\);_(* &quot;-&quot;??_);_(@_)">
                        <c:v>150</c:v>
                      </c:pt>
                      <c:pt idx="359" formatCode="_(* #,##0_);_(* \(#,##0\);_(* &quot;-&quot;??_);_(@_)">
                        <c:v>191</c:v>
                      </c:pt>
                      <c:pt idx="360" formatCode="_(* #,##0_);_(* \(#,##0\);_(* &quot;-&quot;??_);_(@_)">
                        <c:v>395</c:v>
                      </c:pt>
                      <c:pt idx="361" formatCode="_(* #,##0_);_(* \(#,##0\);_(* &quot;-&quot;??_);_(@_)">
                        <c:v>348</c:v>
                      </c:pt>
                      <c:pt idx="362" formatCode="_(* #,##0_);_(* \(#,##0\);_(* &quot;-&quot;??_);_(@_)">
                        <c:v>226</c:v>
                      </c:pt>
                      <c:pt idx="363" formatCode="_(* #,##0_);_(* \(#,##0\);_(* &quot;-&quot;??_);_(@_)">
                        <c:v>287</c:v>
                      </c:pt>
                      <c:pt idx="364" formatCode="_(* #,##0_);_(* \(#,##0\);_(* &quot;-&quot;??_);_(@_)">
                        <c:v>212</c:v>
                      </c:pt>
                      <c:pt idx="365" formatCode="_(* #,##0_);_(* \(#,##0\);_(* &quot;-&quot;??_);_(@_)">
                        <c:v>163</c:v>
                      </c:pt>
                      <c:pt idx="366" formatCode="_(* #,##0_);_(* \(#,##0\);_(* &quot;-&quot;??_);_(@_)">
                        <c:v>164</c:v>
                      </c:pt>
                      <c:pt idx="367" formatCode="_(* #,##0_);_(* \(#,##0\);_(* &quot;-&quot;??_);_(@_)">
                        <c:v>292</c:v>
                      </c:pt>
                      <c:pt idx="368" formatCode="_(* #,##0_);_(* \(#,##0\);_(* &quot;-&quot;??_);_(@_)">
                        <c:v>293</c:v>
                      </c:pt>
                      <c:pt idx="369" formatCode="_(* #,##0_);_(* \(#,##0\);_(* &quot;-&quot;??_);_(@_)">
                        <c:v>187</c:v>
                      </c:pt>
                      <c:pt idx="370" formatCode="_(* #,##0_);_(* \(#,##0\);_(* &quot;-&quot;??_);_(@_)">
                        <c:v>145</c:v>
                      </c:pt>
                      <c:pt idx="371" formatCode="_(* #,##0_);_(* \(#,##0\);_(* &quot;-&quot;??_);_(@_)">
                        <c:v>180</c:v>
                      </c:pt>
                      <c:pt idx="372" formatCode="_(* #,##0_);_(* \(#,##0\);_(* &quot;-&quot;??_);_(@_)">
                        <c:v>175</c:v>
                      </c:pt>
                      <c:pt idx="373" formatCode="_(* #,##0_);_(* \(#,##0\);_(* &quot;-&quot;??_);_(@_)">
                        <c:v>149</c:v>
                      </c:pt>
                      <c:pt idx="374" formatCode="_(* #,##0_);_(* \(#,##0\);_(* &quot;-&quot;??_);_(@_)">
                        <c:v>236</c:v>
                      </c:pt>
                      <c:pt idx="375" formatCode="_(* #,##0_);_(* \(#,##0\);_(* &quot;-&quot;??_);_(@_)">
                        <c:v>297</c:v>
                      </c:pt>
                      <c:pt idx="376" formatCode="_(* #,##0_);_(* \(#,##0\);_(* &quot;-&quot;??_);_(@_)">
                        <c:v>162</c:v>
                      </c:pt>
                      <c:pt idx="377" formatCode="_(* #,##0_);_(* \(#,##0\);_(* &quot;-&quot;??_);_(@_)">
                        <c:v>69</c:v>
                      </c:pt>
                      <c:pt idx="378" formatCode="_(* #,##0_);_(* \(#,##0\);_(* &quot;-&quot;??_);_(@_)">
                        <c:v>193</c:v>
                      </c:pt>
                      <c:pt idx="379" formatCode="_(* #,##0_);_(* \(#,##0\);_(* &quot;-&quot;??_);_(@_)">
                        <c:v>185</c:v>
                      </c:pt>
                      <c:pt idx="380" formatCode="_(* #,##0_);_(* \(#,##0\);_(* &quot;-&quot;??_);_(@_)">
                        <c:v>238</c:v>
                      </c:pt>
                      <c:pt idx="381" formatCode="_(* #,##0_);_(* \(#,##0\);_(* &quot;-&quot;??_);_(@_)">
                        <c:v>250</c:v>
                      </c:pt>
                      <c:pt idx="382" formatCode="_(* #,##0_);_(* \(#,##0\);_(* &quot;-&quot;??_);_(@_)">
                        <c:v>274</c:v>
                      </c:pt>
                      <c:pt idx="383" formatCode="_(* #,##0_);_(* \(#,##0\);_(* &quot;-&quot;??_);_(@_)">
                        <c:v>153</c:v>
                      </c:pt>
                      <c:pt idx="384" formatCode="_(* #,##0_);_(* \(#,##0\);_(* &quot;-&quot;??_);_(@_)">
                        <c:v>92</c:v>
                      </c:pt>
                      <c:pt idx="385" formatCode="_(* #,##0_);_(* \(#,##0\);_(* &quot;-&quot;??_);_(@_)">
                        <c:v>130</c:v>
                      </c:pt>
                      <c:pt idx="386" formatCode="_(* #,##0_);_(* \(#,##0\);_(* &quot;-&quot;??_);_(@_)">
                        <c:v>149</c:v>
                      </c:pt>
                      <c:pt idx="387" formatCode="_(* #,##0_);_(* \(#,##0\);_(* &quot;-&quot;??_);_(@_)">
                        <c:v>144</c:v>
                      </c:pt>
                      <c:pt idx="388" formatCode="_(* #,##0_);_(* \(#,##0\);_(* &quot;-&quot;??_);_(@_)">
                        <c:v>256</c:v>
                      </c:pt>
                      <c:pt idx="389" formatCode="_(* #,##0_);_(* \(#,##0\);_(* &quot;-&quot;??_);_(@_)">
                        <c:v>241</c:v>
                      </c:pt>
                      <c:pt idx="390" formatCode="_(* #,##0_);_(* \(#,##0\);_(* &quot;-&quot;??_);_(@_)">
                        <c:v>167</c:v>
                      </c:pt>
                      <c:pt idx="391" formatCode="_(* #,##0_);_(* \(#,##0\);_(* &quot;-&quot;??_);_(@_)">
                        <c:v>213</c:v>
                      </c:pt>
                      <c:pt idx="392" formatCode="_(* #,##0_);_(* \(#,##0\);_(* &quot;-&quot;??_);_(@_)">
                        <c:v>187</c:v>
                      </c:pt>
                      <c:pt idx="393" formatCode="_(* #,##0_);_(* \(#,##0\);_(* &quot;-&quot;??_);_(@_)">
                        <c:v>147</c:v>
                      </c:pt>
                      <c:pt idx="394" formatCode="_(* #,##0_);_(* \(#,##0\);_(* &quot;-&quot;??_);_(@_)">
                        <c:v>173</c:v>
                      </c:pt>
                      <c:pt idx="395" formatCode="_(* #,##0_);_(* \(#,##0\);_(* &quot;-&quot;??_);_(@_)">
                        <c:v>216</c:v>
                      </c:pt>
                      <c:pt idx="396" formatCode="_(* #,##0_);_(* \(#,##0\);_(* &quot;-&quot;??_);_(@_)">
                        <c:v>156</c:v>
                      </c:pt>
                      <c:pt idx="397" formatCode="_(* #,##0_);_(* \(#,##0\);_(* &quot;-&quot;??_);_(@_)">
                        <c:v>146</c:v>
                      </c:pt>
                      <c:pt idx="398" formatCode="_(* #,##0_);_(* \(#,##0\);_(* &quot;-&quot;??_);_(@_)">
                        <c:v>126</c:v>
                      </c:pt>
                      <c:pt idx="399" formatCode="_(* #,##0_);_(* \(#,##0\);_(* &quot;-&quot;??_);_(@_)">
                        <c:v>124</c:v>
                      </c:pt>
                      <c:pt idx="400" formatCode="_(* #,##0_);_(* \(#,##0\);_(* &quot;-&quot;??_);_(@_)">
                        <c:v>162</c:v>
                      </c:pt>
                      <c:pt idx="401" formatCode="_(* #,##0_);_(* \(#,##0\);_(* &quot;-&quot;??_);_(@_)">
                        <c:v>141</c:v>
                      </c:pt>
                      <c:pt idx="402" formatCode="_(* #,##0_);_(* \(#,##0\);_(* &quot;-&quot;??_);_(@_)">
                        <c:v>165</c:v>
                      </c:pt>
                      <c:pt idx="403" formatCode="_(* #,##0_);_(* \(#,##0\);_(* &quot;-&quot;??_);_(@_)">
                        <c:v>199</c:v>
                      </c:pt>
                      <c:pt idx="404" formatCode="_(* #,##0_);_(* \(#,##0\);_(* &quot;-&quot;??_);_(@_)">
                        <c:v>109</c:v>
                      </c:pt>
                      <c:pt idx="405" formatCode="_(* #,##0_);_(* \(#,##0\);_(* &quot;-&quot;??_);_(@_)">
                        <c:v>109</c:v>
                      </c:pt>
                      <c:pt idx="406" formatCode="_(* #,##0_);_(* \(#,##0\);_(* &quot;-&quot;??_);_(@_)">
                        <c:v>80</c:v>
                      </c:pt>
                      <c:pt idx="407" formatCode="_(* #,##0_);_(* \(#,##0\);_(* &quot;-&quot;??_);_(@_)">
                        <c:v>90</c:v>
                      </c:pt>
                      <c:pt idx="408" formatCode="_(* #,##0_);_(* \(#,##0\);_(* &quot;-&quot;??_);_(@_)">
                        <c:v>77</c:v>
                      </c:pt>
                      <c:pt idx="409" formatCode="_(* #,##0_);_(* \(#,##0\);_(* &quot;-&quot;??_);_(@_)">
                        <c:v>145</c:v>
                      </c:pt>
                      <c:pt idx="410" formatCode="_(* #,##0_);_(* \(#,##0\);_(* &quot;-&quot;??_);_(@_)">
                        <c:v>150</c:v>
                      </c:pt>
                      <c:pt idx="411" formatCode="_(* #,##0_);_(* \(#,##0\);_(* &quot;-&quot;??_);_(@_)">
                        <c:v>58</c:v>
                      </c:pt>
                      <c:pt idx="412" formatCode="_(* #,##0_);_(* \(#,##0\);_(* &quot;-&quot;??_);_(@_)">
                        <c:v>18</c:v>
                      </c:pt>
                      <c:pt idx="413" formatCode="_(* #,##0_);_(* \(#,##0\);_(* &quot;-&quot;??_);_(@_)">
                        <c:v>8</c:v>
                      </c:pt>
                      <c:pt idx="414" formatCode="_(* #,##0_);_(* \(#,##0\);_(* &quot;-&quot;??_);_(@_)">
                        <c:v>3</c:v>
                      </c:pt>
                      <c:pt idx="415" formatCode="_(* #,##0_);_(* \(#,##0\);_(* &quot;-&quot;??_);_(@_)">
                        <c:v>4</c:v>
                      </c:pt>
                      <c:pt idx="416" formatCode="_(* #,##0_);_(* \(#,##0\);_(* &quot;-&quot;??_);_(@_)">
                        <c:v>4</c:v>
                      </c:pt>
                      <c:pt idx="418" formatCode="_(* #,##0_);_(* \(#,##0\);_(* &quot;-&quot;??_);_(@_)">
                        <c:v>1</c:v>
                      </c:pt>
                      <c:pt idx="419" formatCode="_(* #,##0_);_(* \(#,##0\);_(* &quot;-&quot;??_);_(@_)">
                        <c:v>1</c:v>
                      </c:pt>
                      <c:pt idx="420" formatCode="_(* #,##0_);_(* \(#,##0\);_(* &quot;-&quot;??_);_(@_)">
                        <c:v>1</c:v>
                      </c:pt>
                      <c:pt idx="421" formatCode="_(* #,##0_);_(* \(#,##0\);_(* &quot;-&quot;??_);_(@_)">
                        <c:v>1</c:v>
                      </c:pt>
                      <c:pt idx="422" formatCode="_(* #,##0_);_(* \(#,##0\);_(* &quot;-&quot;??_);_(@_)">
                        <c:v>1</c:v>
                      </c:pt>
                      <c:pt idx="423" formatCode="_(* #,##0_);_(* \(#,##0\);_(* &quot;-&quot;??_);_(@_)">
                        <c:v>1</c:v>
                      </c:pt>
                      <c:pt idx="424" formatCode="_(* #,##0_);_(* \(#,##0\);_(* &quot;-&quot;??_);_(@_)">
                        <c:v>1</c:v>
                      </c:pt>
                      <c:pt idx="427" formatCode="_(* #,##0_);_(* \(#,##0\);_(* &quot;-&quot;??_);_(@_)">
                        <c:v>2</c:v>
                      </c:pt>
                      <c:pt idx="428" formatCode="_(* #,##0_);_(* \(#,##0\);_(* &quot;-&quot;??_);_(@_)">
                        <c:v>1</c:v>
                      </c:pt>
                      <c:pt idx="430" formatCode="_(* #,##0_);_(* \(#,##0\);_(* &quot;-&quot;??_);_(@_)">
                        <c:v>1</c:v>
                      </c:pt>
                      <c:pt idx="446" formatCode="_(* #,##0_);_(* \(#,##0\);_(* &quot;-&quot;??_);_(@_)">
                        <c:v>1</c:v>
                      </c:pt>
                      <c:pt idx="451" formatCode="_(* #,##0_);_(* \(#,##0\);_(* &quot;-&quot;??_);_(@_)">
                        <c:v>1</c:v>
                      </c:pt>
                      <c:pt idx="503" formatCode="_(* #,##0_);_(* \(#,##0\);_(* &quot;-&quot;??_);_(@_)">
                        <c:v>243219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OrganicIns_raw!$C$1</c15:sqref>
                        </c15:formulaRef>
                      </c:ext>
                    </c:extLst>
                    <c:strCache>
                      <c:ptCount val="1"/>
                      <c:pt idx="0">
                        <c:v>Adpick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OrganicIns_raw!$C$2:$C$505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494" formatCode="_(* #,##0_);_(* \(#,##0\);_(* &quot;-&quot;??_);_(@_)">
                        <c:v>1</c:v>
                      </c:pt>
                      <c:pt idx="503" formatCode="_(* #,##0_);_(* \(#,##0\);_(* &quot;-&quot;??_);_(@_)">
                        <c:v>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OrganicIns_raw!$D$1</c15:sqref>
                        </c15:formulaRef>
                      </c:ext>
                    </c:extLst>
                    <c:strCache>
                      <c:ptCount val="1"/>
                      <c:pt idx="0">
                        <c:v>Applesearchads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OrganicIns_raw!$D$2:$D$505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266" formatCode="_(* #,##0_);_(* \(#,##0\);_(* &quot;-&quot;??_);_(@_)">
                        <c:v>79</c:v>
                      </c:pt>
                      <c:pt idx="267" formatCode="_(* #,##0_);_(* \(#,##0\);_(* &quot;-&quot;??_);_(@_)">
                        <c:v>347</c:v>
                      </c:pt>
                      <c:pt idx="268" formatCode="_(* #,##0_);_(* \(#,##0\);_(* &quot;-&quot;??_);_(@_)">
                        <c:v>313</c:v>
                      </c:pt>
                      <c:pt idx="269" formatCode="_(* #,##0_);_(* \(#,##0\);_(* &quot;-&quot;??_);_(@_)">
                        <c:v>270</c:v>
                      </c:pt>
                      <c:pt idx="270" formatCode="_(* #,##0_);_(* \(#,##0\);_(* &quot;-&quot;??_);_(@_)">
                        <c:v>266</c:v>
                      </c:pt>
                      <c:pt idx="271" formatCode="_(* #,##0_);_(* \(#,##0\);_(* &quot;-&quot;??_);_(@_)">
                        <c:v>268</c:v>
                      </c:pt>
                      <c:pt idx="272" formatCode="_(* #,##0_);_(* \(#,##0\);_(* &quot;-&quot;??_);_(@_)">
                        <c:v>260</c:v>
                      </c:pt>
                      <c:pt idx="273" formatCode="_(* #,##0_);_(* \(#,##0\);_(* &quot;-&quot;??_);_(@_)">
                        <c:v>216</c:v>
                      </c:pt>
                      <c:pt idx="274" formatCode="_(* #,##0_);_(* \(#,##0\);_(* &quot;-&quot;??_);_(@_)">
                        <c:v>201</c:v>
                      </c:pt>
                      <c:pt idx="275" formatCode="_(* #,##0_);_(* \(#,##0\);_(* &quot;-&quot;??_);_(@_)">
                        <c:v>192</c:v>
                      </c:pt>
                      <c:pt idx="276" formatCode="_(* #,##0_);_(* \(#,##0\);_(* &quot;-&quot;??_);_(@_)">
                        <c:v>158</c:v>
                      </c:pt>
                      <c:pt idx="277" formatCode="_(* #,##0_);_(* \(#,##0\);_(* &quot;-&quot;??_);_(@_)">
                        <c:v>155</c:v>
                      </c:pt>
                      <c:pt idx="278" formatCode="_(* #,##0_);_(* \(#,##0\);_(* &quot;-&quot;??_);_(@_)">
                        <c:v>126</c:v>
                      </c:pt>
                      <c:pt idx="279" formatCode="_(* #,##0_);_(* \(#,##0\);_(* &quot;-&quot;??_);_(@_)">
                        <c:v>121</c:v>
                      </c:pt>
                      <c:pt idx="280" formatCode="_(* #,##0_);_(* \(#,##0\);_(* &quot;-&quot;??_);_(@_)">
                        <c:v>90</c:v>
                      </c:pt>
                      <c:pt idx="281" formatCode="_(* #,##0_);_(* \(#,##0\);_(* &quot;-&quot;??_);_(@_)">
                        <c:v>99</c:v>
                      </c:pt>
                      <c:pt idx="282" formatCode="_(* #,##0_);_(* \(#,##0\);_(* &quot;-&quot;??_);_(@_)">
                        <c:v>97</c:v>
                      </c:pt>
                      <c:pt idx="283" formatCode="_(* #,##0_);_(* \(#,##0\);_(* &quot;-&quot;??_);_(@_)">
                        <c:v>93</c:v>
                      </c:pt>
                      <c:pt idx="284" formatCode="_(* #,##0_);_(* \(#,##0\);_(* &quot;-&quot;??_);_(@_)">
                        <c:v>72</c:v>
                      </c:pt>
                      <c:pt idx="285" formatCode="_(* #,##0_);_(* \(#,##0\);_(* &quot;-&quot;??_);_(@_)">
                        <c:v>81</c:v>
                      </c:pt>
                      <c:pt idx="286" formatCode="_(* #,##0_);_(* \(#,##0\);_(* &quot;-&quot;??_);_(@_)">
                        <c:v>86</c:v>
                      </c:pt>
                      <c:pt idx="287" formatCode="_(* #,##0_);_(* \(#,##0\);_(* &quot;-&quot;??_);_(@_)">
                        <c:v>94</c:v>
                      </c:pt>
                      <c:pt idx="288" formatCode="_(* #,##0_);_(* \(#,##0\);_(* &quot;-&quot;??_);_(@_)">
                        <c:v>75</c:v>
                      </c:pt>
                      <c:pt idx="289" formatCode="_(* #,##0_);_(* \(#,##0\);_(* &quot;-&quot;??_);_(@_)">
                        <c:v>55</c:v>
                      </c:pt>
                      <c:pt idx="290" formatCode="_(* #,##0_);_(* \(#,##0\);_(* &quot;-&quot;??_);_(@_)">
                        <c:v>76</c:v>
                      </c:pt>
                      <c:pt idx="291" formatCode="_(* #,##0_);_(* \(#,##0\);_(* &quot;-&quot;??_);_(@_)">
                        <c:v>74</c:v>
                      </c:pt>
                      <c:pt idx="292" formatCode="_(* #,##0_);_(* \(#,##0\);_(* &quot;-&quot;??_);_(@_)">
                        <c:v>81</c:v>
                      </c:pt>
                      <c:pt idx="293" formatCode="_(* #,##0_);_(* \(#,##0\);_(* &quot;-&quot;??_);_(@_)">
                        <c:v>50</c:v>
                      </c:pt>
                      <c:pt idx="294" formatCode="_(* #,##0_);_(* \(#,##0\);_(* &quot;-&quot;??_);_(@_)">
                        <c:v>51</c:v>
                      </c:pt>
                      <c:pt idx="295" formatCode="_(* #,##0_);_(* \(#,##0\);_(* &quot;-&quot;??_);_(@_)">
                        <c:v>47</c:v>
                      </c:pt>
                      <c:pt idx="296" formatCode="_(* #,##0_);_(* \(#,##0\);_(* &quot;-&quot;??_);_(@_)">
                        <c:v>38</c:v>
                      </c:pt>
                      <c:pt idx="297" formatCode="_(* #,##0_);_(* \(#,##0\);_(* &quot;-&quot;??_);_(@_)">
                        <c:v>51</c:v>
                      </c:pt>
                      <c:pt idx="298" formatCode="_(* #,##0_);_(* \(#,##0\);_(* &quot;-&quot;??_);_(@_)">
                        <c:v>48</c:v>
                      </c:pt>
                      <c:pt idx="299" formatCode="_(* #,##0_);_(* \(#,##0\);_(* &quot;-&quot;??_);_(@_)">
                        <c:v>40</c:v>
                      </c:pt>
                      <c:pt idx="300" formatCode="_(* #,##0_);_(* \(#,##0\);_(* &quot;-&quot;??_);_(@_)">
                        <c:v>47</c:v>
                      </c:pt>
                      <c:pt idx="301" formatCode="_(* #,##0_);_(* \(#,##0\);_(* &quot;-&quot;??_);_(@_)">
                        <c:v>45</c:v>
                      </c:pt>
                      <c:pt idx="302" formatCode="_(* #,##0_);_(* \(#,##0\);_(* &quot;-&quot;??_);_(@_)">
                        <c:v>33</c:v>
                      </c:pt>
                      <c:pt idx="303" formatCode="_(* #,##0_);_(* \(#,##0\);_(* &quot;-&quot;??_);_(@_)">
                        <c:v>30</c:v>
                      </c:pt>
                      <c:pt idx="304" formatCode="_(* #,##0_);_(* \(#,##0\);_(* &quot;-&quot;??_);_(@_)">
                        <c:v>38</c:v>
                      </c:pt>
                      <c:pt idx="305" formatCode="_(* #,##0_);_(* \(#,##0\);_(* &quot;-&quot;??_);_(@_)">
                        <c:v>34</c:v>
                      </c:pt>
                      <c:pt idx="306" formatCode="_(* #,##0_);_(* \(#,##0\);_(* &quot;-&quot;??_);_(@_)">
                        <c:v>37</c:v>
                      </c:pt>
                      <c:pt idx="307" formatCode="_(* #,##0_);_(* \(#,##0\);_(* &quot;-&quot;??_);_(@_)">
                        <c:v>17</c:v>
                      </c:pt>
                      <c:pt idx="308" formatCode="_(* #,##0_);_(* \(#,##0\);_(* &quot;-&quot;??_);_(@_)">
                        <c:v>1</c:v>
                      </c:pt>
                      <c:pt idx="314" formatCode="_(* #,##0_);_(* \(#,##0\);_(* &quot;-&quot;??_);_(@_)">
                        <c:v>55</c:v>
                      </c:pt>
                      <c:pt idx="315" formatCode="_(* #,##0_);_(* \(#,##0\);_(* &quot;-&quot;??_);_(@_)">
                        <c:v>49</c:v>
                      </c:pt>
                      <c:pt idx="316" formatCode="_(* #,##0_);_(* \(#,##0\);_(* &quot;-&quot;??_);_(@_)">
                        <c:v>56</c:v>
                      </c:pt>
                      <c:pt idx="317" formatCode="_(* #,##0_);_(* \(#,##0\);_(* &quot;-&quot;??_);_(@_)">
                        <c:v>58</c:v>
                      </c:pt>
                      <c:pt idx="318" formatCode="_(* #,##0_);_(* \(#,##0\);_(* &quot;-&quot;??_);_(@_)">
                        <c:v>90</c:v>
                      </c:pt>
                      <c:pt idx="319" formatCode="_(* #,##0_);_(* \(#,##0\);_(* &quot;-&quot;??_);_(@_)">
                        <c:v>75</c:v>
                      </c:pt>
                      <c:pt idx="320" formatCode="_(* #,##0_);_(* \(#,##0\);_(* &quot;-&quot;??_);_(@_)">
                        <c:v>58</c:v>
                      </c:pt>
                      <c:pt idx="321" formatCode="_(* #,##0_);_(* \(#,##0\);_(* &quot;-&quot;??_);_(@_)">
                        <c:v>60</c:v>
                      </c:pt>
                      <c:pt idx="322" formatCode="_(* #,##0_);_(* \(#,##0\);_(* &quot;-&quot;??_);_(@_)">
                        <c:v>66</c:v>
                      </c:pt>
                      <c:pt idx="323" formatCode="_(* #,##0_);_(* \(#,##0\);_(* &quot;-&quot;??_);_(@_)">
                        <c:v>61</c:v>
                      </c:pt>
                      <c:pt idx="324" formatCode="_(* #,##0_);_(* \(#,##0\);_(* &quot;-&quot;??_);_(@_)">
                        <c:v>57</c:v>
                      </c:pt>
                      <c:pt idx="325" formatCode="_(* #,##0_);_(* \(#,##0\);_(* &quot;-&quot;??_);_(@_)">
                        <c:v>110</c:v>
                      </c:pt>
                      <c:pt idx="326" formatCode="_(* #,##0_);_(* \(#,##0\);_(* &quot;-&quot;??_);_(@_)">
                        <c:v>108</c:v>
                      </c:pt>
                      <c:pt idx="327" formatCode="_(* #,##0_);_(* \(#,##0\);_(* &quot;-&quot;??_);_(@_)">
                        <c:v>79</c:v>
                      </c:pt>
                      <c:pt idx="328" formatCode="_(* #,##0_);_(* \(#,##0\);_(* &quot;-&quot;??_);_(@_)">
                        <c:v>54</c:v>
                      </c:pt>
                      <c:pt idx="329" formatCode="_(* #,##0_);_(* \(#,##0\);_(* &quot;-&quot;??_);_(@_)">
                        <c:v>46</c:v>
                      </c:pt>
                      <c:pt idx="330" formatCode="_(* #,##0_);_(* \(#,##0\);_(* &quot;-&quot;??_);_(@_)">
                        <c:v>36</c:v>
                      </c:pt>
                      <c:pt idx="331" formatCode="_(* #,##0_);_(* \(#,##0\);_(* &quot;-&quot;??_);_(@_)">
                        <c:v>48</c:v>
                      </c:pt>
                      <c:pt idx="332" formatCode="_(* #,##0_);_(* \(#,##0\);_(* &quot;-&quot;??_);_(@_)">
                        <c:v>47</c:v>
                      </c:pt>
                      <c:pt idx="333" formatCode="_(* #,##0_);_(* \(#,##0\);_(* &quot;-&quot;??_);_(@_)">
                        <c:v>58</c:v>
                      </c:pt>
                      <c:pt idx="334" formatCode="_(* #,##0_);_(* \(#,##0\);_(* &quot;-&quot;??_);_(@_)">
                        <c:v>43</c:v>
                      </c:pt>
                      <c:pt idx="335" formatCode="_(* #,##0_);_(* \(#,##0\);_(* &quot;-&quot;??_);_(@_)">
                        <c:v>40</c:v>
                      </c:pt>
                      <c:pt idx="336" formatCode="_(* #,##0_);_(* \(#,##0\);_(* &quot;-&quot;??_);_(@_)">
                        <c:v>39</c:v>
                      </c:pt>
                      <c:pt idx="337" formatCode="_(* #,##0_);_(* \(#,##0\);_(* &quot;-&quot;??_);_(@_)">
                        <c:v>49</c:v>
                      </c:pt>
                      <c:pt idx="338" formatCode="_(* #,##0_);_(* \(#,##0\);_(* &quot;-&quot;??_);_(@_)">
                        <c:v>60</c:v>
                      </c:pt>
                      <c:pt idx="339" formatCode="_(* #,##0_);_(* \(#,##0\);_(* &quot;-&quot;??_);_(@_)">
                        <c:v>89</c:v>
                      </c:pt>
                      <c:pt idx="340" formatCode="_(* #,##0_);_(* \(#,##0\);_(* &quot;-&quot;??_);_(@_)">
                        <c:v>88</c:v>
                      </c:pt>
                      <c:pt idx="341" formatCode="_(* #,##0_);_(* \(#,##0\);_(* &quot;-&quot;??_);_(@_)">
                        <c:v>72</c:v>
                      </c:pt>
                      <c:pt idx="342" formatCode="_(* #,##0_);_(* \(#,##0\);_(* &quot;-&quot;??_);_(@_)">
                        <c:v>61</c:v>
                      </c:pt>
                      <c:pt idx="343" formatCode="_(* #,##0_);_(* \(#,##0\);_(* &quot;-&quot;??_);_(@_)">
                        <c:v>51</c:v>
                      </c:pt>
                      <c:pt idx="344" formatCode="_(* #,##0_);_(* \(#,##0\);_(* &quot;-&quot;??_);_(@_)">
                        <c:v>57</c:v>
                      </c:pt>
                      <c:pt idx="345" formatCode="_(* #,##0_);_(* \(#,##0\);_(* &quot;-&quot;??_);_(@_)">
                        <c:v>63</c:v>
                      </c:pt>
                      <c:pt idx="346" formatCode="_(* #,##0_);_(* \(#,##0\);_(* &quot;-&quot;??_);_(@_)">
                        <c:v>114</c:v>
                      </c:pt>
                      <c:pt idx="347" formatCode="_(* #,##0_);_(* \(#,##0\);_(* &quot;-&quot;??_);_(@_)">
                        <c:v>96</c:v>
                      </c:pt>
                      <c:pt idx="348" formatCode="_(* #,##0_);_(* \(#,##0\);_(* &quot;-&quot;??_);_(@_)">
                        <c:v>67</c:v>
                      </c:pt>
                      <c:pt idx="349" formatCode="_(* #,##0_);_(* \(#,##0\);_(* &quot;-&quot;??_);_(@_)">
                        <c:v>53</c:v>
                      </c:pt>
                      <c:pt idx="350" formatCode="_(* #,##0_);_(* \(#,##0\);_(* &quot;-&quot;??_);_(@_)">
                        <c:v>56</c:v>
                      </c:pt>
                      <c:pt idx="351" formatCode="_(* #,##0_);_(* \(#,##0\);_(* &quot;-&quot;??_);_(@_)">
                        <c:v>60</c:v>
                      </c:pt>
                      <c:pt idx="352" formatCode="_(* #,##0_);_(* \(#,##0\);_(* &quot;-&quot;??_);_(@_)">
                        <c:v>58</c:v>
                      </c:pt>
                      <c:pt idx="353" formatCode="_(* #,##0_);_(* \(#,##0\);_(* &quot;-&quot;??_);_(@_)">
                        <c:v>86</c:v>
                      </c:pt>
                      <c:pt idx="354" formatCode="_(* #,##0_);_(* \(#,##0\);_(* &quot;-&quot;??_);_(@_)">
                        <c:v>80</c:v>
                      </c:pt>
                      <c:pt idx="355" formatCode="_(* #,##0_);_(* \(#,##0\);_(* &quot;-&quot;??_);_(@_)">
                        <c:v>47</c:v>
                      </c:pt>
                      <c:pt idx="356" formatCode="_(* #,##0_);_(* \(#,##0\);_(* &quot;-&quot;??_);_(@_)">
                        <c:v>68</c:v>
                      </c:pt>
                      <c:pt idx="357" formatCode="_(* #,##0_);_(* \(#,##0\);_(* &quot;-&quot;??_);_(@_)">
                        <c:v>60</c:v>
                      </c:pt>
                      <c:pt idx="358" formatCode="_(* #,##0_);_(* \(#,##0\);_(* &quot;-&quot;??_);_(@_)">
                        <c:v>70</c:v>
                      </c:pt>
                      <c:pt idx="359" formatCode="_(* #,##0_);_(* \(#,##0\);_(* &quot;-&quot;??_);_(@_)">
                        <c:v>63</c:v>
                      </c:pt>
                      <c:pt idx="360" formatCode="_(* #,##0_);_(* \(#,##0\);_(* &quot;-&quot;??_);_(@_)">
                        <c:v>227</c:v>
                      </c:pt>
                      <c:pt idx="361" formatCode="_(* #,##0_);_(* \(#,##0\);_(* &quot;-&quot;??_);_(@_)">
                        <c:v>247</c:v>
                      </c:pt>
                      <c:pt idx="362" formatCode="_(* #,##0_);_(* \(#,##0\);_(* &quot;-&quot;??_);_(@_)">
                        <c:v>88</c:v>
                      </c:pt>
                      <c:pt idx="363" formatCode="_(* #,##0_);_(* \(#,##0\);_(* &quot;-&quot;??_);_(@_)">
                        <c:v>120</c:v>
                      </c:pt>
                      <c:pt idx="364" formatCode="_(* #,##0_);_(* \(#,##0\);_(* &quot;-&quot;??_);_(@_)">
                        <c:v>78</c:v>
                      </c:pt>
                      <c:pt idx="365" formatCode="_(* #,##0_);_(* \(#,##0\);_(* &quot;-&quot;??_);_(@_)">
                        <c:v>69</c:v>
                      </c:pt>
                      <c:pt idx="366" formatCode="_(* #,##0_);_(* \(#,##0\);_(* &quot;-&quot;??_);_(@_)">
                        <c:v>103</c:v>
                      </c:pt>
                      <c:pt idx="367" formatCode="_(* #,##0_);_(* \(#,##0\);_(* &quot;-&quot;??_);_(@_)">
                        <c:v>378</c:v>
                      </c:pt>
                      <c:pt idx="368" formatCode="_(* #,##0_);_(* \(#,##0\);_(* &quot;-&quot;??_);_(@_)">
                        <c:v>300</c:v>
                      </c:pt>
                      <c:pt idx="369" formatCode="_(* #,##0_);_(* \(#,##0\);_(* &quot;-&quot;??_);_(@_)">
                        <c:v>162</c:v>
                      </c:pt>
                      <c:pt idx="370" formatCode="_(* #,##0_);_(* \(#,##0\);_(* &quot;-&quot;??_);_(@_)">
                        <c:v>176</c:v>
                      </c:pt>
                      <c:pt idx="371" formatCode="_(* #,##0_);_(* \(#,##0\);_(* &quot;-&quot;??_);_(@_)">
                        <c:v>167</c:v>
                      </c:pt>
                      <c:pt idx="372" formatCode="_(* #,##0_);_(* \(#,##0\);_(* &quot;-&quot;??_);_(@_)">
                        <c:v>129</c:v>
                      </c:pt>
                      <c:pt idx="373" formatCode="_(* #,##0_);_(* \(#,##0\);_(* &quot;-&quot;??_);_(@_)">
                        <c:v>100</c:v>
                      </c:pt>
                      <c:pt idx="374" formatCode="_(* #,##0_);_(* \(#,##0\);_(* &quot;-&quot;??_);_(@_)">
                        <c:v>192</c:v>
                      </c:pt>
                      <c:pt idx="375" formatCode="_(* #,##0_);_(* \(#,##0\);_(* &quot;-&quot;??_);_(@_)">
                        <c:v>157</c:v>
                      </c:pt>
                      <c:pt idx="376" formatCode="_(* #,##0_);_(* \(#,##0\);_(* &quot;-&quot;??_);_(@_)">
                        <c:v>98</c:v>
                      </c:pt>
                      <c:pt idx="377" formatCode="_(* #,##0_);_(* \(#,##0\);_(* &quot;-&quot;??_);_(@_)">
                        <c:v>43</c:v>
                      </c:pt>
                      <c:pt idx="378" formatCode="_(* #,##0_);_(* \(#,##0\);_(* &quot;-&quot;??_);_(@_)">
                        <c:v>93</c:v>
                      </c:pt>
                      <c:pt idx="379" formatCode="_(* #,##0_);_(* \(#,##0\);_(* &quot;-&quot;??_);_(@_)">
                        <c:v>80</c:v>
                      </c:pt>
                      <c:pt idx="380" formatCode="_(* #,##0_);_(* \(#,##0\);_(* &quot;-&quot;??_);_(@_)">
                        <c:v>99</c:v>
                      </c:pt>
                      <c:pt idx="381" formatCode="_(* #,##0_);_(* \(#,##0\);_(* &quot;-&quot;??_);_(@_)">
                        <c:v>117</c:v>
                      </c:pt>
                      <c:pt idx="382" formatCode="_(* #,##0_);_(* \(#,##0\);_(* &quot;-&quot;??_);_(@_)">
                        <c:v>112</c:v>
                      </c:pt>
                      <c:pt idx="383" formatCode="_(* #,##0_);_(* \(#,##0\);_(* &quot;-&quot;??_);_(@_)">
                        <c:v>86</c:v>
                      </c:pt>
                      <c:pt idx="384" formatCode="_(* #,##0_);_(* \(#,##0\);_(* &quot;-&quot;??_);_(@_)">
                        <c:v>72</c:v>
                      </c:pt>
                      <c:pt idx="385" formatCode="_(* #,##0_);_(* \(#,##0\);_(* &quot;-&quot;??_);_(@_)">
                        <c:v>81</c:v>
                      </c:pt>
                      <c:pt idx="386" formatCode="_(* #,##0_);_(* \(#,##0\);_(* &quot;-&quot;??_);_(@_)">
                        <c:v>59</c:v>
                      </c:pt>
                      <c:pt idx="387" formatCode="_(* #,##0_);_(* \(#,##0\);_(* &quot;-&quot;??_);_(@_)">
                        <c:v>52</c:v>
                      </c:pt>
                      <c:pt idx="388" formatCode="_(* #,##0_);_(* \(#,##0\);_(* &quot;-&quot;??_);_(@_)">
                        <c:v>101</c:v>
                      </c:pt>
                      <c:pt idx="389" formatCode="_(* #,##0_);_(* \(#,##0\);_(* &quot;-&quot;??_);_(@_)">
                        <c:v>103</c:v>
                      </c:pt>
                      <c:pt idx="390" formatCode="_(* #,##0_);_(* \(#,##0\);_(* &quot;-&quot;??_);_(@_)">
                        <c:v>70</c:v>
                      </c:pt>
                      <c:pt idx="391" formatCode="_(* #,##0_);_(* \(#,##0\);_(* &quot;-&quot;??_);_(@_)">
                        <c:v>46</c:v>
                      </c:pt>
                      <c:pt idx="392" formatCode="_(* #,##0_);_(* \(#,##0\);_(* &quot;-&quot;??_);_(@_)">
                        <c:v>53</c:v>
                      </c:pt>
                      <c:pt idx="393" formatCode="_(* #,##0_);_(* \(#,##0\);_(* &quot;-&quot;??_);_(@_)">
                        <c:v>76</c:v>
                      </c:pt>
                      <c:pt idx="394" formatCode="_(* #,##0_);_(* \(#,##0\);_(* &quot;-&quot;??_);_(@_)">
                        <c:v>74</c:v>
                      </c:pt>
                      <c:pt idx="395" formatCode="_(* #,##0_);_(* \(#,##0\);_(* &quot;-&quot;??_);_(@_)">
                        <c:v>79</c:v>
                      </c:pt>
                      <c:pt idx="396" formatCode="_(* #,##0_);_(* \(#,##0\);_(* &quot;-&quot;??_);_(@_)">
                        <c:v>73</c:v>
                      </c:pt>
                      <c:pt idx="397" formatCode="_(* #,##0_);_(* \(#,##0\);_(* &quot;-&quot;??_);_(@_)">
                        <c:v>76</c:v>
                      </c:pt>
                      <c:pt idx="398" formatCode="_(* #,##0_);_(* \(#,##0\);_(* &quot;-&quot;??_);_(@_)">
                        <c:v>56</c:v>
                      </c:pt>
                      <c:pt idx="399" formatCode="_(* #,##0_);_(* \(#,##0\);_(* &quot;-&quot;??_);_(@_)">
                        <c:v>51</c:v>
                      </c:pt>
                      <c:pt idx="400" formatCode="_(* #,##0_);_(* \(#,##0\);_(* &quot;-&quot;??_);_(@_)">
                        <c:v>34</c:v>
                      </c:pt>
                      <c:pt idx="401" formatCode="_(* #,##0_);_(* \(#,##0\);_(* &quot;-&quot;??_);_(@_)">
                        <c:v>49</c:v>
                      </c:pt>
                      <c:pt idx="402" formatCode="_(* #,##0_);_(* \(#,##0\);_(* &quot;-&quot;??_);_(@_)">
                        <c:v>63</c:v>
                      </c:pt>
                      <c:pt idx="403" formatCode="_(* #,##0_);_(* \(#,##0\);_(* &quot;-&quot;??_);_(@_)">
                        <c:v>60</c:v>
                      </c:pt>
                      <c:pt idx="404" formatCode="_(* #,##0_);_(* \(#,##0\);_(* &quot;-&quot;??_);_(@_)">
                        <c:v>38</c:v>
                      </c:pt>
                      <c:pt idx="405" formatCode="_(* #,##0_);_(* \(#,##0\);_(* &quot;-&quot;??_);_(@_)">
                        <c:v>35</c:v>
                      </c:pt>
                      <c:pt idx="406" formatCode="_(* #,##0_);_(* \(#,##0\);_(* &quot;-&quot;??_);_(@_)">
                        <c:v>27</c:v>
                      </c:pt>
                      <c:pt idx="407" formatCode="_(* #,##0_);_(* \(#,##0\);_(* &quot;-&quot;??_);_(@_)">
                        <c:v>34</c:v>
                      </c:pt>
                      <c:pt idx="408" formatCode="_(* #,##0_);_(* \(#,##0\);_(* &quot;-&quot;??_);_(@_)">
                        <c:v>36</c:v>
                      </c:pt>
                      <c:pt idx="409" formatCode="_(* #,##0_);_(* \(#,##0\);_(* &quot;-&quot;??_);_(@_)">
                        <c:v>45</c:v>
                      </c:pt>
                      <c:pt idx="410" formatCode="_(* #,##0_);_(* \(#,##0\);_(* &quot;-&quot;??_);_(@_)">
                        <c:v>77</c:v>
                      </c:pt>
                      <c:pt idx="411" formatCode="_(* #,##0_);_(* \(#,##0\);_(* &quot;-&quot;??_);_(@_)">
                        <c:v>38</c:v>
                      </c:pt>
                      <c:pt idx="412" formatCode="_(* #,##0_);_(* \(#,##0\);_(* &quot;-&quot;??_);_(@_)">
                        <c:v>37</c:v>
                      </c:pt>
                      <c:pt idx="413" formatCode="_(* #,##0_);_(* \(#,##0\);_(* &quot;-&quot;??_);_(@_)">
                        <c:v>43</c:v>
                      </c:pt>
                      <c:pt idx="414" formatCode="_(* #,##0_);_(* \(#,##0\);_(* &quot;-&quot;??_);_(@_)">
                        <c:v>21</c:v>
                      </c:pt>
                      <c:pt idx="415" formatCode="_(* #,##0_);_(* \(#,##0\);_(* &quot;-&quot;??_);_(@_)">
                        <c:v>13</c:v>
                      </c:pt>
                      <c:pt idx="416" formatCode="_(* #,##0_);_(* \(#,##0\);_(* &quot;-&quot;??_);_(@_)">
                        <c:v>9</c:v>
                      </c:pt>
                      <c:pt idx="417" formatCode="_(* #,##0_);_(* \(#,##0\);_(* &quot;-&quot;??_);_(@_)">
                        <c:v>9</c:v>
                      </c:pt>
                      <c:pt idx="418" formatCode="_(* #,##0_);_(* \(#,##0\);_(* &quot;-&quot;??_);_(@_)">
                        <c:v>4</c:v>
                      </c:pt>
                      <c:pt idx="419" formatCode="_(* #,##0_);_(* \(#,##0\);_(* &quot;-&quot;??_);_(@_)">
                        <c:v>6</c:v>
                      </c:pt>
                      <c:pt idx="420" formatCode="_(* #,##0_);_(* \(#,##0\);_(* &quot;-&quot;??_);_(@_)">
                        <c:v>6</c:v>
                      </c:pt>
                      <c:pt idx="421" formatCode="_(* #,##0_);_(* \(#,##0\);_(* &quot;-&quot;??_);_(@_)">
                        <c:v>4</c:v>
                      </c:pt>
                      <c:pt idx="422" formatCode="_(* #,##0_);_(* \(#,##0\);_(* &quot;-&quot;??_);_(@_)">
                        <c:v>9</c:v>
                      </c:pt>
                      <c:pt idx="423" formatCode="_(* #,##0_);_(* \(#,##0\);_(* &quot;-&quot;??_);_(@_)">
                        <c:v>9</c:v>
                      </c:pt>
                      <c:pt idx="424" formatCode="_(* #,##0_);_(* \(#,##0\);_(* &quot;-&quot;??_);_(@_)">
                        <c:v>8</c:v>
                      </c:pt>
                      <c:pt idx="425" formatCode="_(* #,##0_);_(* \(#,##0\);_(* &quot;-&quot;??_);_(@_)">
                        <c:v>5</c:v>
                      </c:pt>
                      <c:pt idx="426" formatCode="_(* #,##0_);_(* \(#,##0\);_(* &quot;-&quot;??_);_(@_)">
                        <c:v>5</c:v>
                      </c:pt>
                      <c:pt idx="427" formatCode="_(* #,##0_);_(* \(#,##0\);_(* &quot;-&quot;??_);_(@_)">
                        <c:v>4</c:v>
                      </c:pt>
                      <c:pt idx="428" formatCode="_(* #,##0_);_(* \(#,##0\);_(* &quot;-&quot;??_);_(@_)">
                        <c:v>4</c:v>
                      </c:pt>
                      <c:pt idx="429" formatCode="_(* #,##0_);_(* \(#,##0\);_(* &quot;-&quot;??_);_(@_)">
                        <c:v>2</c:v>
                      </c:pt>
                      <c:pt idx="430" formatCode="_(* #,##0_);_(* \(#,##0\);_(* &quot;-&quot;??_);_(@_)">
                        <c:v>5</c:v>
                      </c:pt>
                      <c:pt idx="432" formatCode="_(* #,##0_);_(* \(#,##0\);_(* &quot;-&quot;??_);_(@_)">
                        <c:v>2</c:v>
                      </c:pt>
                      <c:pt idx="433" formatCode="_(* #,##0_);_(* \(#,##0\);_(* &quot;-&quot;??_);_(@_)">
                        <c:v>1</c:v>
                      </c:pt>
                      <c:pt idx="434" formatCode="_(* #,##0_);_(* \(#,##0\);_(* &quot;-&quot;??_);_(@_)">
                        <c:v>1</c:v>
                      </c:pt>
                      <c:pt idx="435" formatCode="_(* #,##0_);_(* \(#,##0\);_(* &quot;-&quot;??_);_(@_)">
                        <c:v>1</c:v>
                      </c:pt>
                      <c:pt idx="436" formatCode="_(* #,##0_);_(* \(#,##0\);_(* &quot;-&quot;??_);_(@_)">
                        <c:v>1</c:v>
                      </c:pt>
                      <c:pt idx="437" formatCode="_(* #,##0_);_(* \(#,##0\);_(* &quot;-&quot;??_);_(@_)">
                        <c:v>2</c:v>
                      </c:pt>
                      <c:pt idx="438" formatCode="_(* #,##0_);_(* \(#,##0\);_(* &quot;-&quot;??_);_(@_)">
                        <c:v>2</c:v>
                      </c:pt>
                      <c:pt idx="439" formatCode="_(* #,##0_);_(* \(#,##0\);_(* &quot;-&quot;??_);_(@_)">
                        <c:v>2</c:v>
                      </c:pt>
                      <c:pt idx="440" formatCode="_(* #,##0_);_(* \(#,##0\);_(* &quot;-&quot;??_);_(@_)">
                        <c:v>2</c:v>
                      </c:pt>
                      <c:pt idx="441" formatCode="_(* #,##0_);_(* \(#,##0\);_(* &quot;-&quot;??_);_(@_)">
                        <c:v>3</c:v>
                      </c:pt>
                      <c:pt idx="442" formatCode="_(* #,##0_);_(* \(#,##0\);_(* &quot;-&quot;??_);_(@_)">
                        <c:v>4</c:v>
                      </c:pt>
                      <c:pt idx="443" formatCode="_(* #,##0_);_(* \(#,##0\);_(* &quot;-&quot;??_);_(@_)">
                        <c:v>1</c:v>
                      </c:pt>
                      <c:pt idx="444" formatCode="_(* #,##0_);_(* \(#,##0\);_(* &quot;-&quot;??_);_(@_)">
                        <c:v>2</c:v>
                      </c:pt>
                      <c:pt idx="445" formatCode="_(* #,##0_);_(* \(#,##0\);_(* &quot;-&quot;??_);_(@_)">
                        <c:v>2</c:v>
                      </c:pt>
                      <c:pt idx="446" formatCode="_(* #,##0_);_(* \(#,##0\);_(* &quot;-&quot;??_);_(@_)">
                        <c:v>3</c:v>
                      </c:pt>
                      <c:pt idx="447" formatCode="_(* #,##0_);_(* \(#,##0\);_(* &quot;-&quot;??_);_(@_)">
                        <c:v>4</c:v>
                      </c:pt>
                      <c:pt idx="449" formatCode="_(* #,##0_);_(* \(#,##0\);_(* &quot;-&quot;??_);_(@_)">
                        <c:v>3</c:v>
                      </c:pt>
                      <c:pt idx="450" formatCode="_(* #,##0_);_(* \(#,##0\);_(* &quot;-&quot;??_);_(@_)">
                        <c:v>5</c:v>
                      </c:pt>
                      <c:pt idx="451" formatCode="_(* #,##0_);_(* \(#,##0\);_(* &quot;-&quot;??_);_(@_)">
                        <c:v>3</c:v>
                      </c:pt>
                      <c:pt idx="452" formatCode="_(* #,##0_);_(* \(#,##0\);_(* &quot;-&quot;??_);_(@_)">
                        <c:v>1</c:v>
                      </c:pt>
                      <c:pt idx="453" formatCode="_(* #,##0_);_(* \(#,##0\);_(* &quot;-&quot;??_);_(@_)">
                        <c:v>5</c:v>
                      </c:pt>
                      <c:pt idx="454" formatCode="_(* #,##0_);_(* \(#,##0\);_(* &quot;-&quot;??_);_(@_)">
                        <c:v>1</c:v>
                      </c:pt>
                      <c:pt idx="455" formatCode="_(* #,##0_);_(* \(#,##0\);_(* &quot;-&quot;??_);_(@_)">
                        <c:v>2</c:v>
                      </c:pt>
                      <c:pt idx="456" formatCode="_(* #,##0_);_(* \(#,##0\);_(* &quot;-&quot;??_);_(@_)">
                        <c:v>3</c:v>
                      </c:pt>
                      <c:pt idx="457" formatCode="_(* #,##0_);_(* \(#,##0\);_(* &quot;-&quot;??_);_(@_)">
                        <c:v>5</c:v>
                      </c:pt>
                      <c:pt idx="458" formatCode="_(* #,##0_);_(* \(#,##0\);_(* &quot;-&quot;??_);_(@_)">
                        <c:v>2</c:v>
                      </c:pt>
                      <c:pt idx="459" formatCode="_(* #,##0_);_(* \(#,##0\);_(* &quot;-&quot;??_);_(@_)">
                        <c:v>3</c:v>
                      </c:pt>
                      <c:pt idx="460" formatCode="_(* #,##0_);_(* \(#,##0\);_(* &quot;-&quot;??_);_(@_)">
                        <c:v>1</c:v>
                      </c:pt>
                      <c:pt idx="461" formatCode="_(* #,##0_);_(* \(#,##0\);_(* &quot;-&quot;??_);_(@_)">
                        <c:v>1</c:v>
                      </c:pt>
                      <c:pt idx="463" formatCode="_(* #,##0_);_(* \(#,##0\);_(* &quot;-&quot;??_);_(@_)">
                        <c:v>1</c:v>
                      </c:pt>
                      <c:pt idx="466" formatCode="_(* #,##0_);_(* \(#,##0\);_(* &quot;-&quot;??_);_(@_)">
                        <c:v>1</c:v>
                      </c:pt>
                      <c:pt idx="468" formatCode="_(* #,##0_);_(* \(#,##0\);_(* &quot;-&quot;??_);_(@_)">
                        <c:v>1</c:v>
                      </c:pt>
                      <c:pt idx="469" formatCode="_(* #,##0_);_(* \(#,##0\);_(* &quot;-&quot;??_);_(@_)">
                        <c:v>4</c:v>
                      </c:pt>
                      <c:pt idx="470" formatCode="_(* #,##0_);_(* \(#,##0\);_(* &quot;-&quot;??_);_(@_)">
                        <c:v>1</c:v>
                      </c:pt>
                      <c:pt idx="471" formatCode="_(* #,##0_);_(* \(#,##0\);_(* &quot;-&quot;??_);_(@_)">
                        <c:v>1</c:v>
                      </c:pt>
                      <c:pt idx="472" formatCode="_(* #,##0_);_(* \(#,##0\);_(* &quot;-&quot;??_);_(@_)">
                        <c:v>4</c:v>
                      </c:pt>
                      <c:pt idx="473" formatCode="_(* #,##0_);_(* \(#,##0\);_(* &quot;-&quot;??_);_(@_)">
                        <c:v>2</c:v>
                      </c:pt>
                      <c:pt idx="474" formatCode="_(* #,##0_);_(* \(#,##0\);_(* &quot;-&quot;??_);_(@_)">
                        <c:v>1</c:v>
                      </c:pt>
                      <c:pt idx="475" formatCode="_(* #,##0_);_(* \(#,##0\);_(* &quot;-&quot;??_);_(@_)">
                        <c:v>4</c:v>
                      </c:pt>
                      <c:pt idx="476" formatCode="_(* #,##0_);_(* \(#,##0\);_(* &quot;-&quot;??_);_(@_)">
                        <c:v>6</c:v>
                      </c:pt>
                      <c:pt idx="477" formatCode="_(* #,##0_);_(* \(#,##0\);_(* &quot;-&quot;??_);_(@_)">
                        <c:v>5</c:v>
                      </c:pt>
                      <c:pt idx="478" formatCode="_(* #,##0_);_(* \(#,##0\);_(* &quot;-&quot;??_);_(@_)">
                        <c:v>1</c:v>
                      </c:pt>
                      <c:pt idx="479" formatCode="_(* #,##0_);_(* \(#,##0\);_(* &quot;-&quot;??_);_(@_)">
                        <c:v>4</c:v>
                      </c:pt>
                      <c:pt idx="480" formatCode="_(* #,##0_);_(* \(#,##0\);_(* &quot;-&quot;??_);_(@_)">
                        <c:v>3</c:v>
                      </c:pt>
                      <c:pt idx="482" formatCode="_(* #,##0_);_(* \(#,##0\);_(* &quot;-&quot;??_);_(@_)">
                        <c:v>2</c:v>
                      </c:pt>
                      <c:pt idx="483" formatCode="_(* #,##0_);_(* \(#,##0\);_(* &quot;-&quot;??_);_(@_)">
                        <c:v>1</c:v>
                      </c:pt>
                      <c:pt idx="484" formatCode="_(* #,##0_);_(* \(#,##0\);_(* &quot;-&quot;??_);_(@_)">
                        <c:v>2</c:v>
                      </c:pt>
                      <c:pt idx="485" formatCode="_(* #,##0_);_(* \(#,##0\);_(* &quot;-&quot;??_);_(@_)">
                        <c:v>1</c:v>
                      </c:pt>
                      <c:pt idx="486" formatCode="_(* #,##0_);_(* \(#,##0\);_(* &quot;-&quot;??_);_(@_)">
                        <c:v>2</c:v>
                      </c:pt>
                      <c:pt idx="487" formatCode="_(* #,##0_);_(* \(#,##0\);_(* &quot;-&quot;??_);_(@_)">
                        <c:v>4</c:v>
                      </c:pt>
                      <c:pt idx="488" formatCode="_(* #,##0_);_(* \(#,##0\);_(* &quot;-&quot;??_);_(@_)">
                        <c:v>2</c:v>
                      </c:pt>
                      <c:pt idx="489" formatCode="_(* #,##0_);_(* \(#,##0\);_(* &quot;-&quot;??_);_(@_)">
                        <c:v>2</c:v>
                      </c:pt>
                      <c:pt idx="490" formatCode="_(* #,##0_);_(* \(#,##0\);_(* &quot;-&quot;??_);_(@_)">
                        <c:v>3</c:v>
                      </c:pt>
                      <c:pt idx="491" formatCode="_(* #,##0_);_(* \(#,##0\);_(* &quot;-&quot;??_);_(@_)">
                        <c:v>2</c:v>
                      </c:pt>
                      <c:pt idx="492" formatCode="_(* #,##0_);_(* \(#,##0\);_(* &quot;-&quot;??_);_(@_)">
                        <c:v>2</c:v>
                      </c:pt>
                      <c:pt idx="493" formatCode="_(* #,##0_);_(* \(#,##0\);_(* &quot;-&quot;??_);_(@_)">
                        <c:v>5</c:v>
                      </c:pt>
                      <c:pt idx="495" formatCode="_(* #,##0_);_(* \(#,##0\);_(* &quot;-&quot;??_);_(@_)">
                        <c:v>1</c:v>
                      </c:pt>
                      <c:pt idx="496" formatCode="_(* #,##0_);_(* \(#,##0\);_(* &quot;-&quot;??_);_(@_)">
                        <c:v>5</c:v>
                      </c:pt>
                      <c:pt idx="497" formatCode="_(* #,##0_);_(* \(#,##0\);_(* &quot;-&quot;??_);_(@_)">
                        <c:v>3</c:v>
                      </c:pt>
                      <c:pt idx="498" formatCode="_(* #,##0_);_(* \(#,##0\);_(* &quot;-&quot;??_);_(@_)">
                        <c:v>4</c:v>
                      </c:pt>
                      <c:pt idx="499" formatCode="_(* #,##0_);_(* \(#,##0\);_(* &quot;-&quot;??_);_(@_)">
                        <c:v>3</c:v>
                      </c:pt>
                      <c:pt idx="500" formatCode="_(* #,##0_);_(* \(#,##0\);_(* &quot;-&quot;??_);_(@_)">
                        <c:v>3</c:v>
                      </c:pt>
                      <c:pt idx="501" formatCode="_(* #,##0_);_(* \(#,##0\);_(* &quot;-&quot;??_);_(@_)">
                        <c:v>2</c:v>
                      </c:pt>
                      <c:pt idx="502" formatCode="_(* #,##0_);_(* \(#,##0\);_(* &quot;-&quot;??_);_(@_)">
                        <c:v>3</c:v>
                      </c:pt>
                      <c:pt idx="503" formatCode="_(* #,##0_);_(* \(#,##0\);_(* &quot;-&quot;??_);_(@_)">
                        <c:v>13054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OrganicIns_raw!$E$1</c15:sqref>
                        </c15:formulaRef>
                      </c:ext>
                    </c:extLst>
                    <c:strCache>
                      <c:ptCount val="1"/>
                      <c:pt idx="0">
                        <c:v>Applifier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OrganicIns_raw!$E$2:$E$505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8" formatCode="0.00">
                        <c:v>1224</c:v>
                      </c:pt>
                      <c:pt idx="9" formatCode="0.00">
                        <c:v>1982</c:v>
                      </c:pt>
                      <c:pt idx="10" formatCode="0.00">
                        <c:v>1229</c:v>
                      </c:pt>
                      <c:pt idx="11" formatCode="0.00">
                        <c:v>992</c:v>
                      </c:pt>
                      <c:pt idx="12" formatCode="0.00">
                        <c:v>565</c:v>
                      </c:pt>
                      <c:pt idx="13" formatCode="0.00">
                        <c:v>225</c:v>
                      </c:pt>
                      <c:pt idx="14" formatCode="0.00">
                        <c:v>180</c:v>
                      </c:pt>
                      <c:pt idx="15" formatCode="0.00">
                        <c:v>187</c:v>
                      </c:pt>
                      <c:pt idx="16" formatCode="0.00">
                        <c:v>410</c:v>
                      </c:pt>
                      <c:pt idx="17" formatCode="0.00">
                        <c:v>978</c:v>
                      </c:pt>
                      <c:pt idx="18" formatCode="0.00">
                        <c:v>1076</c:v>
                      </c:pt>
                      <c:pt idx="19" formatCode="0.00">
                        <c:v>396</c:v>
                      </c:pt>
                      <c:pt idx="20" formatCode="0.00">
                        <c:v>245</c:v>
                      </c:pt>
                      <c:pt idx="21" formatCode="0.00">
                        <c:v>190</c:v>
                      </c:pt>
                      <c:pt idx="22" formatCode="0.00">
                        <c:v>165</c:v>
                      </c:pt>
                      <c:pt idx="23" formatCode="0.00">
                        <c:v>111</c:v>
                      </c:pt>
                      <c:pt idx="24" formatCode="0.00">
                        <c:v>174</c:v>
                      </c:pt>
                      <c:pt idx="25" formatCode="0.00">
                        <c:v>127</c:v>
                      </c:pt>
                      <c:pt idx="26" formatCode="0.00">
                        <c:v>79</c:v>
                      </c:pt>
                      <c:pt idx="27" formatCode="0.00">
                        <c:v>39</c:v>
                      </c:pt>
                      <c:pt idx="28" formatCode="0.00">
                        <c:v>33</c:v>
                      </c:pt>
                      <c:pt idx="29" formatCode="0.00">
                        <c:v>40</c:v>
                      </c:pt>
                      <c:pt idx="30" formatCode="0.00">
                        <c:v>44</c:v>
                      </c:pt>
                      <c:pt idx="31" formatCode="0.00">
                        <c:v>78</c:v>
                      </c:pt>
                      <c:pt idx="32" formatCode="0.00">
                        <c:v>106</c:v>
                      </c:pt>
                      <c:pt idx="33" formatCode="0.00">
                        <c:v>71</c:v>
                      </c:pt>
                      <c:pt idx="34" formatCode="0.00">
                        <c:v>47</c:v>
                      </c:pt>
                      <c:pt idx="35" formatCode="0.00">
                        <c:v>154</c:v>
                      </c:pt>
                      <c:pt idx="36" formatCode="0.00">
                        <c:v>327</c:v>
                      </c:pt>
                      <c:pt idx="37" formatCode="0.00">
                        <c:v>223</c:v>
                      </c:pt>
                      <c:pt idx="38" formatCode="0.00">
                        <c:v>308</c:v>
                      </c:pt>
                      <c:pt idx="39" formatCode="0.00">
                        <c:v>781</c:v>
                      </c:pt>
                      <c:pt idx="40" formatCode="0.00">
                        <c:v>429</c:v>
                      </c:pt>
                      <c:pt idx="41" formatCode="0.00">
                        <c:v>391</c:v>
                      </c:pt>
                      <c:pt idx="42" formatCode="0.00">
                        <c:v>362</c:v>
                      </c:pt>
                      <c:pt idx="43" formatCode="0.00">
                        <c:v>1010</c:v>
                      </c:pt>
                      <c:pt idx="44" formatCode="0.00">
                        <c:v>532</c:v>
                      </c:pt>
                      <c:pt idx="45" formatCode="0.00">
                        <c:v>632</c:v>
                      </c:pt>
                      <c:pt idx="46" formatCode="0.00">
                        <c:v>1009</c:v>
                      </c:pt>
                      <c:pt idx="47" formatCode="0.00">
                        <c:v>515</c:v>
                      </c:pt>
                      <c:pt idx="48" formatCode="0.00">
                        <c:v>350</c:v>
                      </c:pt>
                      <c:pt idx="49" formatCode="0.00">
                        <c:v>191</c:v>
                      </c:pt>
                      <c:pt idx="50" formatCode="0.00">
                        <c:v>272</c:v>
                      </c:pt>
                      <c:pt idx="51" formatCode="0.00">
                        <c:v>284</c:v>
                      </c:pt>
                      <c:pt idx="52" formatCode="0.00">
                        <c:v>544</c:v>
                      </c:pt>
                      <c:pt idx="53" formatCode="0.00">
                        <c:v>1060</c:v>
                      </c:pt>
                      <c:pt idx="54" formatCode="0.00">
                        <c:v>680</c:v>
                      </c:pt>
                      <c:pt idx="55" formatCode="0.00">
                        <c:v>368</c:v>
                      </c:pt>
                      <c:pt idx="56" formatCode="0.00">
                        <c:v>277</c:v>
                      </c:pt>
                      <c:pt idx="57" formatCode="0.00">
                        <c:v>249</c:v>
                      </c:pt>
                      <c:pt idx="58" formatCode="0.00">
                        <c:v>194</c:v>
                      </c:pt>
                      <c:pt idx="59" formatCode="0.00">
                        <c:v>414</c:v>
                      </c:pt>
                      <c:pt idx="60" formatCode="0.00">
                        <c:v>401</c:v>
                      </c:pt>
                      <c:pt idx="61" formatCode="0.00">
                        <c:v>304</c:v>
                      </c:pt>
                      <c:pt idx="62" formatCode="0.00">
                        <c:v>316</c:v>
                      </c:pt>
                      <c:pt idx="63" formatCode="0.00">
                        <c:v>253</c:v>
                      </c:pt>
                      <c:pt idx="64" formatCode="0.00">
                        <c:v>254</c:v>
                      </c:pt>
                      <c:pt idx="65" formatCode="0.00">
                        <c:v>113</c:v>
                      </c:pt>
                      <c:pt idx="66" formatCode="0.00">
                        <c:v>54</c:v>
                      </c:pt>
                      <c:pt idx="67" formatCode="0.00">
                        <c:v>53</c:v>
                      </c:pt>
                      <c:pt idx="68" formatCode="0.00">
                        <c:v>66</c:v>
                      </c:pt>
                      <c:pt idx="69" formatCode="0.00">
                        <c:v>99</c:v>
                      </c:pt>
                      <c:pt idx="70" formatCode="0.00">
                        <c:v>136</c:v>
                      </c:pt>
                      <c:pt idx="71" formatCode="0.00">
                        <c:v>76</c:v>
                      </c:pt>
                      <c:pt idx="72" formatCode="0.00">
                        <c:v>50</c:v>
                      </c:pt>
                      <c:pt idx="73" formatCode="0.00">
                        <c:v>64</c:v>
                      </c:pt>
                      <c:pt idx="74" formatCode="0.00">
                        <c:v>75</c:v>
                      </c:pt>
                      <c:pt idx="75" formatCode="0.00">
                        <c:v>117</c:v>
                      </c:pt>
                      <c:pt idx="76" formatCode="0.00">
                        <c:v>68</c:v>
                      </c:pt>
                      <c:pt idx="77" formatCode="0.00">
                        <c:v>44</c:v>
                      </c:pt>
                      <c:pt idx="78" formatCode="0.00">
                        <c:v>45</c:v>
                      </c:pt>
                      <c:pt idx="79" formatCode="0.00">
                        <c:v>72</c:v>
                      </c:pt>
                      <c:pt idx="80" formatCode="0.00">
                        <c:v>197</c:v>
                      </c:pt>
                      <c:pt idx="81" formatCode="0.00">
                        <c:v>610</c:v>
                      </c:pt>
                      <c:pt idx="82" formatCode="0.00">
                        <c:v>667</c:v>
                      </c:pt>
                      <c:pt idx="83" formatCode="0.00">
                        <c:v>503</c:v>
                      </c:pt>
                      <c:pt idx="84" formatCode="0.00">
                        <c:v>504</c:v>
                      </c:pt>
                      <c:pt idx="85" formatCode="0.00">
                        <c:v>685</c:v>
                      </c:pt>
                      <c:pt idx="86" formatCode="0.00">
                        <c:v>702</c:v>
                      </c:pt>
                      <c:pt idx="87" formatCode="0.00">
                        <c:v>758</c:v>
                      </c:pt>
                      <c:pt idx="88" formatCode="0.00">
                        <c:v>799</c:v>
                      </c:pt>
                      <c:pt idx="89" formatCode="0.00">
                        <c:v>685</c:v>
                      </c:pt>
                      <c:pt idx="90" formatCode="0.00">
                        <c:v>704</c:v>
                      </c:pt>
                      <c:pt idx="91" formatCode="0.00">
                        <c:v>663</c:v>
                      </c:pt>
                      <c:pt idx="92" formatCode="0.00">
                        <c:v>630</c:v>
                      </c:pt>
                      <c:pt idx="93" formatCode="0.00">
                        <c:v>636</c:v>
                      </c:pt>
                      <c:pt idx="94" formatCode="0.00">
                        <c:v>437</c:v>
                      </c:pt>
                      <c:pt idx="95" formatCode="0.00">
                        <c:v>388</c:v>
                      </c:pt>
                      <c:pt idx="96" formatCode="0.00">
                        <c:v>317</c:v>
                      </c:pt>
                      <c:pt idx="97" formatCode="0.00">
                        <c:v>303</c:v>
                      </c:pt>
                      <c:pt idx="98" formatCode="0.00">
                        <c:v>236</c:v>
                      </c:pt>
                      <c:pt idx="99" formatCode="0.00">
                        <c:v>314</c:v>
                      </c:pt>
                      <c:pt idx="100" formatCode="0.00">
                        <c:v>712</c:v>
                      </c:pt>
                      <c:pt idx="101" formatCode="0.00">
                        <c:v>1314</c:v>
                      </c:pt>
                      <c:pt idx="102" formatCode="0.00">
                        <c:v>2443</c:v>
                      </c:pt>
                      <c:pt idx="103" formatCode="0.00">
                        <c:v>3005</c:v>
                      </c:pt>
                      <c:pt idx="104" formatCode="0.00">
                        <c:v>3955</c:v>
                      </c:pt>
                      <c:pt idx="105" formatCode="0.00">
                        <c:v>3815</c:v>
                      </c:pt>
                      <c:pt idx="106" formatCode="0.00">
                        <c:v>3564</c:v>
                      </c:pt>
                      <c:pt idx="107" formatCode="0.00">
                        <c:v>5476</c:v>
                      </c:pt>
                      <c:pt idx="108" formatCode="0.00">
                        <c:v>5132</c:v>
                      </c:pt>
                      <c:pt idx="109" formatCode="0.00">
                        <c:v>4100</c:v>
                      </c:pt>
                      <c:pt idx="110" formatCode="0.00">
                        <c:v>3791</c:v>
                      </c:pt>
                      <c:pt idx="111" formatCode="0.00">
                        <c:v>3367</c:v>
                      </c:pt>
                      <c:pt idx="112" formatCode="0.00">
                        <c:v>3274</c:v>
                      </c:pt>
                      <c:pt idx="113" formatCode="0.00">
                        <c:v>1894</c:v>
                      </c:pt>
                      <c:pt idx="114" formatCode="0.00">
                        <c:v>2017</c:v>
                      </c:pt>
                      <c:pt idx="115" formatCode="0.00">
                        <c:v>1321</c:v>
                      </c:pt>
                      <c:pt idx="116" formatCode="0.00">
                        <c:v>1472</c:v>
                      </c:pt>
                      <c:pt idx="117" formatCode="0.00">
                        <c:v>1524</c:v>
                      </c:pt>
                      <c:pt idx="118" formatCode="0.00">
                        <c:v>1437</c:v>
                      </c:pt>
                      <c:pt idx="119" formatCode="0.00">
                        <c:v>1423</c:v>
                      </c:pt>
                      <c:pt idx="120" formatCode="0.00">
                        <c:v>1397</c:v>
                      </c:pt>
                      <c:pt idx="121" formatCode="0.00">
                        <c:v>1315</c:v>
                      </c:pt>
                      <c:pt idx="122" formatCode="0.00">
                        <c:v>1080</c:v>
                      </c:pt>
                      <c:pt idx="123" formatCode="0.00">
                        <c:v>1153</c:v>
                      </c:pt>
                      <c:pt idx="124" formatCode="0.00">
                        <c:v>1143</c:v>
                      </c:pt>
                      <c:pt idx="125" formatCode="0.00">
                        <c:v>936</c:v>
                      </c:pt>
                      <c:pt idx="126" formatCode="0.00">
                        <c:v>746</c:v>
                      </c:pt>
                      <c:pt idx="127" formatCode="0.00">
                        <c:v>710</c:v>
                      </c:pt>
                      <c:pt idx="128" formatCode="0.00">
                        <c:v>664</c:v>
                      </c:pt>
                      <c:pt idx="129" formatCode="0.00">
                        <c:v>664</c:v>
                      </c:pt>
                      <c:pt idx="130" formatCode="0.00">
                        <c:v>780</c:v>
                      </c:pt>
                      <c:pt idx="131" formatCode="0.00">
                        <c:v>796</c:v>
                      </c:pt>
                      <c:pt idx="132" formatCode="0.00">
                        <c:v>785</c:v>
                      </c:pt>
                      <c:pt idx="133" formatCode="0.00">
                        <c:v>695</c:v>
                      </c:pt>
                      <c:pt idx="134" formatCode="0.00">
                        <c:v>706</c:v>
                      </c:pt>
                      <c:pt idx="135" formatCode="0.00">
                        <c:v>761</c:v>
                      </c:pt>
                      <c:pt idx="136" formatCode="0.00">
                        <c:v>707</c:v>
                      </c:pt>
                      <c:pt idx="137" formatCode="0.00">
                        <c:v>802</c:v>
                      </c:pt>
                      <c:pt idx="138" formatCode="0.00">
                        <c:v>793</c:v>
                      </c:pt>
                      <c:pt idx="139" formatCode="0.00">
                        <c:v>747</c:v>
                      </c:pt>
                      <c:pt idx="140" formatCode="0.00">
                        <c:v>713</c:v>
                      </c:pt>
                      <c:pt idx="141" formatCode="0.00">
                        <c:v>704</c:v>
                      </c:pt>
                      <c:pt idx="142" formatCode="0.00">
                        <c:v>577</c:v>
                      </c:pt>
                      <c:pt idx="143" formatCode="0.00">
                        <c:v>524</c:v>
                      </c:pt>
                      <c:pt idx="144" formatCode="0.00">
                        <c:v>401</c:v>
                      </c:pt>
                      <c:pt idx="145" formatCode="0.00">
                        <c:v>440</c:v>
                      </c:pt>
                      <c:pt idx="146" formatCode="0.00">
                        <c:v>467</c:v>
                      </c:pt>
                      <c:pt idx="147" formatCode="0.00">
                        <c:v>462</c:v>
                      </c:pt>
                      <c:pt idx="148" formatCode="0.00">
                        <c:v>907</c:v>
                      </c:pt>
                      <c:pt idx="149" formatCode="0.00">
                        <c:v>811</c:v>
                      </c:pt>
                      <c:pt idx="150" formatCode="0.00">
                        <c:v>893</c:v>
                      </c:pt>
                      <c:pt idx="151" formatCode="0.00">
                        <c:v>941</c:v>
                      </c:pt>
                      <c:pt idx="152" formatCode="0.00">
                        <c:v>770</c:v>
                      </c:pt>
                      <c:pt idx="153" formatCode="0.00">
                        <c:v>672</c:v>
                      </c:pt>
                      <c:pt idx="154" formatCode="0.00">
                        <c:v>535</c:v>
                      </c:pt>
                      <c:pt idx="155" formatCode="0.00">
                        <c:v>524</c:v>
                      </c:pt>
                      <c:pt idx="156" formatCode="0.00">
                        <c:v>458</c:v>
                      </c:pt>
                      <c:pt idx="157" formatCode="0.00">
                        <c:v>450</c:v>
                      </c:pt>
                      <c:pt idx="158" formatCode="0.00">
                        <c:v>533</c:v>
                      </c:pt>
                      <c:pt idx="159" formatCode="0.00">
                        <c:v>355</c:v>
                      </c:pt>
                      <c:pt idx="160" formatCode="0.00">
                        <c:v>233</c:v>
                      </c:pt>
                      <c:pt idx="161" formatCode="0.00">
                        <c:v>197</c:v>
                      </c:pt>
                      <c:pt idx="162" formatCode="0.00">
                        <c:v>173</c:v>
                      </c:pt>
                      <c:pt idx="163" formatCode="0.00">
                        <c:v>147</c:v>
                      </c:pt>
                      <c:pt idx="164" formatCode="0.00">
                        <c:v>149</c:v>
                      </c:pt>
                      <c:pt idx="165" formatCode="0.00">
                        <c:v>133</c:v>
                      </c:pt>
                      <c:pt idx="166" formatCode="0.00">
                        <c:v>98</c:v>
                      </c:pt>
                      <c:pt idx="167" formatCode="0.00">
                        <c:v>72</c:v>
                      </c:pt>
                      <c:pt idx="168" formatCode="0.00">
                        <c:v>52</c:v>
                      </c:pt>
                      <c:pt idx="169" formatCode="0.00">
                        <c:v>85</c:v>
                      </c:pt>
                      <c:pt idx="170" formatCode="0.00">
                        <c:v>101</c:v>
                      </c:pt>
                      <c:pt idx="171" formatCode="0.00">
                        <c:v>111</c:v>
                      </c:pt>
                      <c:pt idx="172" formatCode="0.00">
                        <c:v>120</c:v>
                      </c:pt>
                      <c:pt idx="173" formatCode="0.00">
                        <c:v>121</c:v>
                      </c:pt>
                      <c:pt idx="174" formatCode="0.00">
                        <c:v>54</c:v>
                      </c:pt>
                      <c:pt idx="175" formatCode="0.00">
                        <c:v>49</c:v>
                      </c:pt>
                      <c:pt idx="176" formatCode="0.00">
                        <c:v>58</c:v>
                      </c:pt>
                      <c:pt idx="177" formatCode="0.00">
                        <c:v>33</c:v>
                      </c:pt>
                      <c:pt idx="178" formatCode="0.00">
                        <c:v>158</c:v>
                      </c:pt>
                      <c:pt idx="179" formatCode="0.00">
                        <c:v>155</c:v>
                      </c:pt>
                      <c:pt idx="180" formatCode="0.00">
                        <c:v>96</c:v>
                      </c:pt>
                      <c:pt idx="181" formatCode="0.00">
                        <c:v>96</c:v>
                      </c:pt>
                      <c:pt idx="182" formatCode="0.00">
                        <c:v>53</c:v>
                      </c:pt>
                      <c:pt idx="183" formatCode="0.00">
                        <c:v>54</c:v>
                      </c:pt>
                      <c:pt idx="184" formatCode="0.00">
                        <c:v>50</c:v>
                      </c:pt>
                      <c:pt idx="185" formatCode="0.00">
                        <c:v>83</c:v>
                      </c:pt>
                      <c:pt idx="186" formatCode="0.00">
                        <c:v>87</c:v>
                      </c:pt>
                      <c:pt idx="187" formatCode="0.00">
                        <c:v>52</c:v>
                      </c:pt>
                      <c:pt idx="188" formatCode="0.00">
                        <c:v>25</c:v>
                      </c:pt>
                      <c:pt idx="189" formatCode="0.00">
                        <c:v>27</c:v>
                      </c:pt>
                      <c:pt idx="190" formatCode="0.00">
                        <c:v>26</c:v>
                      </c:pt>
                      <c:pt idx="191" formatCode="0.00">
                        <c:v>34</c:v>
                      </c:pt>
                      <c:pt idx="192" formatCode="0.00">
                        <c:v>34</c:v>
                      </c:pt>
                      <c:pt idx="193" formatCode="0.00">
                        <c:v>54</c:v>
                      </c:pt>
                      <c:pt idx="194" formatCode="0.00">
                        <c:v>35</c:v>
                      </c:pt>
                      <c:pt idx="195" formatCode="0.00">
                        <c:v>41</c:v>
                      </c:pt>
                      <c:pt idx="196" formatCode="0.00">
                        <c:v>29</c:v>
                      </c:pt>
                      <c:pt idx="197" formatCode="0.00">
                        <c:v>4</c:v>
                      </c:pt>
                      <c:pt idx="198" formatCode="0.00">
                        <c:v>14</c:v>
                      </c:pt>
                      <c:pt idx="199" formatCode="0.00">
                        <c:v>17</c:v>
                      </c:pt>
                      <c:pt idx="200" formatCode="0.00">
                        <c:v>5</c:v>
                      </c:pt>
                      <c:pt idx="201" formatCode="0.00">
                        <c:v>5</c:v>
                      </c:pt>
                      <c:pt idx="202" formatCode="0.00">
                        <c:v>1</c:v>
                      </c:pt>
                      <c:pt idx="212" formatCode="0.00">
                        <c:v>13</c:v>
                      </c:pt>
                      <c:pt idx="213" formatCode="0.00">
                        <c:v>64</c:v>
                      </c:pt>
                      <c:pt idx="214" formatCode="0.00">
                        <c:v>107</c:v>
                      </c:pt>
                      <c:pt idx="215" formatCode="0.00">
                        <c:v>96</c:v>
                      </c:pt>
                      <c:pt idx="216" formatCode="0.00">
                        <c:v>101</c:v>
                      </c:pt>
                      <c:pt idx="217" formatCode="0.00">
                        <c:v>80</c:v>
                      </c:pt>
                      <c:pt idx="218" formatCode="0.00">
                        <c:v>72</c:v>
                      </c:pt>
                      <c:pt idx="219" formatCode="0.00">
                        <c:v>65</c:v>
                      </c:pt>
                      <c:pt idx="220" formatCode="0.00">
                        <c:v>94</c:v>
                      </c:pt>
                      <c:pt idx="221" formatCode="0.00">
                        <c:v>102</c:v>
                      </c:pt>
                      <c:pt idx="222" formatCode="0.00">
                        <c:v>67</c:v>
                      </c:pt>
                      <c:pt idx="223" formatCode="0.00">
                        <c:v>39</c:v>
                      </c:pt>
                      <c:pt idx="224" formatCode="0.00">
                        <c:v>33</c:v>
                      </c:pt>
                      <c:pt idx="225" formatCode="0.00">
                        <c:v>47</c:v>
                      </c:pt>
                      <c:pt idx="226" formatCode="0.00">
                        <c:v>42</c:v>
                      </c:pt>
                      <c:pt idx="227" formatCode="0.00">
                        <c:v>74</c:v>
                      </c:pt>
                      <c:pt idx="228" formatCode="0.00">
                        <c:v>87</c:v>
                      </c:pt>
                      <c:pt idx="229" formatCode="0.00">
                        <c:v>70</c:v>
                      </c:pt>
                      <c:pt idx="230" formatCode="0.00">
                        <c:v>84</c:v>
                      </c:pt>
                      <c:pt idx="231" formatCode="0.00">
                        <c:v>109</c:v>
                      </c:pt>
                      <c:pt idx="232" formatCode="0.00">
                        <c:v>121</c:v>
                      </c:pt>
                      <c:pt idx="233" formatCode="0.00">
                        <c:v>95</c:v>
                      </c:pt>
                      <c:pt idx="234" formatCode="0.00">
                        <c:v>122</c:v>
                      </c:pt>
                      <c:pt idx="235" formatCode="0.00">
                        <c:v>150</c:v>
                      </c:pt>
                      <c:pt idx="236" formatCode="0.00">
                        <c:v>113</c:v>
                      </c:pt>
                      <c:pt idx="237" formatCode="0.00">
                        <c:v>133</c:v>
                      </c:pt>
                      <c:pt idx="238" formatCode="0.00">
                        <c:v>87</c:v>
                      </c:pt>
                      <c:pt idx="239" formatCode="0.00">
                        <c:v>99</c:v>
                      </c:pt>
                      <c:pt idx="240" formatCode="0.00">
                        <c:v>108</c:v>
                      </c:pt>
                      <c:pt idx="241" formatCode="0.00">
                        <c:v>115</c:v>
                      </c:pt>
                      <c:pt idx="242" formatCode="0.00">
                        <c:v>157</c:v>
                      </c:pt>
                      <c:pt idx="243" formatCode="0.00">
                        <c:v>89</c:v>
                      </c:pt>
                      <c:pt idx="244" formatCode="0.00">
                        <c:v>96</c:v>
                      </c:pt>
                      <c:pt idx="245" formatCode="0.00">
                        <c:v>83</c:v>
                      </c:pt>
                      <c:pt idx="246" formatCode="0.00">
                        <c:v>78</c:v>
                      </c:pt>
                      <c:pt idx="247" formatCode="0.00">
                        <c:v>94</c:v>
                      </c:pt>
                      <c:pt idx="248" formatCode="0.00">
                        <c:v>131</c:v>
                      </c:pt>
                      <c:pt idx="249" formatCode="0.00">
                        <c:v>126</c:v>
                      </c:pt>
                      <c:pt idx="250" formatCode="0.00">
                        <c:v>87</c:v>
                      </c:pt>
                      <c:pt idx="251" formatCode="0.00">
                        <c:v>71</c:v>
                      </c:pt>
                      <c:pt idx="252" formatCode="0.00">
                        <c:v>85</c:v>
                      </c:pt>
                      <c:pt idx="253" formatCode="0.00">
                        <c:v>66</c:v>
                      </c:pt>
                      <c:pt idx="254" formatCode="0.00">
                        <c:v>55</c:v>
                      </c:pt>
                      <c:pt idx="255" formatCode="0.00">
                        <c:v>66</c:v>
                      </c:pt>
                      <c:pt idx="256" formatCode="0.00">
                        <c:v>80</c:v>
                      </c:pt>
                      <c:pt idx="257" formatCode="0.00">
                        <c:v>48</c:v>
                      </c:pt>
                      <c:pt idx="258" formatCode="0.00">
                        <c:v>60</c:v>
                      </c:pt>
                      <c:pt idx="259" formatCode="0.00">
                        <c:v>75</c:v>
                      </c:pt>
                      <c:pt idx="260" formatCode="0.00">
                        <c:v>60</c:v>
                      </c:pt>
                      <c:pt idx="261" formatCode="0.00">
                        <c:v>40</c:v>
                      </c:pt>
                      <c:pt idx="262" formatCode="0.00">
                        <c:v>64</c:v>
                      </c:pt>
                      <c:pt idx="263" formatCode="0.00">
                        <c:v>79</c:v>
                      </c:pt>
                      <c:pt idx="264" formatCode="0.00">
                        <c:v>61</c:v>
                      </c:pt>
                      <c:pt idx="265" formatCode="0.00">
                        <c:v>41</c:v>
                      </c:pt>
                      <c:pt idx="266" formatCode="0.00">
                        <c:v>26</c:v>
                      </c:pt>
                      <c:pt idx="267" formatCode="0.00">
                        <c:v>32</c:v>
                      </c:pt>
                      <c:pt idx="268" formatCode="0.00">
                        <c:v>30</c:v>
                      </c:pt>
                      <c:pt idx="269" formatCode="0.00">
                        <c:v>82</c:v>
                      </c:pt>
                      <c:pt idx="270" formatCode="0.00">
                        <c:v>80</c:v>
                      </c:pt>
                      <c:pt idx="271" formatCode="0.00">
                        <c:v>54</c:v>
                      </c:pt>
                      <c:pt idx="272" formatCode="0.00">
                        <c:v>59</c:v>
                      </c:pt>
                      <c:pt idx="273" formatCode="0.00">
                        <c:v>62</c:v>
                      </c:pt>
                      <c:pt idx="274" formatCode="0.00">
                        <c:v>45</c:v>
                      </c:pt>
                      <c:pt idx="275" formatCode="0.00">
                        <c:v>18</c:v>
                      </c:pt>
                      <c:pt idx="276" formatCode="0.00">
                        <c:v>44</c:v>
                      </c:pt>
                      <c:pt idx="277" formatCode="0.00">
                        <c:v>30</c:v>
                      </c:pt>
                      <c:pt idx="278" formatCode="0.00">
                        <c:v>32</c:v>
                      </c:pt>
                      <c:pt idx="279" formatCode="0.00">
                        <c:v>28</c:v>
                      </c:pt>
                      <c:pt idx="280" formatCode="0.00">
                        <c:v>26</c:v>
                      </c:pt>
                      <c:pt idx="281" formatCode="0.00">
                        <c:v>27</c:v>
                      </c:pt>
                      <c:pt idx="282" formatCode="0.00">
                        <c:v>30</c:v>
                      </c:pt>
                      <c:pt idx="283" formatCode="0.00">
                        <c:v>22</c:v>
                      </c:pt>
                      <c:pt idx="284" formatCode="0.00">
                        <c:v>24</c:v>
                      </c:pt>
                      <c:pt idx="285" formatCode="0.00">
                        <c:v>30</c:v>
                      </c:pt>
                      <c:pt idx="286" formatCode="0.00">
                        <c:v>25</c:v>
                      </c:pt>
                      <c:pt idx="287" formatCode="0.00">
                        <c:v>40</c:v>
                      </c:pt>
                      <c:pt idx="288" formatCode="0.00">
                        <c:v>36</c:v>
                      </c:pt>
                      <c:pt idx="289" formatCode="0.00">
                        <c:v>42</c:v>
                      </c:pt>
                      <c:pt idx="290" formatCode="0.00">
                        <c:v>48</c:v>
                      </c:pt>
                      <c:pt idx="291" formatCode="0.00">
                        <c:v>44</c:v>
                      </c:pt>
                      <c:pt idx="292" formatCode="0.00">
                        <c:v>75</c:v>
                      </c:pt>
                      <c:pt idx="293" formatCode="0.00">
                        <c:v>108</c:v>
                      </c:pt>
                      <c:pt idx="294" formatCode="0.00">
                        <c:v>105</c:v>
                      </c:pt>
                      <c:pt idx="295" formatCode="0.00">
                        <c:v>117</c:v>
                      </c:pt>
                      <c:pt idx="296" formatCode="0.00">
                        <c:v>134</c:v>
                      </c:pt>
                      <c:pt idx="297" formatCode="0.00">
                        <c:v>281</c:v>
                      </c:pt>
                      <c:pt idx="298" formatCode="0.00">
                        <c:v>537</c:v>
                      </c:pt>
                      <c:pt idx="299" formatCode="0.00">
                        <c:v>354</c:v>
                      </c:pt>
                      <c:pt idx="300" formatCode="0.00">
                        <c:v>324</c:v>
                      </c:pt>
                      <c:pt idx="301" formatCode="0.00">
                        <c:v>694</c:v>
                      </c:pt>
                      <c:pt idx="302" formatCode="0.00">
                        <c:v>667</c:v>
                      </c:pt>
                      <c:pt idx="303" formatCode="0.00">
                        <c:v>650</c:v>
                      </c:pt>
                      <c:pt idx="304" formatCode="0.00">
                        <c:v>771</c:v>
                      </c:pt>
                      <c:pt idx="305" formatCode="0.00">
                        <c:v>691</c:v>
                      </c:pt>
                      <c:pt idx="306" formatCode="0.00">
                        <c:v>722</c:v>
                      </c:pt>
                      <c:pt idx="307" formatCode="0.00">
                        <c:v>573</c:v>
                      </c:pt>
                      <c:pt idx="308" formatCode="0.00">
                        <c:v>607</c:v>
                      </c:pt>
                      <c:pt idx="309" formatCode="0.00">
                        <c:v>541</c:v>
                      </c:pt>
                      <c:pt idx="310" formatCode="0.00">
                        <c:v>551</c:v>
                      </c:pt>
                      <c:pt idx="311" formatCode="0.00">
                        <c:v>547</c:v>
                      </c:pt>
                      <c:pt idx="312" formatCode="0.00">
                        <c:v>537</c:v>
                      </c:pt>
                      <c:pt idx="313" formatCode="0.00">
                        <c:v>404</c:v>
                      </c:pt>
                      <c:pt idx="314" formatCode="0.00">
                        <c:v>375</c:v>
                      </c:pt>
                      <c:pt idx="315" formatCode="0.00">
                        <c:v>311</c:v>
                      </c:pt>
                      <c:pt idx="316" formatCode="0.00">
                        <c:v>300</c:v>
                      </c:pt>
                      <c:pt idx="317" formatCode="0.00">
                        <c:v>335</c:v>
                      </c:pt>
                      <c:pt idx="318" formatCode="0.00">
                        <c:v>634</c:v>
                      </c:pt>
                      <c:pt idx="319" formatCode="0.00">
                        <c:v>636</c:v>
                      </c:pt>
                      <c:pt idx="320" formatCode="0.00">
                        <c:v>385</c:v>
                      </c:pt>
                      <c:pt idx="321" formatCode="0.00">
                        <c:v>397</c:v>
                      </c:pt>
                      <c:pt idx="322" formatCode="0.00">
                        <c:v>383</c:v>
                      </c:pt>
                      <c:pt idx="323" formatCode="0.00">
                        <c:v>403</c:v>
                      </c:pt>
                      <c:pt idx="324" formatCode="0.00">
                        <c:v>332</c:v>
                      </c:pt>
                      <c:pt idx="325" formatCode="0.00">
                        <c:v>479</c:v>
                      </c:pt>
                      <c:pt idx="326" formatCode="0.00">
                        <c:v>471</c:v>
                      </c:pt>
                      <c:pt idx="327" formatCode="0.00">
                        <c:v>241</c:v>
                      </c:pt>
                      <c:pt idx="328" formatCode="0.00">
                        <c:v>165</c:v>
                      </c:pt>
                      <c:pt idx="329" formatCode="0.00">
                        <c:v>151</c:v>
                      </c:pt>
                      <c:pt idx="330" formatCode="0.00">
                        <c:v>138</c:v>
                      </c:pt>
                      <c:pt idx="331" formatCode="0.00">
                        <c:v>170</c:v>
                      </c:pt>
                      <c:pt idx="332" formatCode="0.00">
                        <c:v>204</c:v>
                      </c:pt>
                      <c:pt idx="333" formatCode="0.00">
                        <c:v>221</c:v>
                      </c:pt>
                      <c:pt idx="334" formatCode="0.00">
                        <c:v>166</c:v>
                      </c:pt>
                      <c:pt idx="335" formatCode="0.00">
                        <c:v>113</c:v>
                      </c:pt>
                      <c:pt idx="336" formatCode="0.00">
                        <c:v>89</c:v>
                      </c:pt>
                      <c:pt idx="337" formatCode="0.00">
                        <c:v>115</c:v>
                      </c:pt>
                      <c:pt idx="338" formatCode="0.00">
                        <c:v>131</c:v>
                      </c:pt>
                      <c:pt idx="339" formatCode="0.00">
                        <c:v>152</c:v>
                      </c:pt>
                      <c:pt idx="340" formatCode="0.00">
                        <c:v>222</c:v>
                      </c:pt>
                      <c:pt idx="341" formatCode="0.00">
                        <c:v>164</c:v>
                      </c:pt>
                      <c:pt idx="342" formatCode="0.00">
                        <c:v>94</c:v>
                      </c:pt>
                      <c:pt idx="343" formatCode="0.00">
                        <c:v>114</c:v>
                      </c:pt>
                      <c:pt idx="344" formatCode="0.00">
                        <c:v>103</c:v>
                      </c:pt>
                      <c:pt idx="345" formatCode="0.00">
                        <c:v>131</c:v>
                      </c:pt>
                      <c:pt idx="346" formatCode="0.00">
                        <c:v>95</c:v>
                      </c:pt>
                      <c:pt idx="347" formatCode="0.00">
                        <c:v>114</c:v>
                      </c:pt>
                      <c:pt idx="348" formatCode="0.00">
                        <c:v>83</c:v>
                      </c:pt>
                      <c:pt idx="349" formatCode="0.00">
                        <c:v>73</c:v>
                      </c:pt>
                      <c:pt idx="350" formatCode="0.00">
                        <c:v>94</c:v>
                      </c:pt>
                      <c:pt idx="351" formatCode="0.00">
                        <c:v>137</c:v>
                      </c:pt>
                      <c:pt idx="352" formatCode="0.00">
                        <c:v>155</c:v>
                      </c:pt>
                      <c:pt idx="353" formatCode="0.00">
                        <c:v>437</c:v>
                      </c:pt>
                      <c:pt idx="354" formatCode="0.00">
                        <c:v>513</c:v>
                      </c:pt>
                      <c:pt idx="355" formatCode="0.00">
                        <c:v>298</c:v>
                      </c:pt>
                      <c:pt idx="356" formatCode="0.00">
                        <c:v>90</c:v>
                      </c:pt>
                      <c:pt idx="357" formatCode="0.00">
                        <c:v>61</c:v>
                      </c:pt>
                      <c:pt idx="358" formatCode="0.00">
                        <c:v>44</c:v>
                      </c:pt>
                      <c:pt idx="359" formatCode="0.00">
                        <c:v>60</c:v>
                      </c:pt>
                      <c:pt idx="360" formatCode="0.00">
                        <c:v>55</c:v>
                      </c:pt>
                      <c:pt idx="361" formatCode="0.00">
                        <c:v>44</c:v>
                      </c:pt>
                      <c:pt idx="362" formatCode="0.00">
                        <c:v>10</c:v>
                      </c:pt>
                      <c:pt idx="364" formatCode="0.00">
                        <c:v>22</c:v>
                      </c:pt>
                      <c:pt idx="365" formatCode="0.00">
                        <c:v>258</c:v>
                      </c:pt>
                      <c:pt idx="366" formatCode="0.00">
                        <c:v>268</c:v>
                      </c:pt>
                      <c:pt idx="367" formatCode="0.00">
                        <c:v>426</c:v>
                      </c:pt>
                      <c:pt idx="368" formatCode="0.00">
                        <c:v>453</c:v>
                      </c:pt>
                      <c:pt idx="369" formatCode="0.00">
                        <c:v>361</c:v>
                      </c:pt>
                      <c:pt idx="370" formatCode="0.00">
                        <c:v>354</c:v>
                      </c:pt>
                      <c:pt idx="371" formatCode="0.00">
                        <c:v>392</c:v>
                      </c:pt>
                      <c:pt idx="372" formatCode="0.00">
                        <c:v>344</c:v>
                      </c:pt>
                      <c:pt idx="373" formatCode="0.00">
                        <c:v>403</c:v>
                      </c:pt>
                      <c:pt idx="374" formatCode="0.00">
                        <c:v>432</c:v>
                      </c:pt>
                      <c:pt idx="375" formatCode="0.00">
                        <c:v>429</c:v>
                      </c:pt>
                      <c:pt idx="376" formatCode="0.00">
                        <c:v>284</c:v>
                      </c:pt>
                      <c:pt idx="377" formatCode="0.00">
                        <c:v>120</c:v>
                      </c:pt>
                      <c:pt idx="378" formatCode="0.00">
                        <c:v>235</c:v>
                      </c:pt>
                      <c:pt idx="379" formatCode="0.00">
                        <c:v>146</c:v>
                      </c:pt>
                      <c:pt idx="380" formatCode="0.00">
                        <c:v>237</c:v>
                      </c:pt>
                      <c:pt idx="381" formatCode="0.00">
                        <c:v>273</c:v>
                      </c:pt>
                      <c:pt idx="382" formatCode="0.00">
                        <c:v>274</c:v>
                      </c:pt>
                      <c:pt idx="383" formatCode="0.00">
                        <c:v>141</c:v>
                      </c:pt>
                      <c:pt idx="384" formatCode="0.00">
                        <c:v>85</c:v>
                      </c:pt>
                      <c:pt idx="385" formatCode="0.00">
                        <c:v>135</c:v>
                      </c:pt>
                      <c:pt idx="386" formatCode="0.00">
                        <c:v>201</c:v>
                      </c:pt>
                      <c:pt idx="387" formatCode="0.00">
                        <c:v>252</c:v>
                      </c:pt>
                      <c:pt idx="388" formatCode="0.00">
                        <c:v>350</c:v>
                      </c:pt>
                      <c:pt idx="389" formatCode="0.00">
                        <c:v>375</c:v>
                      </c:pt>
                      <c:pt idx="390" formatCode="0.00">
                        <c:v>254</c:v>
                      </c:pt>
                      <c:pt idx="391" formatCode="0.00">
                        <c:v>362</c:v>
                      </c:pt>
                      <c:pt idx="392" formatCode="0.00">
                        <c:v>152</c:v>
                      </c:pt>
                      <c:pt idx="393" formatCode="0.00">
                        <c:v>126</c:v>
                      </c:pt>
                      <c:pt idx="394" formatCode="0.00">
                        <c:v>120</c:v>
                      </c:pt>
                      <c:pt idx="395" formatCode="0.00">
                        <c:v>130</c:v>
                      </c:pt>
                      <c:pt idx="396" formatCode="0.00">
                        <c:v>107</c:v>
                      </c:pt>
                      <c:pt idx="397" formatCode="0.00">
                        <c:v>99</c:v>
                      </c:pt>
                      <c:pt idx="398" formatCode="0.00">
                        <c:v>104</c:v>
                      </c:pt>
                      <c:pt idx="399" formatCode="0.00">
                        <c:v>89</c:v>
                      </c:pt>
                      <c:pt idx="400" formatCode="0.00">
                        <c:v>115</c:v>
                      </c:pt>
                      <c:pt idx="401" formatCode="0.00">
                        <c:v>109</c:v>
                      </c:pt>
                      <c:pt idx="402" formatCode="0.00">
                        <c:v>187</c:v>
                      </c:pt>
                      <c:pt idx="403" formatCode="0.00">
                        <c:v>211</c:v>
                      </c:pt>
                      <c:pt idx="404" formatCode="0.00">
                        <c:v>152</c:v>
                      </c:pt>
                      <c:pt idx="405" formatCode="0.00">
                        <c:v>154</c:v>
                      </c:pt>
                      <c:pt idx="406" formatCode="0.00">
                        <c:v>102</c:v>
                      </c:pt>
                      <c:pt idx="407" formatCode="0.00">
                        <c:v>110</c:v>
                      </c:pt>
                      <c:pt idx="408" formatCode="0.00">
                        <c:v>113</c:v>
                      </c:pt>
                      <c:pt idx="409" formatCode="0.00">
                        <c:v>133</c:v>
                      </c:pt>
                      <c:pt idx="410" formatCode="0.00">
                        <c:v>105</c:v>
                      </c:pt>
                      <c:pt idx="411" formatCode="0.00">
                        <c:v>81</c:v>
                      </c:pt>
                      <c:pt idx="412" formatCode="0.00">
                        <c:v>89</c:v>
                      </c:pt>
                      <c:pt idx="413" formatCode="0.00">
                        <c:v>89</c:v>
                      </c:pt>
                      <c:pt idx="414" formatCode="0.00">
                        <c:v>81</c:v>
                      </c:pt>
                      <c:pt idx="415" formatCode="0.00">
                        <c:v>11</c:v>
                      </c:pt>
                      <c:pt idx="416" formatCode="0.00">
                        <c:v>11</c:v>
                      </c:pt>
                      <c:pt idx="418" formatCode="0.00">
                        <c:v>1</c:v>
                      </c:pt>
                      <c:pt idx="419" formatCode="0.00">
                        <c:v>1</c:v>
                      </c:pt>
                      <c:pt idx="420" formatCode="0.00">
                        <c:v>1</c:v>
                      </c:pt>
                      <c:pt idx="503" formatCode="0.00">
                        <c:v>160545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OrganicIns_raw!$F$1</c15:sqref>
                        </c15:formulaRef>
                      </c:ext>
                    </c:extLst>
                    <c:strCache>
                      <c:ptCount val="1"/>
                      <c:pt idx="0">
                        <c:v>Applovin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OrganicIns_raw!$F$2:$F$505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127">
                        <c:v>1</c:v>
                      </c:pt>
                      <c:pt idx="132">
                        <c:v>1</c:v>
                      </c:pt>
                      <c:pt idx="135">
                        <c:v>199</c:v>
                      </c:pt>
                      <c:pt idx="136">
                        <c:v>29</c:v>
                      </c:pt>
                      <c:pt idx="137">
                        <c:v>6</c:v>
                      </c:pt>
                      <c:pt idx="138">
                        <c:v>572</c:v>
                      </c:pt>
                      <c:pt idx="139">
                        <c:v>863</c:v>
                      </c:pt>
                      <c:pt idx="140">
                        <c:v>895</c:v>
                      </c:pt>
                      <c:pt idx="141">
                        <c:v>1048</c:v>
                      </c:pt>
                      <c:pt idx="142">
                        <c:v>1106</c:v>
                      </c:pt>
                      <c:pt idx="143">
                        <c:v>1214</c:v>
                      </c:pt>
                      <c:pt idx="144">
                        <c:v>1119</c:v>
                      </c:pt>
                      <c:pt idx="145">
                        <c:v>1134</c:v>
                      </c:pt>
                      <c:pt idx="146">
                        <c:v>1074</c:v>
                      </c:pt>
                      <c:pt idx="147">
                        <c:v>1151</c:v>
                      </c:pt>
                      <c:pt idx="148">
                        <c:v>1008</c:v>
                      </c:pt>
                      <c:pt idx="149">
                        <c:v>988</c:v>
                      </c:pt>
                      <c:pt idx="150">
                        <c:v>1154</c:v>
                      </c:pt>
                      <c:pt idx="151">
                        <c:v>1201</c:v>
                      </c:pt>
                      <c:pt idx="152">
                        <c:v>1158</c:v>
                      </c:pt>
                      <c:pt idx="153">
                        <c:v>1089</c:v>
                      </c:pt>
                      <c:pt idx="154">
                        <c:v>991</c:v>
                      </c:pt>
                      <c:pt idx="155">
                        <c:v>790</c:v>
                      </c:pt>
                      <c:pt idx="156">
                        <c:v>897</c:v>
                      </c:pt>
                      <c:pt idx="157">
                        <c:v>1112</c:v>
                      </c:pt>
                      <c:pt idx="158">
                        <c:v>1123</c:v>
                      </c:pt>
                      <c:pt idx="159">
                        <c:v>792</c:v>
                      </c:pt>
                      <c:pt idx="160">
                        <c:v>399</c:v>
                      </c:pt>
                      <c:pt idx="161">
                        <c:v>499</c:v>
                      </c:pt>
                      <c:pt idx="162">
                        <c:v>566</c:v>
                      </c:pt>
                      <c:pt idx="163">
                        <c:v>472</c:v>
                      </c:pt>
                      <c:pt idx="164">
                        <c:v>564</c:v>
                      </c:pt>
                      <c:pt idx="165">
                        <c:v>707</c:v>
                      </c:pt>
                      <c:pt idx="166">
                        <c:v>503</c:v>
                      </c:pt>
                      <c:pt idx="167">
                        <c:v>326</c:v>
                      </c:pt>
                      <c:pt idx="168">
                        <c:v>276</c:v>
                      </c:pt>
                      <c:pt idx="169">
                        <c:v>404</c:v>
                      </c:pt>
                      <c:pt idx="170">
                        <c:v>517</c:v>
                      </c:pt>
                      <c:pt idx="171">
                        <c:v>609</c:v>
                      </c:pt>
                      <c:pt idx="172">
                        <c:v>547</c:v>
                      </c:pt>
                      <c:pt idx="173">
                        <c:v>637</c:v>
                      </c:pt>
                      <c:pt idx="174">
                        <c:v>601</c:v>
                      </c:pt>
                      <c:pt idx="175">
                        <c:v>461</c:v>
                      </c:pt>
                      <c:pt idx="176">
                        <c:v>520</c:v>
                      </c:pt>
                      <c:pt idx="177">
                        <c:v>554</c:v>
                      </c:pt>
                      <c:pt idx="178">
                        <c:v>681</c:v>
                      </c:pt>
                      <c:pt idx="179">
                        <c:v>697</c:v>
                      </c:pt>
                      <c:pt idx="180">
                        <c:v>520</c:v>
                      </c:pt>
                      <c:pt idx="181">
                        <c:v>346</c:v>
                      </c:pt>
                      <c:pt idx="182">
                        <c:v>210</c:v>
                      </c:pt>
                      <c:pt idx="183">
                        <c:v>273</c:v>
                      </c:pt>
                      <c:pt idx="184">
                        <c:v>276</c:v>
                      </c:pt>
                      <c:pt idx="185">
                        <c:v>405</c:v>
                      </c:pt>
                      <c:pt idx="186">
                        <c:v>558</c:v>
                      </c:pt>
                      <c:pt idx="187">
                        <c:v>397</c:v>
                      </c:pt>
                      <c:pt idx="188">
                        <c:v>195</c:v>
                      </c:pt>
                      <c:pt idx="189">
                        <c:v>233</c:v>
                      </c:pt>
                      <c:pt idx="190">
                        <c:v>285</c:v>
                      </c:pt>
                      <c:pt idx="191">
                        <c:v>267</c:v>
                      </c:pt>
                      <c:pt idx="192">
                        <c:v>654</c:v>
                      </c:pt>
                      <c:pt idx="193">
                        <c:v>722</c:v>
                      </c:pt>
                      <c:pt idx="194">
                        <c:v>624</c:v>
                      </c:pt>
                      <c:pt idx="195">
                        <c:v>388</c:v>
                      </c:pt>
                      <c:pt idx="196">
                        <c:v>340</c:v>
                      </c:pt>
                      <c:pt idx="197">
                        <c:v>378</c:v>
                      </c:pt>
                      <c:pt idx="198">
                        <c:v>411</c:v>
                      </c:pt>
                      <c:pt idx="199">
                        <c:v>756</c:v>
                      </c:pt>
                      <c:pt idx="200">
                        <c:v>724</c:v>
                      </c:pt>
                      <c:pt idx="201">
                        <c:v>534</c:v>
                      </c:pt>
                      <c:pt idx="202">
                        <c:v>479</c:v>
                      </c:pt>
                      <c:pt idx="203">
                        <c:v>419</c:v>
                      </c:pt>
                      <c:pt idx="204">
                        <c:v>363</c:v>
                      </c:pt>
                      <c:pt idx="205">
                        <c:v>593</c:v>
                      </c:pt>
                      <c:pt idx="206">
                        <c:v>557</c:v>
                      </c:pt>
                      <c:pt idx="207">
                        <c:v>541</c:v>
                      </c:pt>
                      <c:pt idx="208">
                        <c:v>406</c:v>
                      </c:pt>
                      <c:pt idx="209">
                        <c:v>319</c:v>
                      </c:pt>
                      <c:pt idx="210">
                        <c:v>393</c:v>
                      </c:pt>
                      <c:pt idx="211">
                        <c:v>397</c:v>
                      </c:pt>
                      <c:pt idx="212">
                        <c:v>319</c:v>
                      </c:pt>
                      <c:pt idx="213">
                        <c:v>377</c:v>
                      </c:pt>
                      <c:pt idx="214">
                        <c:v>359</c:v>
                      </c:pt>
                      <c:pt idx="215">
                        <c:v>277</c:v>
                      </c:pt>
                      <c:pt idx="216">
                        <c:v>273</c:v>
                      </c:pt>
                      <c:pt idx="217">
                        <c:v>303</c:v>
                      </c:pt>
                      <c:pt idx="218">
                        <c:v>108</c:v>
                      </c:pt>
                      <c:pt idx="219">
                        <c:v>65</c:v>
                      </c:pt>
                      <c:pt idx="220">
                        <c:v>77</c:v>
                      </c:pt>
                      <c:pt idx="221">
                        <c:v>67</c:v>
                      </c:pt>
                      <c:pt idx="222">
                        <c:v>45</c:v>
                      </c:pt>
                      <c:pt idx="223">
                        <c:v>47</c:v>
                      </c:pt>
                      <c:pt idx="224">
                        <c:v>28</c:v>
                      </c:pt>
                      <c:pt idx="225">
                        <c:v>24</c:v>
                      </c:pt>
                      <c:pt idx="226">
                        <c:v>31</c:v>
                      </c:pt>
                      <c:pt idx="227">
                        <c:v>176</c:v>
                      </c:pt>
                      <c:pt idx="228">
                        <c:v>600</c:v>
                      </c:pt>
                      <c:pt idx="229">
                        <c:v>429</c:v>
                      </c:pt>
                      <c:pt idx="230">
                        <c:v>211</c:v>
                      </c:pt>
                      <c:pt idx="231">
                        <c:v>178</c:v>
                      </c:pt>
                      <c:pt idx="232">
                        <c:v>170</c:v>
                      </c:pt>
                      <c:pt idx="233">
                        <c:v>155</c:v>
                      </c:pt>
                      <c:pt idx="234">
                        <c:v>237</c:v>
                      </c:pt>
                      <c:pt idx="235">
                        <c:v>222</c:v>
                      </c:pt>
                      <c:pt idx="236">
                        <c:v>113</c:v>
                      </c:pt>
                      <c:pt idx="237">
                        <c:v>145</c:v>
                      </c:pt>
                      <c:pt idx="238">
                        <c:v>43</c:v>
                      </c:pt>
                      <c:pt idx="239">
                        <c:v>46</c:v>
                      </c:pt>
                      <c:pt idx="240">
                        <c:v>103</c:v>
                      </c:pt>
                      <c:pt idx="241">
                        <c:v>70</c:v>
                      </c:pt>
                      <c:pt idx="242">
                        <c:v>83</c:v>
                      </c:pt>
                      <c:pt idx="243">
                        <c:v>42</c:v>
                      </c:pt>
                      <c:pt idx="244">
                        <c:v>23</c:v>
                      </c:pt>
                      <c:pt idx="245">
                        <c:v>24</c:v>
                      </c:pt>
                      <c:pt idx="246">
                        <c:v>24</c:v>
                      </c:pt>
                      <c:pt idx="247">
                        <c:v>10</c:v>
                      </c:pt>
                      <c:pt idx="248">
                        <c:v>5</c:v>
                      </c:pt>
                      <c:pt idx="249">
                        <c:v>3</c:v>
                      </c:pt>
                      <c:pt idx="250">
                        <c:v>1</c:v>
                      </c:pt>
                      <c:pt idx="252">
                        <c:v>1</c:v>
                      </c:pt>
                      <c:pt idx="253">
                        <c:v>1</c:v>
                      </c:pt>
                      <c:pt idx="280">
                        <c:v>1</c:v>
                      </c:pt>
                      <c:pt idx="503">
                        <c:v>52734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OrganicIns_raw!$G$1</c15:sqref>
                        </c15:formulaRef>
                      </c:ext>
                    </c:extLst>
                    <c:strCache>
                      <c:ptCount val="1"/>
                      <c:pt idx="0">
                        <c:v>Apptao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OrganicIns_raw!$G$2:$G$505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37">
                        <c:v>4</c:v>
                      </c:pt>
                      <c:pt idx="38">
                        <c:v>4</c:v>
                      </c:pt>
                      <c:pt idx="39">
                        <c:v>3</c:v>
                      </c:pt>
                      <c:pt idx="40">
                        <c:v>3</c:v>
                      </c:pt>
                      <c:pt idx="43">
                        <c:v>1</c:v>
                      </c:pt>
                      <c:pt idx="44">
                        <c:v>1</c:v>
                      </c:pt>
                      <c:pt idx="503">
                        <c:v>16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OrganicIns_raw!$H$1</c15:sqref>
                        </c15:formulaRef>
                      </c:ext>
                    </c:extLst>
                    <c:strCache>
                      <c:ptCount val="1"/>
                      <c:pt idx="0">
                        <c:v>Chartboost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OrganicIns_raw!$H$2:$H$505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9">
                        <c:v>75</c:v>
                      </c:pt>
                      <c:pt idx="10">
                        <c:v>164</c:v>
                      </c:pt>
                      <c:pt idx="11">
                        <c:v>152</c:v>
                      </c:pt>
                      <c:pt idx="12">
                        <c:v>129</c:v>
                      </c:pt>
                      <c:pt idx="13">
                        <c:v>121</c:v>
                      </c:pt>
                      <c:pt idx="14">
                        <c:v>129</c:v>
                      </c:pt>
                      <c:pt idx="15">
                        <c:v>160</c:v>
                      </c:pt>
                      <c:pt idx="16">
                        <c:v>350</c:v>
                      </c:pt>
                      <c:pt idx="17">
                        <c:v>618</c:v>
                      </c:pt>
                      <c:pt idx="18">
                        <c:v>891</c:v>
                      </c:pt>
                      <c:pt idx="19">
                        <c:v>576</c:v>
                      </c:pt>
                      <c:pt idx="20">
                        <c:v>624</c:v>
                      </c:pt>
                      <c:pt idx="21">
                        <c:v>831</c:v>
                      </c:pt>
                      <c:pt idx="22">
                        <c:v>767</c:v>
                      </c:pt>
                      <c:pt idx="23">
                        <c:v>811</c:v>
                      </c:pt>
                      <c:pt idx="24">
                        <c:v>1284</c:v>
                      </c:pt>
                      <c:pt idx="25">
                        <c:v>1218</c:v>
                      </c:pt>
                      <c:pt idx="26">
                        <c:v>700</c:v>
                      </c:pt>
                      <c:pt idx="27">
                        <c:v>642</c:v>
                      </c:pt>
                      <c:pt idx="28">
                        <c:v>582</c:v>
                      </c:pt>
                      <c:pt idx="29">
                        <c:v>529</c:v>
                      </c:pt>
                      <c:pt idx="30">
                        <c:v>626</c:v>
                      </c:pt>
                      <c:pt idx="31">
                        <c:v>1101</c:v>
                      </c:pt>
                      <c:pt idx="32">
                        <c:v>1059</c:v>
                      </c:pt>
                      <c:pt idx="33">
                        <c:v>576</c:v>
                      </c:pt>
                      <c:pt idx="34">
                        <c:v>542</c:v>
                      </c:pt>
                      <c:pt idx="35">
                        <c:v>542</c:v>
                      </c:pt>
                      <c:pt idx="36">
                        <c:v>479</c:v>
                      </c:pt>
                      <c:pt idx="37">
                        <c:v>508</c:v>
                      </c:pt>
                      <c:pt idx="38">
                        <c:v>801</c:v>
                      </c:pt>
                      <c:pt idx="39">
                        <c:v>749</c:v>
                      </c:pt>
                      <c:pt idx="40">
                        <c:v>354</c:v>
                      </c:pt>
                      <c:pt idx="41">
                        <c:v>452</c:v>
                      </c:pt>
                      <c:pt idx="42">
                        <c:v>458</c:v>
                      </c:pt>
                      <c:pt idx="43">
                        <c:v>364</c:v>
                      </c:pt>
                      <c:pt idx="44">
                        <c:v>213</c:v>
                      </c:pt>
                      <c:pt idx="45">
                        <c:v>463</c:v>
                      </c:pt>
                      <c:pt idx="46">
                        <c:v>451</c:v>
                      </c:pt>
                      <c:pt idx="47">
                        <c:v>255</c:v>
                      </c:pt>
                      <c:pt idx="48">
                        <c:v>225</c:v>
                      </c:pt>
                      <c:pt idx="49">
                        <c:v>37</c:v>
                      </c:pt>
                      <c:pt idx="50">
                        <c:v>23</c:v>
                      </c:pt>
                      <c:pt idx="51">
                        <c:v>20</c:v>
                      </c:pt>
                      <c:pt idx="52">
                        <c:v>17</c:v>
                      </c:pt>
                      <c:pt idx="53">
                        <c:v>11</c:v>
                      </c:pt>
                      <c:pt idx="54">
                        <c:v>5</c:v>
                      </c:pt>
                      <c:pt idx="97">
                        <c:v>4</c:v>
                      </c:pt>
                      <c:pt idx="105">
                        <c:v>6</c:v>
                      </c:pt>
                      <c:pt idx="106">
                        <c:v>2</c:v>
                      </c:pt>
                      <c:pt idx="107">
                        <c:v>9</c:v>
                      </c:pt>
                      <c:pt idx="108">
                        <c:v>8</c:v>
                      </c:pt>
                      <c:pt idx="109">
                        <c:v>9</c:v>
                      </c:pt>
                      <c:pt idx="110">
                        <c:v>8</c:v>
                      </c:pt>
                      <c:pt idx="111">
                        <c:v>11</c:v>
                      </c:pt>
                      <c:pt idx="112">
                        <c:v>7</c:v>
                      </c:pt>
                      <c:pt idx="113">
                        <c:v>11</c:v>
                      </c:pt>
                      <c:pt idx="114">
                        <c:v>7</c:v>
                      </c:pt>
                      <c:pt idx="115">
                        <c:v>7</c:v>
                      </c:pt>
                      <c:pt idx="116">
                        <c:v>7</c:v>
                      </c:pt>
                      <c:pt idx="117">
                        <c:v>7</c:v>
                      </c:pt>
                      <c:pt idx="118">
                        <c:v>9</c:v>
                      </c:pt>
                      <c:pt idx="119">
                        <c:v>2</c:v>
                      </c:pt>
                      <c:pt idx="120">
                        <c:v>2</c:v>
                      </c:pt>
                      <c:pt idx="121">
                        <c:v>1</c:v>
                      </c:pt>
                      <c:pt idx="122">
                        <c:v>7</c:v>
                      </c:pt>
                      <c:pt idx="123">
                        <c:v>7</c:v>
                      </c:pt>
                      <c:pt idx="124">
                        <c:v>4</c:v>
                      </c:pt>
                      <c:pt idx="125">
                        <c:v>4</c:v>
                      </c:pt>
                      <c:pt idx="126">
                        <c:v>6</c:v>
                      </c:pt>
                      <c:pt idx="127">
                        <c:v>5</c:v>
                      </c:pt>
                      <c:pt idx="128">
                        <c:v>10</c:v>
                      </c:pt>
                      <c:pt idx="129">
                        <c:v>6</c:v>
                      </c:pt>
                      <c:pt idx="130">
                        <c:v>7</c:v>
                      </c:pt>
                      <c:pt idx="131">
                        <c:v>2</c:v>
                      </c:pt>
                      <c:pt idx="133">
                        <c:v>1</c:v>
                      </c:pt>
                      <c:pt idx="134">
                        <c:v>1</c:v>
                      </c:pt>
                      <c:pt idx="135">
                        <c:v>8</c:v>
                      </c:pt>
                      <c:pt idx="136">
                        <c:v>7</c:v>
                      </c:pt>
                      <c:pt idx="137">
                        <c:v>10</c:v>
                      </c:pt>
                      <c:pt idx="138">
                        <c:v>10</c:v>
                      </c:pt>
                      <c:pt idx="139">
                        <c:v>5</c:v>
                      </c:pt>
                      <c:pt idx="140">
                        <c:v>14</c:v>
                      </c:pt>
                      <c:pt idx="141">
                        <c:v>4</c:v>
                      </c:pt>
                      <c:pt idx="142">
                        <c:v>14</c:v>
                      </c:pt>
                      <c:pt idx="143">
                        <c:v>9</c:v>
                      </c:pt>
                      <c:pt idx="144">
                        <c:v>14</c:v>
                      </c:pt>
                      <c:pt idx="145">
                        <c:v>12</c:v>
                      </c:pt>
                      <c:pt idx="146">
                        <c:v>19</c:v>
                      </c:pt>
                      <c:pt idx="147">
                        <c:v>10</c:v>
                      </c:pt>
                      <c:pt idx="148">
                        <c:v>10</c:v>
                      </c:pt>
                      <c:pt idx="149">
                        <c:v>8</c:v>
                      </c:pt>
                      <c:pt idx="150">
                        <c:v>11</c:v>
                      </c:pt>
                      <c:pt idx="151">
                        <c:v>11</c:v>
                      </c:pt>
                      <c:pt idx="152">
                        <c:v>13</c:v>
                      </c:pt>
                      <c:pt idx="153">
                        <c:v>5</c:v>
                      </c:pt>
                      <c:pt idx="154">
                        <c:v>10</c:v>
                      </c:pt>
                      <c:pt idx="155">
                        <c:v>7</c:v>
                      </c:pt>
                      <c:pt idx="156">
                        <c:v>10</c:v>
                      </c:pt>
                      <c:pt idx="157">
                        <c:v>11</c:v>
                      </c:pt>
                      <c:pt idx="158">
                        <c:v>17</c:v>
                      </c:pt>
                      <c:pt idx="159">
                        <c:v>12</c:v>
                      </c:pt>
                      <c:pt idx="160">
                        <c:v>5</c:v>
                      </c:pt>
                      <c:pt idx="161">
                        <c:v>12</c:v>
                      </c:pt>
                      <c:pt idx="162">
                        <c:v>11</c:v>
                      </c:pt>
                      <c:pt idx="163">
                        <c:v>7</c:v>
                      </c:pt>
                      <c:pt idx="164">
                        <c:v>13</c:v>
                      </c:pt>
                      <c:pt idx="165">
                        <c:v>11</c:v>
                      </c:pt>
                      <c:pt idx="166">
                        <c:v>7</c:v>
                      </c:pt>
                      <c:pt idx="167">
                        <c:v>10</c:v>
                      </c:pt>
                      <c:pt idx="168">
                        <c:v>4</c:v>
                      </c:pt>
                      <c:pt idx="169">
                        <c:v>14</c:v>
                      </c:pt>
                      <c:pt idx="170">
                        <c:v>6</c:v>
                      </c:pt>
                      <c:pt idx="171">
                        <c:v>23</c:v>
                      </c:pt>
                      <c:pt idx="172">
                        <c:v>9</c:v>
                      </c:pt>
                      <c:pt idx="173">
                        <c:v>10</c:v>
                      </c:pt>
                      <c:pt idx="174">
                        <c:v>9</c:v>
                      </c:pt>
                      <c:pt idx="175">
                        <c:v>7</c:v>
                      </c:pt>
                      <c:pt idx="176">
                        <c:v>10</c:v>
                      </c:pt>
                      <c:pt idx="177">
                        <c:v>5</c:v>
                      </c:pt>
                      <c:pt idx="178">
                        <c:v>18</c:v>
                      </c:pt>
                      <c:pt idx="179">
                        <c:v>6</c:v>
                      </c:pt>
                      <c:pt idx="180">
                        <c:v>6</c:v>
                      </c:pt>
                      <c:pt idx="181">
                        <c:v>3</c:v>
                      </c:pt>
                      <c:pt idx="182">
                        <c:v>9</c:v>
                      </c:pt>
                      <c:pt idx="183">
                        <c:v>11</c:v>
                      </c:pt>
                      <c:pt idx="184">
                        <c:v>7</c:v>
                      </c:pt>
                      <c:pt idx="185">
                        <c:v>11</c:v>
                      </c:pt>
                      <c:pt idx="186">
                        <c:v>10</c:v>
                      </c:pt>
                      <c:pt idx="187">
                        <c:v>6</c:v>
                      </c:pt>
                      <c:pt idx="188">
                        <c:v>4</c:v>
                      </c:pt>
                      <c:pt idx="189">
                        <c:v>3</c:v>
                      </c:pt>
                      <c:pt idx="190">
                        <c:v>7</c:v>
                      </c:pt>
                      <c:pt idx="191">
                        <c:v>7</c:v>
                      </c:pt>
                      <c:pt idx="192">
                        <c:v>12</c:v>
                      </c:pt>
                      <c:pt idx="193">
                        <c:v>21</c:v>
                      </c:pt>
                      <c:pt idx="194">
                        <c:v>18</c:v>
                      </c:pt>
                      <c:pt idx="195">
                        <c:v>15</c:v>
                      </c:pt>
                      <c:pt idx="196">
                        <c:v>17</c:v>
                      </c:pt>
                      <c:pt idx="197">
                        <c:v>17</c:v>
                      </c:pt>
                      <c:pt idx="198">
                        <c:v>14</c:v>
                      </c:pt>
                      <c:pt idx="199">
                        <c:v>20</c:v>
                      </c:pt>
                      <c:pt idx="200">
                        <c:v>13</c:v>
                      </c:pt>
                      <c:pt idx="201">
                        <c:v>12</c:v>
                      </c:pt>
                      <c:pt idx="202">
                        <c:v>11</c:v>
                      </c:pt>
                      <c:pt idx="203">
                        <c:v>8</c:v>
                      </c:pt>
                      <c:pt idx="204">
                        <c:v>11</c:v>
                      </c:pt>
                      <c:pt idx="205">
                        <c:v>13</c:v>
                      </c:pt>
                      <c:pt idx="206">
                        <c:v>12</c:v>
                      </c:pt>
                      <c:pt idx="207">
                        <c:v>9</c:v>
                      </c:pt>
                      <c:pt idx="208">
                        <c:v>8</c:v>
                      </c:pt>
                      <c:pt idx="209">
                        <c:v>11</c:v>
                      </c:pt>
                      <c:pt idx="210">
                        <c:v>12</c:v>
                      </c:pt>
                      <c:pt idx="211">
                        <c:v>10</c:v>
                      </c:pt>
                      <c:pt idx="212">
                        <c:v>13</c:v>
                      </c:pt>
                      <c:pt idx="213">
                        <c:v>20</c:v>
                      </c:pt>
                      <c:pt idx="214">
                        <c:v>16</c:v>
                      </c:pt>
                      <c:pt idx="215">
                        <c:v>12</c:v>
                      </c:pt>
                      <c:pt idx="216">
                        <c:v>7</c:v>
                      </c:pt>
                      <c:pt idx="217">
                        <c:v>13</c:v>
                      </c:pt>
                      <c:pt idx="218">
                        <c:v>7</c:v>
                      </c:pt>
                      <c:pt idx="219">
                        <c:v>10</c:v>
                      </c:pt>
                      <c:pt idx="220">
                        <c:v>9</c:v>
                      </c:pt>
                      <c:pt idx="221">
                        <c:v>8</c:v>
                      </c:pt>
                      <c:pt idx="222">
                        <c:v>10</c:v>
                      </c:pt>
                      <c:pt idx="223">
                        <c:v>5</c:v>
                      </c:pt>
                      <c:pt idx="224">
                        <c:v>9</c:v>
                      </c:pt>
                      <c:pt idx="225">
                        <c:v>11</c:v>
                      </c:pt>
                      <c:pt idx="226">
                        <c:v>9</c:v>
                      </c:pt>
                      <c:pt idx="227">
                        <c:v>11</c:v>
                      </c:pt>
                      <c:pt idx="228">
                        <c:v>14</c:v>
                      </c:pt>
                      <c:pt idx="229">
                        <c:v>7</c:v>
                      </c:pt>
                      <c:pt idx="230">
                        <c:v>11</c:v>
                      </c:pt>
                      <c:pt idx="231">
                        <c:v>10</c:v>
                      </c:pt>
                      <c:pt idx="232">
                        <c:v>13</c:v>
                      </c:pt>
                      <c:pt idx="233">
                        <c:v>16</c:v>
                      </c:pt>
                      <c:pt idx="234">
                        <c:v>18</c:v>
                      </c:pt>
                      <c:pt idx="235">
                        <c:v>27</c:v>
                      </c:pt>
                      <c:pt idx="236">
                        <c:v>10</c:v>
                      </c:pt>
                      <c:pt idx="237">
                        <c:v>15</c:v>
                      </c:pt>
                      <c:pt idx="238">
                        <c:v>8</c:v>
                      </c:pt>
                      <c:pt idx="239">
                        <c:v>12</c:v>
                      </c:pt>
                      <c:pt idx="240">
                        <c:v>7</c:v>
                      </c:pt>
                      <c:pt idx="241">
                        <c:v>12</c:v>
                      </c:pt>
                      <c:pt idx="242">
                        <c:v>10</c:v>
                      </c:pt>
                      <c:pt idx="243">
                        <c:v>7</c:v>
                      </c:pt>
                      <c:pt idx="244">
                        <c:v>6</c:v>
                      </c:pt>
                      <c:pt idx="245">
                        <c:v>5</c:v>
                      </c:pt>
                      <c:pt idx="246">
                        <c:v>6</c:v>
                      </c:pt>
                      <c:pt idx="247">
                        <c:v>7</c:v>
                      </c:pt>
                      <c:pt idx="248">
                        <c:v>15</c:v>
                      </c:pt>
                      <c:pt idx="249">
                        <c:v>7</c:v>
                      </c:pt>
                      <c:pt idx="250">
                        <c:v>8</c:v>
                      </c:pt>
                      <c:pt idx="251">
                        <c:v>11</c:v>
                      </c:pt>
                      <c:pt idx="252">
                        <c:v>11</c:v>
                      </c:pt>
                      <c:pt idx="253">
                        <c:v>8</c:v>
                      </c:pt>
                      <c:pt idx="254">
                        <c:v>6</c:v>
                      </c:pt>
                      <c:pt idx="255">
                        <c:v>6</c:v>
                      </c:pt>
                      <c:pt idx="256">
                        <c:v>3</c:v>
                      </c:pt>
                      <c:pt idx="257">
                        <c:v>6</c:v>
                      </c:pt>
                      <c:pt idx="258">
                        <c:v>12</c:v>
                      </c:pt>
                      <c:pt idx="259">
                        <c:v>11</c:v>
                      </c:pt>
                      <c:pt idx="260">
                        <c:v>5</c:v>
                      </c:pt>
                      <c:pt idx="261">
                        <c:v>5</c:v>
                      </c:pt>
                      <c:pt idx="262">
                        <c:v>11</c:v>
                      </c:pt>
                      <c:pt idx="263">
                        <c:v>5</c:v>
                      </c:pt>
                      <c:pt idx="264">
                        <c:v>4</c:v>
                      </c:pt>
                      <c:pt idx="265">
                        <c:v>7</c:v>
                      </c:pt>
                      <c:pt idx="266">
                        <c:v>3</c:v>
                      </c:pt>
                      <c:pt idx="267">
                        <c:v>9</c:v>
                      </c:pt>
                      <c:pt idx="268">
                        <c:v>8</c:v>
                      </c:pt>
                      <c:pt idx="269">
                        <c:v>8</c:v>
                      </c:pt>
                      <c:pt idx="270">
                        <c:v>14</c:v>
                      </c:pt>
                      <c:pt idx="271">
                        <c:v>8</c:v>
                      </c:pt>
                      <c:pt idx="272">
                        <c:v>7</c:v>
                      </c:pt>
                      <c:pt idx="273">
                        <c:v>10</c:v>
                      </c:pt>
                      <c:pt idx="274">
                        <c:v>6</c:v>
                      </c:pt>
                      <c:pt idx="275">
                        <c:v>8</c:v>
                      </c:pt>
                      <c:pt idx="276">
                        <c:v>13</c:v>
                      </c:pt>
                      <c:pt idx="277">
                        <c:v>6</c:v>
                      </c:pt>
                      <c:pt idx="278">
                        <c:v>11</c:v>
                      </c:pt>
                      <c:pt idx="279">
                        <c:v>10</c:v>
                      </c:pt>
                      <c:pt idx="280">
                        <c:v>11</c:v>
                      </c:pt>
                      <c:pt idx="281">
                        <c:v>17</c:v>
                      </c:pt>
                      <c:pt idx="282">
                        <c:v>16</c:v>
                      </c:pt>
                      <c:pt idx="283">
                        <c:v>6</c:v>
                      </c:pt>
                      <c:pt idx="284">
                        <c:v>14</c:v>
                      </c:pt>
                      <c:pt idx="285">
                        <c:v>10</c:v>
                      </c:pt>
                      <c:pt idx="286">
                        <c:v>15</c:v>
                      </c:pt>
                      <c:pt idx="287">
                        <c:v>11</c:v>
                      </c:pt>
                      <c:pt idx="288">
                        <c:v>16</c:v>
                      </c:pt>
                      <c:pt idx="289">
                        <c:v>17</c:v>
                      </c:pt>
                      <c:pt idx="290">
                        <c:v>19</c:v>
                      </c:pt>
                      <c:pt idx="291">
                        <c:v>17</c:v>
                      </c:pt>
                      <c:pt idx="292">
                        <c:v>20</c:v>
                      </c:pt>
                      <c:pt idx="293">
                        <c:v>14</c:v>
                      </c:pt>
                      <c:pt idx="294">
                        <c:v>18</c:v>
                      </c:pt>
                      <c:pt idx="295">
                        <c:v>11</c:v>
                      </c:pt>
                      <c:pt idx="296">
                        <c:v>12</c:v>
                      </c:pt>
                      <c:pt idx="297">
                        <c:v>17</c:v>
                      </c:pt>
                      <c:pt idx="298">
                        <c:v>24</c:v>
                      </c:pt>
                      <c:pt idx="299">
                        <c:v>16</c:v>
                      </c:pt>
                      <c:pt idx="300">
                        <c:v>9</c:v>
                      </c:pt>
                      <c:pt idx="301">
                        <c:v>22</c:v>
                      </c:pt>
                      <c:pt idx="302">
                        <c:v>13</c:v>
                      </c:pt>
                      <c:pt idx="303">
                        <c:v>12</c:v>
                      </c:pt>
                      <c:pt idx="304">
                        <c:v>6</c:v>
                      </c:pt>
                      <c:pt idx="305">
                        <c:v>14</c:v>
                      </c:pt>
                      <c:pt idx="306">
                        <c:v>17</c:v>
                      </c:pt>
                      <c:pt idx="307">
                        <c:v>8</c:v>
                      </c:pt>
                      <c:pt idx="308">
                        <c:v>14</c:v>
                      </c:pt>
                      <c:pt idx="309">
                        <c:v>8</c:v>
                      </c:pt>
                      <c:pt idx="310">
                        <c:v>16</c:v>
                      </c:pt>
                      <c:pt idx="311">
                        <c:v>12</c:v>
                      </c:pt>
                      <c:pt idx="312">
                        <c:v>19</c:v>
                      </c:pt>
                      <c:pt idx="313">
                        <c:v>7</c:v>
                      </c:pt>
                      <c:pt idx="314">
                        <c:v>14</c:v>
                      </c:pt>
                      <c:pt idx="315">
                        <c:v>11</c:v>
                      </c:pt>
                      <c:pt idx="316">
                        <c:v>13</c:v>
                      </c:pt>
                      <c:pt idx="317">
                        <c:v>17</c:v>
                      </c:pt>
                      <c:pt idx="318">
                        <c:v>24</c:v>
                      </c:pt>
                      <c:pt idx="319">
                        <c:v>9</c:v>
                      </c:pt>
                      <c:pt idx="320">
                        <c:v>6</c:v>
                      </c:pt>
                      <c:pt idx="321">
                        <c:v>16</c:v>
                      </c:pt>
                      <c:pt idx="322">
                        <c:v>15</c:v>
                      </c:pt>
                      <c:pt idx="323">
                        <c:v>9</c:v>
                      </c:pt>
                      <c:pt idx="324">
                        <c:v>14</c:v>
                      </c:pt>
                      <c:pt idx="325">
                        <c:v>16</c:v>
                      </c:pt>
                      <c:pt idx="326">
                        <c:v>16</c:v>
                      </c:pt>
                      <c:pt idx="327">
                        <c:v>11</c:v>
                      </c:pt>
                      <c:pt idx="328">
                        <c:v>12</c:v>
                      </c:pt>
                      <c:pt idx="329">
                        <c:v>11</c:v>
                      </c:pt>
                      <c:pt idx="330">
                        <c:v>8</c:v>
                      </c:pt>
                      <c:pt idx="331">
                        <c:v>13</c:v>
                      </c:pt>
                      <c:pt idx="332">
                        <c:v>9</c:v>
                      </c:pt>
                      <c:pt idx="333">
                        <c:v>6</c:v>
                      </c:pt>
                      <c:pt idx="334">
                        <c:v>4</c:v>
                      </c:pt>
                      <c:pt idx="335">
                        <c:v>10</c:v>
                      </c:pt>
                      <c:pt idx="336">
                        <c:v>9</c:v>
                      </c:pt>
                      <c:pt idx="337">
                        <c:v>10</c:v>
                      </c:pt>
                      <c:pt idx="338">
                        <c:v>6</c:v>
                      </c:pt>
                      <c:pt idx="339">
                        <c:v>11</c:v>
                      </c:pt>
                      <c:pt idx="340">
                        <c:v>10</c:v>
                      </c:pt>
                      <c:pt idx="341">
                        <c:v>13</c:v>
                      </c:pt>
                      <c:pt idx="342">
                        <c:v>10</c:v>
                      </c:pt>
                      <c:pt idx="343">
                        <c:v>9</c:v>
                      </c:pt>
                      <c:pt idx="344">
                        <c:v>9</c:v>
                      </c:pt>
                      <c:pt idx="345">
                        <c:v>9</c:v>
                      </c:pt>
                      <c:pt idx="346">
                        <c:v>13</c:v>
                      </c:pt>
                      <c:pt idx="347">
                        <c:v>17</c:v>
                      </c:pt>
                      <c:pt idx="348">
                        <c:v>10</c:v>
                      </c:pt>
                      <c:pt idx="349">
                        <c:v>2</c:v>
                      </c:pt>
                      <c:pt idx="351">
                        <c:v>1</c:v>
                      </c:pt>
                      <c:pt idx="356">
                        <c:v>1</c:v>
                      </c:pt>
                      <c:pt idx="503">
                        <c:v>24202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OrganicIns_raw!$I$1</c15:sqref>
                        </c15:formulaRef>
                      </c:ext>
                    </c:extLst>
                    <c:strCache>
                      <c:ptCount val="1"/>
                      <c:pt idx="0">
                        <c:v>Dailymotion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OrganicIns_raw!$I$2:$I$505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212">
                        <c:v>8</c:v>
                      </c:pt>
                      <c:pt idx="213">
                        <c:v>15</c:v>
                      </c:pt>
                      <c:pt idx="214">
                        <c:v>23</c:v>
                      </c:pt>
                      <c:pt idx="215">
                        <c:v>13</c:v>
                      </c:pt>
                      <c:pt idx="216">
                        <c:v>13</c:v>
                      </c:pt>
                      <c:pt idx="217">
                        <c:v>7</c:v>
                      </c:pt>
                      <c:pt idx="218">
                        <c:v>4</c:v>
                      </c:pt>
                      <c:pt idx="219">
                        <c:v>5</c:v>
                      </c:pt>
                      <c:pt idx="220">
                        <c:v>2</c:v>
                      </c:pt>
                      <c:pt idx="221">
                        <c:v>5</c:v>
                      </c:pt>
                      <c:pt idx="222">
                        <c:v>6</c:v>
                      </c:pt>
                      <c:pt idx="223">
                        <c:v>3</c:v>
                      </c:pt>
                      <c:pt idx="224">
                        <c:v>1</c:v>
                      </c:pt>
                      <c:pt idx="225">
                        <c:v>2</c:v>
                      </c:pt>
                      <c:pt idx="503">
                        <c:v>107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OrganicIns_raw!$J$1</c15:sqref>
                        </c15:formulaRef>
                      </c:ext>
                    </c:extLst>
                    <c:strCache>
                      <c:ptCount val="1"/>
                      <c:pt idx="0">
                        <c:v>Facebook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OrganicIns_raw!$J$2:$J$505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2">
                        <c:v>11075</c:v>
                      </c:pt>
                      <c:pt idx="3">
                        <c:v>17022</c:v>
                      </c:pt>
                      <c:pt idx="4">
                        <c:v>10161</c:v>
                      </c:pt>
                      <c:pt idx="5">
                        <c:v>6353</c:v>
                      </c:pt>
                      <c:pt idx="6">
                        <c:v>5331</c:v>
                      </c:pt>
                      <c:pt idx="7">
                        <c:v>2972</c:v>
                      </c:pt>
                      <c:pt idx="8">
                        <c:v>3071</c:v>
                      </c:pt>
                      <c:pt idx="9">
                        <c:v>2735</c:v>
                      </c:pt>
                      <c:pt idx="10">
                        <c:v>2384</c:v>
                      </c:pt>
                      <c:pt idx="11">
                        <c:v>1794</c:v>
                      </c:pt>
                      <c:pt idx="12">
                        <c:v>2165</c:v>
                      </c:pt>
                      <c:pt idx="13">
                        <c:v>2245</c:v>
                      </c:pt>
                      <c:pt idx="14">
                        <c:v>1511</c:v>
                      </c:pt>
                      <c:pt idx="15">
                        <c:v>1400</c:v>
                      </c:pt>
                      <c:pt idx="16">
                        <c:v>2554</c:v>
                      </c:pt>
                      <c:pt idx="17">
                        <c:v>4441</c:v>
                      </c:pt>
                      <c:pt idx="18">
                        <c:v>4240</c:v>
                      </c:pt>
                      <c:pt idx="19">
                        <c:v>2961</c:v>
                      </c:pt>
                      <c:pt idx="20">
                        <c:v>2332</c:v>
                      </c:pt>
                      <c:pt idx="21">
                        <c:v>2215</c:v>
                      </c:pt>
                      <c:pt idx="22">
                        <c:v>2429</c:v>
                      </c:pt>
                      <c:pt idx="23">
                        <c:v>2098</c:v>
                      </c:pt>
                      <c:pt idx="24">
                        <c:v>2502</c:v>
                      </c:pt>
                      <c:pt idx="25">
                        <c:v>2624</c:v>
                      </c:pt>
                      <c:pt idx="26">
                        <c:v>1964</c:v>
                      </c:pt>
                      <c:pt idx="27">
                        <c:v>1744</c:v>
                      </c:pt>
                      <c:pt idx="28">
                        <c:v>1583</c:v>
                      </c:pt>
                      <c:pt idx="29">
                        <c:v>1380</c:v>
                      </c:pt>
                      <c:pt idx="30">
                        <c:v>1214</c:v>
                      </c:pt>
                      <c:pt idx="31">
                        <c:v>1272</c:v>
                      </c:pt>
                      <c:pt idx="32">
                        <c:v>1688</c:v>
                      </c:pt>
                      <c:pt idx="33">
                        <c:v>1945</c:v>
                      </c:pt>
                      <c:pt idx="34">
                        <c:v>1254</c:v>
                      </c:pt>
                      <c:pt idx="35">
                        <c:v>1547</c:v>
                      </c:pt>
                      <c:pt idx="36">
                        <c:v>1309</c:v>
                      </c:pt>
                      <c:pt idx="37">
                        <c:v>1124</c:v>
                      </c:pt>
                      <c:pt idx="38">
                        <c:v>1576</c:v>
                      </c:pt>
                      <c:pt idx="39">
                        <c:v>1932</c:v>
                      </c:pt>
                      <c:pt idx="40">
                        <c:v>1677</c:v>
                      </c:pt>
                      <c:pt idx="41">
                        <c:v>1336</c:v>
                      </c:pt>
                      <c:pt idx="42">
                        <c:v>1015</c:v>
                      </c:pt>
                      <c:pt idx="43">
                        <c:v>1261</c:v>
                      </c:pt>
                      <c:pt idx="44">
                        <c:v>891</c:v>
                      </c:pt>
                      <c:pt idx="45">
                        <c:v>1994</c:v>
                      </c:pt>
                      <c:pt idx="46">
                        <c:v>2745</c:v>
                      </c:pt>
                      <c:pt idx="47">
                        <c:v>2084</c:v>
                      </c:pt>
                      <c:pt idx="48">
                        <c:v>1265</c:v>
                      </c:pt>
                      <c:pt idx="49">
                        <c:v>705</c:v>
                      </c:pt>
                      <c:pt idx="50">
                        <c:v>1340</c:v>
                      </c:pt>
                      <c:pt idx="51">
                        <c:v>797</c:v>
                      </c:pt>
                      <c:pt idx="52">
                        <c:v>729</c:v>
                      </c:pt>
                      <c:pt idx="53">
                        <c:v>929</c:v>
                      </c:pt>
                      <c:pt idx="54">
                        <c:v>805</c:v>
                      </c:pt>
                      <c:pt idx="55">
                        <c:v>705</c:v>
                      </c:pt>
                      <c:pt idx="56">
                        <c:v>651</c:v>
                      </c:pt>
                      <c:pt idx="57">
                        <c:v>743</c:v>
                      </c:pt>
                      <c:pt idx="58">
                        <c:v>660</c:v>
                      </c:pt>
                      <c:pt idx="59">
                        <c:v>655</c:v>
                      </c:pt>
                      <c:pt idx="60">
                        <c:v>1083</c:v>
                      </c:pt>
                      <c:pt idx="61">
                        <c:v>1063</c:v>
                      </c:pt>
                      <c:pt idx="62">
                        <c:v>647</c:v>
                      </c:pt>
                      <c:pt idx="63">
                        <c:v>701</c:v>
                      </c:pt>
                      <c:pt idx="64">
                        <c:v>555</c:v>
                      </c:pt>
                      <c:pt idx="65">
                        <c:v>364</c:v>
                      </c:pt>
                      <c:pt idx="66">
                        <c:v>193</c:v>
                      </c:pt>
                      <c:pt idx="67">
                        <c:v>391</c:v>
                      </c:pt>
                      <c:pt idx="68">
                        <c:v>521</c:v>
                      </c:pt>
                      <c:pt idx="69">
                        <c:v>409</c:v>
                      </c:pt>
                      <c:pt idx="70">
                        <c:v>1530</c:v>
                      </c:pt>
                      <c:pt idx="71">
                        <c:v>1950</c:v>
                      </c:pt>
                      <c:pt idx="72">
                        <c:v>1709</c:v>
                      </c:pt>
                      <c:pt idx="73">
                        <c:v>1280</c:v>
                      </c:pt>
                      <c:pt idx="74">
                        <c:v>1248</c:v>
                      </c:pt>
                      <c:pt idx="75">
                        <c:v>1722</c:v>
                      </c:pt>
                      <c:pt idx="76">
                        <c:v>1535</c:v>
                      </c:pt>
                      <c:pt idx="77">
                        <c:v>1377</c:v>
                      </c:pt>
                      <c:pt idx="78">
                        <c:v>890</c:v>
                      </c:pt>
                      <c:pt idx="79">
                        <c:v>812</c:v>
                      </c:pt>
                      <c:pt idx="80">
                        <c:v>991</c:v>
                      </c:pt>
                      <c:pt idx="81">
                        <c:v>1170</c:v>
                      </c:pt>
                      <c:pt idx="82">
                        <c:v>968</c:v>
                      </c:pt>
                      <c:pt idx="83">
                        <c:v>617</c:v>
                      </c:pt>
                      <c:pt idx="84">
                        <c:v>462</c:v>
                      </c:pt>
                      <c:pt idx="85">
                        <c:v>470</c:v>
                      </c:pt>
                      <c:pt idx="86">
                        <c:v>264</c:v>
                      </c:pt>
                      <c:pt idx="87">
                        <c:v>248</c:v>
                      </c:pt>
                      <c:pt idx="88">
                        <c:v>380</c:v>
                      </c:pt>
                      <c:pt idx="89">
                        <c:v>270</c:v>
                      </c:pt>
                      <c:pt idx="90">
                        <c:v>192</c:v>
                      </c:pt>
                      <c:pt idx="91">
                        <c:v>358</c:v>
                      </c:pt>
                      <c:pt idx="92">
                        <c:v>474</c:v>
                      </c:pt>
                      <c:pt idx="93">
                        <c:v>538</c:v>
                      </c:pt>
                      <c:pt idx="94">
                        <c:v>396</c:v>
                      </c:pt>
                      <c:pt idx="95">
                        <c:v>555</c:v>
                      </c:pt>
                      <c:pt idx="96">
                        <c:v>830</c:v>
                      </c:pt>
                      <c:pt idx="97">
                        <c:v>616</c:v>
                      </c:pt>
                      <c:pt idx="98">
                        <c:v>694</c:v>
                      </c:pt>
                      <c:pt idx="99">
                        <c:v>651</c:v>
                      </c:pt>
                      <c:pt idx="100">
                        <c:v>399</c:v>
                      </c:pt>
                      <c:pt idx="101">
                        <c:v>353</c:v>
                      </c:pt>
                      <c:pt idx="102">
                        <c:v>404</c:v>
                      </c:pt>
                      <c:pt idx="103">
                        <c:v>351</c:v>
                      </c:pt>
                      <c:pt idx="104">
                        <c:v>278</c:v>
                      </c:pt>
                      <c:pt idx="105">
                        <c:v>303</c:v>
                      </c:pt>
                      <c:pt idx="106">
                        <c:v>336</c:v>
                      </c:pt>
                      <c:pt idx="107">
                        <c:v>391</c:v>
                      </c:pt>
                      <c:pt idx="108">
                        <c:v>344</c:v>
                      </c:pt>
                      <c:pt idx="109">
                        <c:v>309</c:v>
                      </c:pt>
                      <c:pt idx="110">
                        <c:v>274</c:v>
                      </c:pt>
                      <c:pt idx="111">
                        <c:v>331</c:v>
                      </c:pt>
                      <c:pt idx="112">
                        <c:v>528</c:v>
                      </c:pt>
                      <c:pt idx="113">
                        <c:v>476</c:v>
                      </c:pt>
                      <c:pt idx="114">
                        <c:v>350</c:v>
                      </c:pt>
                      <c:pt idx="115">
                        <c:v>468</c:v>
                      </c:pt>
                      <c:pt idx="116">
                        <c:v>699</c:v>
                      </c:pt>
                      <c:pt idx="117">
                        <c:v>984</c:v>
                      </c:pt>
                      <c:pt idx="118">
                        <c:v>675</c:v>
                      </c:pt>
                      <c:pt idx="119">
                        <c:v>391</c:v>
                      </c:pt>
                      <c:pt idx="120">
                        <c:v>340</c:v>
                      </c:pt>
                      <c:pt idx="121">
                        <c:v>236</c:v>
                      </c:pt>
                      <c:pt idx="122">
                        <c:v>1159</c:v>
                      </c:pt>
                      <c:pt idx="123">
                        <c:v>1882</c:v>
                      </c:pt>
                      <c:pt idx="124">
                        <c:v>1922</c:v>
                      </c:pt>
                      <c:pt idx="125">
                        <c:v>1499</c:v>
                      </c:pt>
                      <c:pt idx="126">
                        <c:v>1222</c:v>
                      </c:pt>
                      <c:pt idx="127">
                        <c:v>858</c:v>
                      </c:pt>
                      <c:pt idx="128">
                        <c:v>624</c:v>
                      </c:pt>
                      <c:pt idx="129">
                        <c:v>631</c:v>
                      </c:pt>
                      <c:pt idx="130">
                        <c:v>704</c:v>
                      </c:pt>
                      <c:pt idx="131">
                        <c:v>985</c:v>
                      </c:pt>
                      <c:pt idx="132">
                        <c:v>572</c:v>
                      </c:pt>
                      <c:pt idx="133">
                        <c:v>335</c:v>
                      </c:pt>
                      <c:pt idx="134">
                        <c:v>242</c:v>
                      </c:pt>
                      <c:pt idx="135">
                        <c:v>225</c:v>
                      </c:pt>
                      <c:pt idx="136">
                        <c:v>170</c:v>
                      </c:pt>
                      <c:pt idx="137">
                        <c:v>232</c:v>
                      </c:pt>
                      <c:pt idx="138">
                        <c:v>315</c:v>
                      </c:pt>
                      <c:pt idx="139">
                        <c:v>501</c:v>
                      </c:pt>
                      <c:pt idx="140">
                        <c:v>1063</c:v>
                      </c:pt>
                      <c:pt idx="141">
                        <c:v>1027</c:v>
                      </c:pt>
                      <c:pt idx="142">
                        <c:v>1026</c:v>
                      </c:pt>
                      <c:pt idx="143">
                        <c:v>958</c:v>
                      </c:pt>
                      <c:pt idx="144">
                        <c:v>794</c:v>
                      </c:pt>
                      <c:pt idx="145">
                        <c:v>921</c:v>
                      </c:pt>
                      <c:pt idx="146">
                        <c:v>811</c:v>
                      </c:pt>
                      <c:pt idx="147">
                        <c:v>622</c:v>
                      </c:pt>
                      <c:pt idx="148">
                        <c:v>507</c:v>
                      </c:pt>
                      <c:pt idx="149">
                        <c:v>759</c:v>
                      </c:pt>
                      <c:pt idx="150">
                        <c:v>673</c:v>
                      </c:pt>
                      <c:pt idx="151">
                        <c:v>847</c:v>
                      </c:pt>
                      <c:pt idx="152">
                        <c:v>869</c:v>
                      </c:pt>
                      <c:pt idx="153">
                        <c:v>530</c:v>
                      </c:pt>
                      <c:pt idx="154">
                        <c:v>581</c:v>
                      </c:pt>
                      <c:pt idx="155">
                        <c:v>600</c:v>
                      </c:pt>
                      <c:pt idx="156">
                        <c:v>505</c:v>
                      </c:pt>
                      <c:pt idx="157">
                        <c:v>454</c:v>
                      </c:pt>
                      <c:pt idx="158">
                        <c:v>740</c:v>
                      </c:pt>
                      <c:pt idx="159">
                        <c:v>489</c:v>
                      </c:pt>
                      <c:pt idx="160">
                        <c:v>442</c:v>
                      </c:pt>
                      <c:pt idx="161">
                        <c:v>400</c:v>
                      </c:pt>
                      <c:pt idx="162">
                        <c:v>364</c:v>
                      </c:pt>
                      <c:pt idx="163">
                        <c:v>301</c:v>
                      </c:pt>
                      <c:pt idx="164">
                        <c:v>475</c:v>
                      </c:pt>
                      <c:pt idx="165">
                        <c:v>412</c:v>
                      </c:pt>
                      <c:pt idx="166">
                        <c:v>298</c:v>
                      </c:pt>
                      <c:pt idx="167">
                        <c:v>602</c:v>
                      </c:pt>
                      <c:pt idx="168">
                        <c:v>996</c:v>
                      </c:pt>
                      <c:pt idx="169">
                        <c:v>1126</c:v>
                      </c:pt>
                      <c:pt idx="170">
                        <c:v>1568</c:v>
                      </c:pt>
                      <c:pt idx="171">
                        <c:v>1794</c:v>
                      </c:pt>
                      <c:pt idx="172">
                        <c:v>2150</c:v>
                      </c:pt>
                      <c:pt idx="173">
                        <c:v>2780</c:v>
                      </c:pt>
                      <c:pt idx="174">
                        <c:v>1582</c:v>
                      </c:pt>
                      <c:pt idx="175">
                        <c:v>942</c:v>
                      </c:pt>
                      <c:pt idx="176">
                        <c:v>461</c:v>
                      </c:pt>
                      <c:pt idx="177">
                        <c:v>497</c:v>
                      </c:pt>
                      <c:pt idx="178">
                        <c:v>1397</c:v>
                      </c:pt>
                      <c:pt idx="179">
                        <c:v>1560</c:v>
                      </c:pt>
                      <c:pt idx="180">
                        <c:v>1549</c:v>
                      </c:pt>
                      <c:pt idx="181">
                        <c:v>1003</c:v>
                      </c:pt>
                      <c:pt idx="182">
                        <c:v>714</c:v>
                      </c:pt>
                      <c:pt idx="183">
                        <c:v>596</c:v>
                      </c:pt>
                      <c:pt idx="184">
                        <c:v>483</c:v>
                      </c:pt>
                      <c:pt idx="185">
                        <c:v>761</c:v>
                      </c:pt>
                      <c:pt idx="186">
                        <c:v>1313</c:v>
                      </c:pt>
                      <c:pt idx="187">
                        <c:v>947</c:v>
                      </c:pt>
                      <c:pt idx="188">
                        <c:v>507</c:v>
                      </c:pt>
                      <c:pt idx="189">
                        <c:v>694</c:v>
                      </c:pt>
                      <c:pt idx="190">
                        <c:v>446</c:v>
                      </c:pt>
                      <c:pt idx="191">
                        <c:v>629</c:v>
                      </c:pt>
                      <c:pt idx="192">
                        <c:v>939</c:v>
                      </c:pt>
                      <c:pt idx="193">
                        <c:v>1366</c:v>
                      </c:pt>
                      <c:pt idx="194">
                        <c:v>1231</c:v>
                      </c:pt>
                      <c:pt idx="195">
                        <c:v>672</c:v>
                      </c:pt>
                      <c:pt idx="196">
                        <c:v>416</c:v>
                      </c:pt>
                      <c:pt idx="197">
                        <c:v>318</c:v>
                      </c:pt>
                      <c:pt idx="198">
                        <c:v>276</c:v>
                      </c:pt>
                      <c:pt idx="199">
                        <c:v>341</c:v>
                      </c:pt>
                      <c:pt idx="200">
                        <c:v>611</c:v>
                      </c:pt>
                      <c:pt idx="201">
                        <c:v>641</c:v>
                      </c:pt>
                      <c:pt idx="202">
                        <c:v>339</c:v>
                      </c:pt>
                      <c:pt idx="203">
                        <c:v>321</c:v>
                      </c:pt>
                      <c:pt idx="204">
                        <c:v>194</c:v>
                      </c:pt>
                      <c:pt idx="205">
                        <c:v>478</c:v>
                      </c:pt>
                      <c:pt idx="206">
                        <c:v>1491</c:v>
                      </c:pt>
                      <c:pt idx="207">
                        <c:v>1743</c:v>
                      </c:pt>
                      <c:pt idx="208">
                        <c:v>1069</c:v>
                      </c:pt>
                      <c:pt idx="209">
                        <c:v>386</c:v>
                      </c:pt>
                      <c:pt idx="210">
                        <c:v>276</c:v>
                      </c:pt>
                      <c:pt idx="211">
                        <c:v>218</c:v>
                      </c:pt>
                      <c:pt idx="212">
                        <c:v>227</c:v>
                      </c:pt>
                      <c:pt idx="213">
                        <c:v>254</c:v>
                      </c:pt>
                      <c:pt idx="214">
                        <c:v>260</c:v>
                      </c:pt>
                      <c:pt idx="215">
                        <c:v>207</c:v>
                      </c:pt>
                      <c:pt idx="216">
                        <c:v>169</c:v>
                      </c:pt>
                      <c:pt idx="217">
                        <c:v>175</c:v>
                      </c:pt>
                      <c:pt idx="218">
                        <c:v>279</c:v>
                      </c:pt>
                      <c:pt idx="219">
                        <c:v>324</c:v>
                      </c:pt>
                      <c:pt idx="220">
                        <c:v>518</c:v>
                      </c:pt>
                      <c:pt idx="221">
                        <c:v>546</c:v>
                      </c:pt>
                      <c:pt idx="222">
                        <c:v>436</c:v>
                      </c:pt>
                      <c:pt idx="223">
                        <c:v>460</c:v>
                      </c:pt>
                      <c:pt idx="224">
                        <c:v>423</c:v>
                      </c:pt>
                      <c:pt idx="225">
                        <c:v>361</c:v>
                      </c:pt>
                      <c:pt idx="226">
                        <c:v>244</c:v>
                      </c:pt>
                      <c:pt idx="227">
                        <c:v>321</c:v>
                      </c:pt>
                      <c:pt idx="228">
                        <c:v>411</c:v>
                      </c:pt>
                      <c:pt idx="229">
                        <c:v>322</c:v>
                      </c:pt>
                      <c:pt idx="230">
                        <c:v>238</c:v>
                      </c:pt>
                      <c:pt idx="231">
                        <c:v>370</c:v>
                      </c:pt>
                      <c:pt idx="232">
                        <c:v>434</c:v>
                      </c:pt>
                      <c:pt idx="233">
                        <c:v>327</c:v>
                      </c:pt>
                      <c:pt idx="234">
                        <c:v>360</c:v>
                      </c:pt>
                      <c:pt idx="235">
                        <c:v>457</c:v>
                      </c:pt>
                      <c:pt idx="236">
                        <c:v>336</c:v>
                      </c:pt>
                      <c:pt idx="237">
                        <c:v>437</c:v>
                      </c:pt>
                      <c:pt idx="238">
                        <c:v>265</c:v>
                      </c:pt>
                      <c:pt idx="239">
                        <c:v>245</c:v>
                      </c:pt>
                      <c:pt idx="240">
                        <c:v>638</c:v>
                      </c:pt>
                      <c:pt idx="241">
                        <c:v>1063</c:v>
                      </c:pt>
                      <c:pt idx="242">
                        <c:v>1114</c:v>
                      </c:pt>
                      <c:pt idx="243">
                        <c:v>1030</c:v>
                      </c:pt>
                      <c:pt idx="244">
                        <c:v>1202</c:v>
                      </c:pt>
                      <c:pt idx="245">
                        <c:v>1138</c:v>
                      </c:pt>
                      <c:pt idx="246">
                        <c:v>778</c:v>
                      </c:pt>
                      <c:pt idx="247">
                        <c:v>451</c:v>
                      </c:pt>
                      <c:pt idx="248">
                        <c:v>521</c:v>
                      </c:pt>
                      <c:pt idx="249">
                        <c:v>559</c:v>
                      </c:pt>
                      <c:pt idx="250">
                        <c:v>471</c:v>
                      </c:pt>
                      <c:pt idx="251">
                        <c:v>299</c:v>
                      </c:pt>
                      <c:pt idx="252">
                        <c:v>257</c:v>
                      </c:pt>
                      <c:pt idx="253">
                        <c:v>369</c:v>
                      </c:pt>
                      <c:pt idx="254">
                        <c:v>371</c:v>
                      </c:pt>
                      <c:pt idx="255">
                        <c:v>428</c:v>
                      </c:pt>
                      <c:pt idx="256">
                        <c:v>470</c:v>
                      </c:pt>
                      <c:pt idx="257">
                        <c:v>341</c:v>
                      </c:pt>
                      <c:pt idx="258">
                        <c:v>143</c:v>
                      </c:pt>
                      <c:pt idx="259">
                        <c:v>136</c:v>
                      </c:pt>
                      <c:pt idx="260">
                        <c:v>161</c:v>
                      </c:pt>
                      <c:pt idx="261">
                        <c:v>170</c:v>
                      </c:pt>
                      <c:pt idx="262">
                        <c:v>181</c:v>
                      </c:pt>
                      <c:pt idx="263">
                        <c:v>201</c:v>
                      </c:pt>
                      <c:pt idx="264">
                        <c:v>189</c:v>
                      </c:pt>
                      <c:pt idx="265">
                        <c:v>101</c:v>
                      </c:pt>
                      <c:pt idx="266">
                        <c:v>77</c:v>
                      </c:pt>
                      <c:pt idx="267">
                        <c:v>145</c:v>
                      </c:pt>
                      <c:pt idx="268">
                        <c:v>311</c:v>
                      </c:pt>
                      <c:pt idx="269">
                        <c:v>511</c:v>
                      </c:pt>
                      <c:pt idx="270">
                        <c:v>841</c:v>
                      </c:pt>
                      <c:pt idx="271">
                        <c:v>729</c:v>
                      </c:pt>
                      <c:pt idx="272">
                        <c:v>460</c:v>
                      </c:pt>
                      <c:pt idx="273">
                        <c:v>322</c:v>
                      </c:pt>
                      <c:pt idx="274">
                        <c:v>191</c:v>
                      </c:pt>
                      <c:pt idx="275">
                        <c:v>104</c:v>
                      </c:pt>
                      <c:pt idx="276">
                        <c:v>125</c:v>
                      </c:pt>
                      <c:pt idx="277">
                        <c:v>143</c:v>
                      </c:pt>
                      <c:pt idx="278">
                        <c:v>210</c:v>
                      </c:pt>
                      <c:pt idx="279">
                        <c:v>144</c:v>
                      </c:pt>
                      <c:pt idx="280">
                        <c:v>95</c:v>
                      </c:pt>
                      <c:pt idx="281">
                        <c:v>17</c:v>
                      </c:pt>
                      <c:pt idx="282">
                        <c:v>9</c:v>
                      </c:pt>
                      <c:pt idx="283">
                        <c:v>12</c:v>
                      </c:pt>
                      <c:pt idx="284">
                        <c:v>106</c:v>
                      </c:pt>
                      <c:pt idx="285">
                        <c:v>245</c:v>
                      </c:pt>
                      <c:pt idx="286">
                        <c:v>390</c:v>
                      </c:pt>
                      <c:pt idx="287">
                        <c:v>302</c:v>
                      </c:pt>
                      <c:pt idx="288">
                        <c:v>364</c:v>
                      </c:pt>
                      <c:pt idx="289">
                        <c:v>349</c:v>
                      </c:pt>
                      <c:pt idx="290">
                        <c:v>372</c:v>
                      </c:pt>
                      <c:pt idx="291">
                        <c:v>663</c:v>
                      </c:pt>
                      <c:pt idx="292">
                        <c:v>1167</c:v>
                      </c:pt>
                      <c:pt idx="293">
                        <c:v>733</c:v>
                      </c:pt>
                      <c:pt idx="294">
                        <c:v>599</c:v>
                      </c:pt>
                      <c:pt idx="295">
                        <c:v>488</c:v>
                      </c:pt>
                      <c:pt idx="296">
                        <c:v>723</c:v>
                      </c:pt>
                      <c:pt idx="297">
                        <c:v>1948</c:v>
                      </c:pt>
                      <c:pt idx="298">
                        <c:v>2588</c:v>
                      </c:pt>
                      <c:pt idx="299">
                        <c:v>1698</c:v>
                      </c:pt>
                      <c:pt idx="300">
                        <c:v>724</c:v>
                      </c:pt>
                      <c:pt idx="301">
                        <c:v>691</c:v>
                      </c:pt>
                      <c:pt idx="302">
                        <c:v>644</c:v>
                      </c:pt>
                      <c:pt idx="303">
                        <c:v>606</c:v>
                      </c:pt>
                      <c:pt idx="304">
                        <c:v>807</c:v>
                      </c:pt>
                      <c:pt idx="305">
                        <c:v>998</c:v>
                      </c:pt>
                      <c:pt idx="306">
                        <c:v>904</c:v>
                      </c:pt>
                      <c:pt idx="307">
                        <c:v>548</c:v>
                      </c:pt>
                      <c:pt idx="308">
                        <c:v>486</c:v>
                      </c:pt>
                      <c:pt idx="309">
                        <c:v>368</c:v>
                      </c:pt>
                      <c:pt idx="310">
                        <c:v>379</c:v>
                      </c:pt>
                      <c:pt idx="311">
                        <c:v>520</c:v>
                      </c:pt>
                      <c:pt idx="312">
                        <c:v>1028</c:v>
                      </c:pt>
                      <c:pt idx="313">
                        <c:v>731</c:v>
                      </c:pt>
                      <c:pt idx="314">
                        <c:v>625</c:v>
                      </c:pt>
                      <c:pt idx="315">
                        <c:v>518</c:v>
                      </c:pt>
                      <c:pt idx="316">
                        <c:v>579</c:v>
                      </c:pt>
                      <c:pt idx="317">
                        <c:v>775</c:v>
                      </c:pt>
                      <c:pt idx="318">
                        <c:v>915</c:v>
                      </c:pt>
                      <c:pt idx="319">
                        <c:v>882</c:v>
                      </c:pt>
                      <c:pt idx="320">
                        <c:v>676</c:v>
                      </c:pt>
                      <c:pt idx="321">
                        <c:v>467</c:v>
                      </c:pt>
                      <c:pt idx="322">
                        <c:v>424</c:v>
                      </c:pt>
                      <c:pt idx="323">
                        <c:v>380</c:v>
                      </c:pt>
                      <c:pt idx="324">
                        <c:v>225</c:v>
                      </c:pt>
                      <c:pt idx="325">
                        <c:v>198</c:v>
                      </c:pt>
                      <c:pt idx="326">
                        <c:v>331</c:v>
                      </c:pt>
                      <c:pt idx="327">
                        <c:v>261</c:v>
                      </c:pt>
                      <c:pt idx="328">
                        <c:v>187</c:v>
                      </c:pt>
                      <c:pt idx="329">
                        <c:v>168</c:v>
                      </c:pt>
                      <c:pt idx="330">
                        <c:v>107</c:v>
                      </c:pt>
                      <c:pt idx="331">
                        <c:v>119</c:v>
                      </c:pt>
                      <c:pt idx="332">
                        <c:v>108</c:v>
                      </c:pt>
                      <c:pt idx="333">
                        <c:v>111</c:v>
                      </c:pt>
                      <c:pt idx="334">
                        <c:v>124</c:v>
                      </c:pt>
                      <c:pt idx="335">
                        <c:v>94</c:v>
                      </c:pt>
                      <c:pt idx="336">
                        <c:v>68</c:v>
                      </c:pt>
                      <c:pt idx="337">
                        <c:v>141</c:v>
                      </c:pt>
                      <c:pt idx="338">
                        <c:v>156</c:v>
                      </c:pt>
                      <c:pt idx="339">
                        <c:v>180</c:v>
                      </c:pt>
                      <c:pt idx="340">
                        <c:v>282</c:v>
                      </c:pt>
                      <c:pt idx="341">
                        <c:v>223</c:v>
                      </c:pt>
                      <c:pt idx="342">
                        <c:v>202</c:v>
                      </c:pt>
                      <c:pt idx="343">
                        <c:v>380</c:v>
                      </c:pt>
                      <c:pt idx="344">
                        <c:v>228</c:v>
                      </c:pt>
                      <c:pt idx="345">
                        <c:v>280</c:v>
                      </c:pt>
                      <c:pt idx="346">
                        <c:v>609</c:v>
                      </c:pt>
                      <c:pt idx="347">
                        <c:v>555</c:v>
                      </c:pt>
                      <c:pt idx="348">
                        <c:v>470</c:v>
                      </c:pt>
                      <c:pt idx="349">
                        <c:v>373</c:v>
                      </c:pt>
                      <c:pt idx="350">
                        <c:v>402</c:v>
                      </c:pt>
                      <c:pt idx="351">
                        <c:v>312</c:v>
                      </c:pt>
                      <c:pt idx="352">
                        <c:v>267</c:v>
                      </c:pt>
                      <c:pt idx="353">
                        <c:v>322</c:v>
                      </c:pt>
                      <c:pt idx="354">
                        <c:v>492</c:v>
                      </c:pt>
                      <c:pt idx="355">
                        <c:v>384</c:v>
                      </c:pt>
                      <c:pt idx="356">
                        <c:v>252</c:v>
                      </c:pt>
                      <c:pt idx="357">
                        <c:v>264</c:v>
                      </c:pt>
                      <c:pt idx="358">
                        <c:v>614</c:v>
                      </c:pt>
                      <c:pt idx="359">
                        <c:v>1273</c:v>
                      </c:pt>
                      <c:pt idx="360">
                        <c:v>980</c:v>
                      </c:pt>
                      <c:pt idx="361">
                        <c:v>1096</c:v>
                      </c:pt>
                      <c:pt idx="362">
                        <c:v>740</c:v>
                      </c:pt>
                      <c:pt idx="363">
                        <c:v>908</c:v>
                      </c:pt>
                      <c:pt idx="364">
                        <c:v>746</c:v>
                      </c:pt>
                      <c:pt idx="365">
                        <c:v>630</c:v>
                      </c:pt>
                      <c:pt idx="366">
                        <c:v>364</c:v>
                      </c:pt>
                      <c:pt idx="367">
                        <c:v>442</c:v>
                      </c:pt>
                      <c:pt idx="368">
                        <c:v>1115</c:v>
                      </c:pt>
                      <c:pt idx="369">
                        <c:v>1091</c:v>
                      </c:pt>
                      <c:pt idx="370">
                        <c:v>986</c:v>
                      </c:pt>
                      <c:pt idx="371">
                        <c:v>673</c:v>
                      </c:pt>
                      <c:pt idx="372">
                        <c:v>445</c:v>
                      </c:pt>
                      <c:pt idx="373">
                        <c:v>522</c:v>
                      </c:pt>
                      <c:pt idx="374">
                        <c:v>500</c:v>
                      </c:pt>
                      <c:pt idx="375">
                        <c:v>710</c:v>
                      </c:pt>
                      <c:pt idx="376">
                        <c:v>513</c:v>
                      </c:pt>
                      <c:pt idx="377">
                        <c:v>237</c:v>
                      </c:pt>
                      <c:pt idx="378">
                        <c:v>461</c:v>
                      </c:pt>
                      <c:pt idx="379">
                        <c:v>401</c:v>
                      </c:pt>
                      <c:pt idx="380">
                        <c:v>372</c:v>
                      </c:pt>
                      <c:pt idx="381">
                        <c:v>508</c:v>
                      </c:pt>
                      <c:pt idx="382">
                        <c:v>844</c:v>
                      </c:pt>
                      <c:pt idx="383">
                        <c:v>551</c:v>
                      </c:pt>
                      <c:pt idx="384">
                        <c:v>208</c:v>
                      </c:pt>
                      <c:pt idx="385">
                        <c:v>128</c:v>
                      </c:pt>
                      <c:pt idx="386">
                        <c:v>301</c:v>
                      </c:pt>
                      <c:pt idx="387">
                        <c:v>428</c:v>
                      </c:pt>
                      <c:pt idx="388">
                        <c:v>328</c:v>
                      </c:pt>
                      <c:pt idx="389">
                        <c:v>431</c:v>
                      </c:pt>
                      <c:pt idx="390">
                        <c:v>298</c:v>
                      </c:pt>
                      <c:pt idx="391">
                        <c:v>247</c:v>
                      </c:pt>
                      <c:pt idx="392">
                        <c:v>194</c:v>
                      </c:pt>
                      <c:pt idx="393">
                        <c:v>235</c:v>
                      </c:pt>
                      <c:pt idx="394">
                        <c:v>222</c:v>
                      </c:pt>
                      <c:pt idx="395">
                        <c:v>285</c:v>
                      </c:pt>
                      <c:pt idx="396">
                        <c:v>248</c:v>
                      </c:pt>
                      <c:pt idx="397">
                        <c:v>361</c:v>
                      </c:pt>
                      <c:pt idx="398">
                        <c:v>219</c:v>
                      </c:pt>
                      <c:pt idx="399">
                        <c:v>256</c:v>
                      </c:pt>
                      <c:pt idx="400">
                        <c:v>114</c:v>
                      </c:pt>
                      <c:pt idx="401">
                        <c:v>76</c:v>
                      </c:pt>
                      <c:pt idx="402">
                        <c:v>79</c:v>
                      </c:pt>
                      <c:pt idx="403">
                        <c:v>132</c:v>
                      </c:pt>
                      <c:pt idx="404">
                        <c:v>90</c:v>
                      </c:pt>
                      <c:pt idx="405">
                        <c:v>88</c:v>
                      </c:pt>
                      <c:pt idx="406">
                        <c:v>379</c:v>
                      </c:pt>
                      <c:pt idx="407">
                        <c:v>658</c:v>
                      </c:pt>
                      <c:pt idx="408">
                        <c:v>335</c:v>
                      </c:pt>
                      <c:pt idx="409">
                        <c:v>338</c:v>
                      </c:pt>
                      <c:pt idx="410">
                        <c:v>283</c:v>
                      </c:pt>
                      <c:pt idx="411">
                        <c:v>303</c:v>
                      </c:pt>
                      <c:pt idx="412">
                        <c:v>168</c:v>
                      </c:pt>
                      <c:pt idx="413">
                        <c:v>144</c:v>
                      </c:pt>
                      <c:pt idx="414">
                        <c:v>49</c:v>
                      </c:pt>
                      <c:pt idx="415">
                        <c:v>26</c:v>
                      </c:pt>
                      <c:pt idx="416">
                        <c:v>30</c:v>
                      </c:pt>
                      <c:pt idx="417">
                        <c:v>24</c:v>
                      </c:pt>
                      <c:pt idx="418">
                        <c:v>12</c:v>
                      </c:pt>
                      <c:pt idx="419">
                        <c:v>11</c:v>
                      </c:pt>
                      <c:pt idx="420">
                        <c:v>16</c:v>
                      </c:pt>
                      <c:pt idx="421">
                        <c:v>25</c:v>
                      </c:pt>
                      <c:pt idx="422">
                        <c:v>23</c:v>
                      </c:pt>
                      <c:pt idx="423">
                        <c:v>26</c:v>
                      </c:pt>
                      <c:pt idx="424">
                        <c:v>28</c:v>
                      </c:pt>
                      <c:pt idx="425">
                        <c:v>28</c:v>
                      </c:pt>
                      <c:pt idx="426">
                        <c:v>27</c:v>
                      </c:pt>
                      <c:pt idx="427">
                        <c:v>100</c:v>
                      </c:pt>
                      <c:pt idx="428">
                        <c:v>116</c:v>
                      </c:pt>
                      <c:pt idx="429">
                        <c:v>126</c:v>
                      </c:pt>
                      <c:pt idx="430">
                        <c:v>304</c:v>
                      </c:pt>
                      <c:pt idx="431">
                        <c:v>367</c:v>
                      </c:pt>
                      <c:pt idx="432">
                        <c:v>328</c:v>
                      </c:pt>
                      <c:pt idx="433">
                        <c:v>386</c:v>
                      </c:pt>
                      <c:pt idx="434">
                        <c:v>595</c:v>
                      </c:pt>
                      <c:pt idx="435">
                        <c:v>447</c:v>
                      </c:pt>
                      <c:pt idx="436">
                        <c:v>444</c:v>
                      </c:pt>
                      <c:pt idx="437">
                        <c:v>375</c:v>
                      </c:pt>
                      <c:pt idx="438">
                        <c:v>337</c:v>
                      </c:pt>
                      <c:pt idx="439">
                        <c:v>450</c:v>
                      </c:pt>
                      <c:pt idx="440">
                        <c:v>410</c:v>
                      </c:pt>
                      <c:pt idx="441">
                        <c:v>397</c:v>
                      </c:pt>
                      <c:pt idx="442">
                        <c:v>342</c:v>
                      </c:pt>
                      <c:pt idx="443">
                        <c:v>214</c:v>
                      </c:pt>
                      <c:pt idx="444">
                        <c:v>215</c:v>
                      </c:pt>
                      <c:pt idx="445">
                        <c:v>357</c:v>
                      </c:pt>
                      <c:pt idx="446">
                        <c:v>560</c:v>
                      </c:pt>
                      <c:pt idx="447">
                        <c:v>582</c:v>
                      </c:pt>
                      <c:pt idx="448">
                        <c:v>404</c:v>
                      </c:pt>
                      <c:pt idx="449">
                        <c:v>339</c:v>
                      </c:pt>
                      <c:pt idx="450">
                        <c:v>276</c:v>
                      </c:pt>
                      <c:pt idx="451">
                        <c:v>163</c:v>
                      </c:pt>
                      <c:pt idx="452">
                        <c:v>100</c:v>
                      </c:pt>
                      <c:pt idx="453">
                        <c:v>174</c:v>
                      </c:pt>
                      <c:pt idx="454">
                        <c:v>108</c:v>
                      </c:pt>
                      <c:pt idx="455">
                        <c:v>92</c:v>
                      </c:pt>
                      <c:pt idx="456">
                        <c:v>92</c:v>
                      </c:pt>
                      <c:pt idx="457">
                        <c:v>110</c:v>
                      </c:pt>
                      <c:pt idx="458">
                        <c:v>280</c:v>
                      </c:pt>
                      <c:pt idx="459">
                        <c:v>267</c:v>
                      </c:pt>
                      <c:pt idx="460">
                        <c:v>294</c:v>
                      </c:pt>
                      <c:pt idx="461">
                        <c:v>151</c:v>
                      </c:pt>
                      <c:pt idx="462">
                        <c:v>108</c:v>
                      </c:pt>
                      <c:pt idx="463">
                        <c:v>697</c:v>
                      </c:pt>
                      <c:pt idx="464">
                        <c:v>732</c:v>
                      </c:pt>
                      <c:pt idx="465">
                        <c:v>715</c:v>
                      </c:pt>
                      <c:pt idx="466">
                        <c:v>501</c:v>
                      </c:pt>
                      <c:pt idx="467">
                        <c:v>782</c:v>
                      </c:pt>
                      <c:pt idx="468">
                        <c:v>628</c:v>
                      </c:pt>
                      <c:pt idx="469">
                        <c:v>378</c:v>
                      </c:pt>
                      <c:pt idx="470">
                        <c:v>152</c:v>
                      </c:pt>
                      <c:pt idx="471">
                        <c:v>214</c:v>
                      </c:pt>
                      <c:pt idx="472">
                        <c:v>376</c:v>
                      </c:pt>
                      <c:pt idx="473">
                        <c:v>368</c:v>
                      </c:pt>
                      <c:pt idx="474">
                        <c:v>369</c:v>
                      </c:pt>
                      <c:pt idx="475">
                        <c:v>366</c:v>
                      </c:pt>
                      <c:pt idx="476">
                        <c:v>321</c:v>
                      </c:pt>
                      <c:pt idx="477">
                        <c:v>365</c:v>
                      </c:pt>
                      <c:pt idx="478">
                        <c:v>943</c:v>
                      </c:pt>
                      <c:pt idx="479">
                        <c:v>957</c:v>
                      </c:pt>
                      <c:pt idx="480">
                        <c:v>976</c:v>
                      </c:pt>
                      <c:pt idx="481">
                        <c:v>775</c:v>
                      </c:pt>
                      <c:pt idx="482">
                        <c:v>963</c:v>
                      </c:pt>
                      <c:pt idx="483">
                        <c:v>903</c:v>
                      </c:pt>
                      <c:pt idx="484">
                        <c:v>584</c:v>
                      </c:pt>
                      <c:pt idx="485">
                        <c:v>420</c:v>
                      </c:pt>
                      <c:pt idx="486">
                        <c:v>426</c:v>
                      </c:pt>
                      <c:pt idx="487">
                        <c:v>479</c:v>
                      </c:pt>
                      <c:pt idx="488">
                        <c:v>515</c:v>
                      </c:pt>
                      <c:pt idx="489">
                        <c:v>811</c:v>
                      </c:pt>
                      <c:pt idx="490">
                        <c:v>518</c:v>
                      </c:pt>
                      <c:pt idx="491">
                        <c:v>107</c:v>
                      </c:pt>
                      <c:pt idx="492">
                        <c:v>23</c:v>
                      </c:pt>
                      <c:pt idx="493">
                        <c:v>15</c:v>
                      </c:pt>
                      <c:pt idx="494">
                        <c:v>25</c:v>
                      </c:pt>
                      <c:pt idx="495">
                        <c:v>12</c:v>
                      </c:pt>
                      <c:pt idx="496">
                        <c:v>5</c:v>
                      </c:pt>
                      <c:pt idx="497">
                        <c:v>2</c:v>
                      </c:pt>
                      <c:pt idx="503">
                        <c:v>371822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OrganicIns_raw!$K$1</c15:sqref>
                        </c15:formulaRef>
                      </c:ext>
                    </c:extLst>
                    <c:strCache>
                      <c:ptCount val="1"/>
                      <c:pt idx="0">
                        <c:v>Fyber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OrganicIns_raw!$K$2:$K$505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20">
                        <c:v>5</c:v>
                      </c:pt>
                      <c:pt idx="21">
                        <c:v>16</c:v>
                      </c:pt>
                      <c:pt idx="22">
                        <c:v>18</c:v>
                      </c:pt>
                      <c:pt idx="23">
                        <c:v>17</c:v>
                      </c:pt>
                      <c:pt idx="24">
                        <c:v>36</c:v>
                      </c:pt>
                      <c:pt idx="25">
                        <c:v>62</c:v>
                      </c:pt>
                      <c:pt idx="26">
                        <c:v>33</c:v>
                      </c:pt>
                      <c:pt idx="27">
                        <c:v>26</c:v>
                      </c:pt>
                      <c:pt idx="28">
                        <c:v>12</c:v>
                      </c:pt>
                      <c:pt idx="29">
                        <c:v>8</c:v>
                      </c:pt>
                      <c:pt idx="30">
                        <c:v>5</c:v>
                      </c:pt>
                      <c:pt idx="31">
                        <c:v>9</c:v>
                      </c:pt>
                      <c:pt idx="32">
                        <c:v>3</c:v>
                      </c:pt>
                      <c:pt idx="59">
                        <c:v>2</c:v>
                      </c:pt>
                      <c:pt idx="63">
                        <c:v>1</c:v>
                      </c:pt>
                      <c:pt idx="503">
                        <c:v>253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OrganicIns_raw!$L$1</c15:sqref>
                        </c15:formulaRef>
                      </c:ext>
                    </c:extLst>
                    <c:strCache>
                      <c:ptCount val="1"/>
                      <c:pt idx="0">
                        <c:v>Gameloft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OrganicIns_raw!$L$2:$L$505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1">
                        <c:v>148</c:v>
                      </c:pt>
                      <c:pt idx="2">
                        <c:v>528</c:v>
                      </c:pt>
                      <c:pt idx="3">
                        <c:v>482</c:v>
                      </c:pt>
                      <c:pt idx="4">
                        <c:v>438</c:v>
                      </c:pt>
                      <c:pt idx="5">
                        <c:v>293</c:v>
                      </c:pt>
                      <c:pt idx="6">
                        <c:v>274</c:v>
                      </c:pt>
                      <c:pt idx="7">
                        <c:v>253</c:v>
                      </c:pt>
                      <c:pt idx="8">
                        <c:v>199</c:v>
                      </c:pt>
                      <c:pt idx="9">
                        <c:v>194</c:v>
                      </c:pt>
                      <c:pt idx="10">
                        <c:v>143</c:v>
                      </c:pt>
                      <c:pt idx="11">
                        <c:v>124</c:v>
                      </c:pt>
                      <c:pt idx="12">
                        <c:v>95</c:v>
                      </c:pt>
                      <c:pt idx="13">
                        <c:v>89</c:v>
                      </c:pt>
                      <c:pt idx="14">
                        <c:v>119</c:v>
                      </c:pt>
                      <c:pt idx="15">
                        <c:v>146</c:v>
                      </c:pt>
                      <c:pt idx="16">
                        <c:v>152</c:v>
                      </c:pt>
                      <c:pt idx="17">
                        <c:v>196</c:v>
                      </c:pt>
                      <c:pt idx="18">
                        <c:v>206</c:v>
                      </c:pt>
                      <c:pt idx="19">
                        <c:v>124</c:v>
                      </c:pt>
                      <c:pt idx="20">
                        <c:v>113</c:v>
                      </c:pt>
                      <c:pt idx="21">
                        <c:v>117</c:v>
                      </c:pt>
                      <c:pt idx="22">
                        <c:v>117</c:v>
                      </c:pt>
                      <c:pt idx="23">
                        <c:v>134</c:v>
                      </c:pt>
                      <c:pt idx="24">
                        <c:v>179</c:v>
                      </c:pt>
                      <c:pt idx="25">
                        <c:v>180</c:v>
                      </c:pt>
                      <c:pt idx="26">
                        <c:v>142</c:v>
                      </c:pt>
                      <c:pt idx="27">
                        <c:v>120</c:v>
                      </c:pt>
                      <c:pt idx="28">
                        <c:v>116</c:v>
                      </c:pt>
                      <c:pt idx="29">
                        <c:v>130</c:v>
                      </c:pt>
                      <c:pt idx="30">
                        <c:v>121</c:v>
                      </c:pt>
                      <c:pt idx="31">
                        <c:v>155</c:v>
                      </c:pt>
                      <c:pt idx="32">
                        <c:v>184</c:v>
                      </c:pt>
                      <c:pt idx="33">
                        <c:v>135</c:v>
                      </c:pt>
                      <c:pt idx="34">
                        <c:v>137</c:v>
                      </c:pt>
                      <c:pt idx="35">
                        <c:v>98</c:v>
                      </c:pt>
                      <c:pt idx="36">
                        <c:v>94</c:v>
                      </c:pt>
                      <c:pt idx="37">
                        <c:v>111</c:v>
                      </c:pt>
                      <c:pt idx="38">
                        <c:v>159</c:v>
                      </c:pt>
                      <c:pt idx="39">
                        <c:v>147</c:v>
                      </c:pt>
                      <c:pt idx="40">
                        <c:v>111</c:v>
                      </c:pt>
                      <c:pt idx="41">
                        <c:v>107</c:v>
                      </c:pt>
                      <c:pt idx="42">
                        <c:v>97</c:v>
                      </c:pt>
                      <c:pt idx="43">
                        <c:v>94</c:v>
                      </c:pt>
                      <c:pt idx="44">
                        <c:v>77</c:v>
                      </c:pt>
                      <c:pt idx="45">
                        <c:v>130</c:v>
                      </c:pt>
                      <c:pt idx="46">
                        <c:v>144</c:v>
                      </c:pt>
                      <c:pt idx="47">
                        <c:v>97</c:v>
                      </c:pt>
                      <c:pt idx="48">
                        <c:v>85</c:v>
                      </c:pt>
                      <c:pt idx="49">
                        <c:v>49</c:v>
                      </c:pt>
                      <c:pt idx="50">
                        <c:v>64</c:v>
                      </c:pt>
                      <c:pt idx="51">
                        <c:v>84</c:v>
                      </c:pt>
                      <c:pt idx="52">
                        <c:v>98</c:v>
                      </c:pt>
                      <c:pt idx="53">
                        <c:v>122</c:v>
                      </c:pt>
                      <c:pt idx="54">
                        <c:v>82</c:v>
                      </c:pt>
                      <c:pt idx="55">
                        <c:v>69</c:v>
                      </c:pt>
                      <c:pt idx="56">
                        <c:v>71</c:v>
                      </c:pt>
                      <c:pt idx="57">
                        <c:v>64</c:v>
                      </c:pt>
                      <c:pt idx="58">
                        <c:v>65</c:v>
                      </c:pt>
                      <c:pt idx="59">
                        <c:v>105</c:v>
                      </c:pt>
                      <c:pt idx="60">
                        <c:v>102</c:v>
                      </c:pt>
                      <c:pt idx="61">
                        <c:v>73</c:v>
                      </c:pt>
                      <c:pt idx="62">
                        <c:v>67</c:v>
                      </c:pt>
                      <c:pt idx="63">
                        <c:v>52</c:v>
                      </c:pt>
                      <c:pt idx="64">
                        <c:v>49</c:v>
                      </c:pt>
                      <c:pt idx="65">
                        <c:v>19</c:v>
                      </c:pt>
                      <c:pt idx="66">
                        <c:v>22</c:v>
                      </c:pt>
                      <c:pt idx="67">
                        <c:v>32</c:v>
                      </c:pt>
                      <c:pt idx="68">
                        <c:v>44</c:v>
                      </c:pt>
                      <c:pt idx="69">
                        <c:v>45</c:v>
                      </c:pt>
                      <c:pt idx="70">
                        <c:v>43</c:v>
                      </c:pt>
                      <c:pt idx="71">
                        <c:v>62</c:v>
                      </c:pt>
                      <c:pt idx="72">
                        <c:v>80</c:v>
                      </c:pt>
                      <c:pt idx="73">
                        <c:v>78</c:v>
                      </c:pt>
                      <c:pt idx="74">
                        <c:v>111</c:v>
                      </c:pt>
                      <c:pt idx="75">
                        <c:v>96</c:v>
                      </c:pt>
                      <c:pt idx="76">
                        <c:v>70</c:v>
                      </c:pt>
                      <c:pt idx="77">
                        <c:v>98</c:v>
                      </c:pt>
                      <c:pt idx="78">
                        <c:v>79</c:v>
                      </c:pt>
                      <c:pt idx="79">
                        <c:v>79</c:v>
                      </c:pt>
                      <c:pt idx="80">
                        <c:v>112</c:v>
                      </c:pt>
                      <c:pt idx="81">
                        <c:v>118</c:v>
                      </c:pt>
                      <c:pt idx="82">
                        <c:v>74</c:v>
                      </c:pt>
                      <c:pt idx="83">
                        <c:v>72</c:v>
                      </c:pt>
                      <c:pt idx="84">
                        <c:v>82</c:v>
                      </c:pt>
                      <c:pt idx="85">
                        <c:v>96</c:v>
                      </c:pt>
                      <c:pt idx="86">
                        <c:v>116</c:v>
                      </c:pt>
                      <c:pt idx="87">
                        <c:v>116</c:v>
                      </c:pt>
                      <c:pt idx="88">
                        <c:v>147</c:v>
                      </c:pt>
                      <c:pt idx="89">
                        <c:v>103</c:v>
                      </c:pt>
                      <c:pt idx="90">
                        <c:v>92</c:v>
                      </c:pt>
                      <c:pt idx="91">
                        <c:v>73</c:v>
                      </c:pt>
                      <c:pt idx="92">
                        <c:v>86</c:v>
                      </c:pt>
                      <c:pt idx="93">
                        <c:v>109</c:v>
                      </c:pt>
                      <c:pt idx="94">
                        <c:v>83</c:v>
                      </c:pt>
                      <c:pt idx="95">
                        <c:v>104</c:v>
                      </c:pt>
                      <c:pt idx="96">
                        <c:v>111</c:v>
                      </c:pt>
                      <c:pt idx="97">
                        <c:v>114</c:v>
                      </c:pt>
                      <c:pt idx="98">
                        <c:v>122</c:v>
                      </c:pt>
                      <c:pt idx="99">
                        <c:v>93</c:v>
                      </c:pt>
                      <c:pt idx="100">
                        <c:v>77</c:v>
                      </c:pt>
                      <c:pt idx="101">
                        <c:v>84</c:v>
                      </c:pt>
                      <c:pt idx="102">
                        <c:v>85</c:v>
                      </c:pt>
                      <c:pt idx="103">
                        <c:v>75</c:v>
                      </c:pt>
                      <c:pt idx="104">
                        <c:v>79</c:v>
                      </c:pt>
                      <c:pt idx="105">
                        <c:v>62</c:v>
                      </c:pt>
                      <c:pt idx="106">
                        <c:v>70</c:v>
                      </c:pt>
                      <c:pt idx="107">
                        <c:v>88</c:v>
                      </c:pt>
                      <c:pt idx="108">
                        <c:v>110</c:v>
                      </c:pt>
                      <c:pt idx="109">
                        <c:v>90</c:v>
                      </c:pt>
                      <c:pt idx="110">
                        <c:v>104</c:v>
                      </c:pt>
                      <c:pt idx="111">
                        <c:v>89</c:v>
                      </c:pt>
                      <c:pt idx="112">
                        <c:v>77</c:v>
                      </c:pt>
                      <c:pt idx="113">
                        <c:v>88</c:v>
                      </c:pt>
                      <c:pt idx="114">
                        <c:v>112</c:v>
                      </c:pt>
                      <c:pt idx="115">
                        <c:v>107</c:v>
                      </c:pt>
                      <c:pt idx="116">
                        <c:v>95</c:v>
                      </c:pt>
                      <c:pt idx="117">
                        <c:v>88</c:v>
                      </c:pt>
                      <c:pt idx="118">
                        <c:v>92</c:v>
                      </c:pt>
                      <c:pt idx="119">
                        <c:v>90</c:v>
                      </c:pt>
                      <c:pt idx="120">
                        <c:v>98</c:v>
                      </c:pt>
                      <c:pt idx="121">
                        <c:v>56</c:v>
                      </c:pt>
                      <c:pt idx="122">
                        <c:v>56</c:v>
                      </c:pt>
                      <c:pt idx="123">
                        <c:v>47</c:v>
                      </c:pt>
                      <c:pt idx="124">
                        <c:v>76</c:v>
                      </c:pt>
                      <c:pt idx="125">
                        <c:v>96</c:v>
                      </c:pt>
                      <c:pt idx="126">
                        <c:v>101</c:v>
                      </c:pt>
                      <c:pt idx="127">
                        <c:v>83</c:v>
                      </c:pt>
                      <c:pt idx="128">
                        <c:v>97</c:v>
                      </c:pt>
                      <c:pt idx="129">
                        <c:v>86</c:v>
                      </c:pt>
                      <c:pt idx="130">
                        <c:v>70</c:v>
                      </c:pt>
                      <c:pt idx="131">
                        <c:v>100</c:v>
                      </c:pt>
                      <c:pt idx="132">
                        <c:v>88</c:v>
                      </c:pt>
                      <c:pt idx="133">
                        <c:v>88</c:v>
                      </c:pt>
                      <c:pt idx="134">
                        <c:v>73</c:v>
                      </c:pt>
                      <c:pt idx="135">
                        <c:v>93</c:v>
                      </c:pt>
                      <c:pt idx="136">
                        <c:v>113</c:v>
                      </c:pt>
                      <c:pt idx="137">
                        <c:v>105</c:v>
                      </c:pt>
                      <c:pt idx="138">
                        <c:v>85</c:v>
                      </c:pt>
                      <c:pt idx="139">
                        <c:v>74</c:v>
                      </c:pt>
                      <c:pt idx="140">
                        <c:v>95</c:v>
                      </c:pt>
                      <c:pt idx="141">
                        <c:v>138</c:v>
                      </c:pt>
                      <c:pt idx="142">
                        <c:v>156</c:v>
                      </c:pt>
                      <c:pt idx="143">
                        <c:v>167</c:v>
                      </c:pt>
                      <c:pt idx="144">
                        <c:v>92</c:v>
                      </c:pt>
                      <c:pt idx="145">
                        <c:v>133</c:v>
                      </c:pt>
                      <c:pt idx="146">
                        <c:v>116</c:v>
                      </c:pt>
                      <c:pt idx="147">
                        <c:v>109</c:v>
                      </c:pt>
                      <c:pt idx="148">
                        <c:v>121</c:v>
                      </c:pt>
                      <c:pt idx="149">
                        <c:v>126</c:v>
                      </c:pt>
                      <c:pt idx="150">
                        <c:v>122</c:v>
                      </c:pt>
                      <c:pt idx="151">
                        <c:v>122</c:v>
                      </c:pt>
                      <c:pt idx="152">
                        <c:v>101</c:v>
                      </c:pt>
                      <c:pt idx="153">
                        <c:v>114</c:v>
                      </c:pt>
                      <c:pt idx="154">
                        <c:v>130</c:v>
                      </c:pt>
                      <c:pt idx="155">
                        <c:v>142</c:v>
                      </c:pt>
                      <c:pt idx="156">
                        <c:v>108</c:v>
                      </c:pt>
                      <c:pt idx="157">
                        <c:v>121</c:v>
                      </c:pt>
                      <c:pt idx="158">
                        <c:v>124</c:v>
                      </c:pt>
                      <c:pt idx="159">
                        <c:v>108</c:v>
                      </c:pt>
                      <c:pt idx="160">
                        <c:v>108</c:v>
                      </c:pt>
                      <c:pt idx="161">
                        <c:v>93</c:v>
                      </c:pt>
                      <c:pt idx="162">
                        <c:v>70</c:v>
                      </c:pt>
                      <c:pt idx="163">
                        <c:v>82</c:v>
                      </c:pt>
                      <c:pt idx="164">
                        <c:v>90</c:v>
                      </c:pt>
                      <c:pt idx="165">
                        <c:v>114</c:v>
                      </c:pt>
                      <c:pt idx="166">
                        <c:v>65</c:v>
                      </c:pt>
                      <c:pt idx="167">
                        <c:v>55</c:v>
                      </c:pt>
                      <c:pt idx="168">
                        <c:v>53</c:v>
                      </c:pt>
                      <c:pt idx="169">
                        <c:v>58</c:v>
                      </c:pt>
                      <c:pt idx="170">
                        <c:v>52</c:v>
                      </c:pt>
                      <c:pt idx="171">
                        <c:v>67</c:v>
                      </c:pt>
                      <c:pt idx="172">
                        <c:v>82</c:v>
                      </c:pt>
                      <c:pt idx="173">
                        <c:v>84</c:v>
                      </c:pt>
                      <c:pt idx="174">
                        <c:v>46</c:v>
                      </c:pt>
                      <c:pt idx="175">
                        <c:v>50</c:v>
                      </c:pt>
                      <c:pt idx="176">
                        <c:v>31</c:v>
                      </c:pt>
                      <c:pt idx="177">
                        <c:v>31</c:v>
                      </c:pt>
                      <c:pt idx="178">
                        <c:v>73</c:v>
                      </c:pt>
                      <c:pt idx="179">
                        <c:v>60</c:v>
                      </c:pt>
                      <c:pt idx="180">
                        <c:v>42</c:v>
                      </c:pt>
                      <c:pt idx="181">
                        <c:v>33</c:v>
                      </c:pt>
                      <c:pt idx="182">
                        <c:v>22</c:v>
                      </c:pt>
                      <c:pt idx="183">
                        <c:v>26</c:v>
                      </c:pt>
                      <c:pt idx="184">
                        <c:v>18</c:v>
                      </c:pt>
                      <c:pt idx="185">
                        <c:v>38</c:v>
                      </c:pt>
                      <c:pt idx="186">
                        <c:v>46</c:v>
                      </c:pt>
                      <c:pt idx="187">
                        <c:v>37</c:v>
                      </c:pt>
                      <c:pt idx="188">
                        <c:v>33</c:v>
                      </c:pt>
                      <c:pt idx="189">
                        <c:v>39</c:v>
                      </c:pt>
                      <c:pt idx="190">
                        <c:v>27</c:v>
                      </c:pt>
                      <c:pt idx="191">
                        <c:v>26</c:v>
                      </c:pt>
                      <c:pt idx="192">
                        <c:v>41</c:v>
                      </c:pt>
                      <c:pt idx="193">
                        <c:v>50</c:v>
                      </c:pt>
                      <c:pt idx="194">
                        <c:v>27</c:v>
                      </c:pt>
                      <c:pt idx="195">
                        <c:v>24</c:v>
                      </c:pt>
                      <c:pt idx="196">
                        <c:v>23</c:v>
                      </c:pt>
                      <c:pt idx="197">
                        <c:v>20</c:v>
                      </c:pt>
                      <c:pt idx="198">
                        <c:v>26</c:v>
                      </c:pt>
                      <c:pt idx="199">
                        <c:v>25</c:v>
                      </c:pt>
                      <c:pt idx="200">
                        <c:v>46</c:v>
                      </c:pt>
                      <c:pt idx="201">
                        <c:v>28</c:v>
                      </c:pt>
                      <c:pt idx="202">
                        <c:v>21</c:v>
                      </c:pt>
                      <c:pt idx="203">
                        <c:v>15</c:v>
                      </c:pt>
                      <c:pt idx="204">
                        <c:v>31</c:v>
                      </c:pt>
                      <c:pt idx="205">
                        <c:v>28</c:v>
                      </c:pt>
                      <c:pt idx="206">
                        <c:v>60</c:v>
                      </c:pt>
                      <c:pt idx="207">
                        <c:v>43</c:v>
                      </c:pt>
                      <c:pt idx="208">
                        <c:v>42</c:v>
                      </c:pt>
                      <c:pt idx="209">
                        <c:v>24</c:v>
                      </c:pt>
                      <c:pt idx="210">
                        <c:v>30</c:v>
                      </c:pt>
                      <c:pt idx="211">
                        <c:v>28</c:v>
                      </c:pt>
                      <c:pt idx="212">
                        <c:v>32</c:v>
                      </c:pt>
                      <c:pt idx="213">
                        <c:v>65</c:v>
                      </c:pt>
                      <c:pt idx="214">
                        <c:v>63</c:v>
                      </c:pt>
                      <c:pt idx="215">
                        <c:v>30</c:v>
                      </c:pt>
                      <c:pt idx="216">
                        <c:v>19</c:v>
                      </c:pt>
                      <c:pt idx="217">
                        <c:v>15</c:v>
                      </c:pt>
                      <c:pt idx="218">
                        <c:v>21</c:v>
                      </c:pt>
                      <c:pt idx="219">
                        <c:v>18</c:v>
                      </c:pt>
                      <c:pt idx="220">
                        <c:v>22</c:v>
                      </c:pt>
                      <c:pt idx="221">
                        <c:v>18</c:v>
                      </c:pt>
                      <c:pt idx="222">
                        <c:v>15</c:v>
                      </c:pt>
                      <c:pt idx="223">
                        <c:v>21</c:v>
                      </c:pt>
                      <c:pt idx="224">
                        <c:v>19</c:v>
                      </c:pt>
                      <c:pt idx="225">
                        <c:v>12</c:v>
                      </c:pt>
                      <c:pt idx="226">
                        <c:v>22</c:v>
                      </c:pt>
                      <c:pt idx="227">
                        <c:v>30</c:v>
                      </c:pt>
                      <c:pt idx="228">
                        <c:v>31</c:v>
                      </c:pt>
                      <c:pt idx="229">
                        <c:v>19</c:v>
                      </c:pt>
                      <c:pt idx="230">
                        <c:v>15</c:v>
                      </c:pt>
                      <c:pt idx="231">
                        <c:v>21</c:v>
                      </c:pt>
                      <c:pt idx="232">
                        <c:v>10</c:v>
                      </c:pt>
                      <c:pt idx="233">
                        <c:v>16</c:v>
                      </c:pt>
                      <c:pt idx="234">
                        <c:v>30</c:v>
                      </c:pt>
                      <c:pt idx="235">
                        <c:v>25</c:v>
                      </c:pt>
                      <c:pt idx="236">
                        <c:v>13</c:v>
                      </c:pt>
                      <c:pt idx="237">
                        <c:v>20</c:v>
                      </c:pt>
                      <c:pt idx="238">
                        <c:v>19</c:v>
                      </c:pt>
                      <c:pt idx="239">
                        <c:v>21</c:v>
                      </c:pt>
                      <c:pt idx="240">
                        <c:v>21</c:v>
                      </c:pt>
                      <c:pt idx="241">
                        <c:v>16</c:v>
                      </c:pt>
                      <c:pt idx="242">
                        <c:v>29</c:v>
                      </c:pt>
                      <c:pt idx="243">
                        <c:v>17</c:v>
                      </c:pt>
                      <c:pt idx="244">
                        <c:v>11</c:v>
                      </c:pt>
                      <c:pt idx="245">
                        <c:v>13</c:v>
                      </c:pt>
                      <c:pt idx="246">
                        <c:v>8</c:v>
                      </c:pt>
                      <c:pt idx="247">
                        <c:v>13</c:v>
                      </c:pt>
                      <c:pt idx="248">
                        <c:v>16</c:v>
                      </c:pt>
                      <c:pt idx="249">
                        <c:v>14</c:v>
                      </c:pt>
                      <c:pt idx="250">
                        <c:v>14</c:v>
                      </c:pt>
                      <c:pt idx="251">
                        <c:v>14</c:v>
                      </c:pt>
                      <c:pt idx="252">
                        <c:v>14</c:v>
                      </c:pt>
                      <c:pt idx="253">
                        <c:v>20</c:v>
                      </c:pt>
                      <c:pt idx="254">
                        <c:v>18</c:v>
                      </c:pt>
                      <c:pt idx="255">
                        <c:v>18</c:v>
                      </c:pt>
                      <c:pt idx="256">
                        <c:v>15</c:v>
                      </c:pt>
                      <c:pt idx="257">
                        <c:v>14</c:v>
                      </c:pt>
                      <c:pt idx="258">
                        <c:v>15</c:v>
                      </c:pt>
                      <c:pt idx="259">
                        <c:v>16</c:v>
                      </c:pt>
                      <c:pt idx="260">
                        <c:v>14</c:v>
                      </c:pt>
                      <c:pt idx="261">
                        <c:v>12</c:v>
                      </c:pt>
                      <c:pt idx="262">
                        <c:v>16</c:v>
                      </c:pt>
                      <c:pt idx="263">
                        <c:v>26</c:v>
                      </c:pt>
                      <c:pt idx="264">
                        <c:v>14</c:v>
                      </c:pt>
                      <c:pt idx="265">
                        <c:v>16</c:v>
                      </c:pt>
                      <c:pt idx="266">
                        <c:v>21</c:v>
                      </c:pt>
                      <c:pt idx="267">
                        <c:v>20</c:v>
                      </c:pt>
                      <c:pt idx="268">
                        <c:v>23</c:v>
                      </c:pt>
                      <c:pt idx="269">
                        <c:v>42</c:v>
                      </c:pt>
                      <c:pt idx="270">
                        <c:v>41</c:v>
                      </c:pt>
                      <c:pt idx="271">
                        <c:v>26</c:v>
                      </c:pt>
                      <c:pt idx="272">
                        <c:v>18</c:v>
                      </c:pt>
                      <c:pt idx="273">
                        <c:v>20</c:v>
                      </c:pt>
                      <c:pt idx="274">
                        <c:v>10</c:v>
                      </c:pt>
                      <c:pt idx="275">
                        <c:v>11</c:v>
                      </c:pt>
                      <c:pt idx="276">
                        <c:v>26</c:v>
                      </c:pt>
                      <c:pt idx="277">
                        <c:v>25</c:v>
                      </c:pt>
                      <c:pt idx="278">
                        <c:v>18</c:v>
                      </c:pt>
                      <c:pt idx="279">
                        <c:v>19</c:v>
                      </c:pt>
                      <c:pt idx="280">
                        <c:v>13</c:v>
                      </c:pt>
                      <c:pt idx="281">
                        <c:v>22</c:v>
                      </c:pt>
                      <c:pt idx="282">
                        <c:v>23</c:v>
                      </c:pt>
                      <c:pt idx="283">
                        <c:v>14</c:v>
                      </c:pt>
                      <c:pt idx="284">
                        <c:v>11</c:v>
                      </c:pt>
                      <c:pt idx="285">
                        <c:v>17</c:v>
                      </c:pt>
                      <c:pt idx="286">
                        <c:v>18</c:v>
                      </c:pt>
                      <c:pt idx="287">
                        <c:v>18</c:v>
                      </c:pt>
                      <c:pt idx="288">
                        <c:v>30</c:v>
                      </c:pt>
                      <c:pt idx="289">
                        <c:v>22</c:v>
                      </c:pt>
                      <c:pt idx="290">
                        <c:v>29</c:v>
                      </c:pt>
                      <c:pt idx="291">
                        <c:v>23</c:v>
                      </c:pt>
                      <c:pt idx="292">
                        <c:v>35</c:v>
                      </c:pt>
                      <c:pt idx="293">
                        <c:v>25</c:v>
                      </c:pt>
                      <c:pt idx="294">
                        <c:v>26</c:v>
                      </c:pt>
                      <c:pt idx="295">
                        <c:v>31</c:v>
                      </c:pt>
                      <c:pt idx="296">
                        <c:v>24</c:v>
                      </c:pt>
                      <c:pt idx="297">
                        <c:v>24</c:v>
                      </c:pt>
                      <c:pt idx="298">
                        <c:v>35</c:v>
                      </c:pt>
                      <c:pt idx="299">
                        <c:v>28</c:v>
                      </c:pt>
                      <c:pt idx="300">
                        <c:v>21</c:v>
                      </c:pt>
                      <c:pt idx="301">
                        <c:v>20</c:v>
                      </c:pt>
                      <c:pt idx="302">
                        <c:v>9</c:v>
                      </c:pt>
                      <c:pt idx="303">
                        <c:v>10</c:v>
                      </c:pt>
                      <c:pt idx="304">
                        <c:v>22</c:v>
                      </c:pt>
                      <c:pt idx="305">
                        <c:v>23</c:v>
                      </c:pt>
                      <c:pt idx="306">
                        <c:v>24</c:v>
                      </c:pt>
                      <c:pt idx="307">
                        <c:v>14</c:v>
                      </c:pt>
                      <c:pt idx="308">
                        <c:v>10</c:v>
                      </c:pt>
                      <c:pt idx="309">
                        <c:v>14</c:v>
                      </c:pt>
                      <c:pt idx="310">
                        <c:v>13</c:v>
                      </c:pt>
                      <c:pt idx="311">
                        <c:v>13</c:v>
                      </c:pt>
                      <c:pt idx="312">
                        <c:v>23</c:v>
                      </c:pt>
                      <c:pt idx="313">
                        <c:v>6</c:v>
                      </c:pt>
                      <c:pt idx="314">
                        <c:v>8</c:v>
                      </c:pt>
                      <c:pt idx="315">
                        <c:v>13</c:v>
                      </c:pt>
                      <c:pt idx="316">
                        <c:v>13</c:v>
                      </c:pt>
                      <c:pt idx="317">
                        <c:v>12</c:v>
                      </c:pt>
                      <c:pt idx="318">
                        <c:v>17</c:v>
                      </c:pt>
                      <c:pt idx="319">
                        <c:v>21</c:v>
                      </c:pt>
                      <c:pt idx="320">
                        <c:v>23</c:v>
                      </c:pt>
                      <c:pt idx="321">
                        <c:v>14</c:v>
                      </c:pt>
                      <c:pt idx="322">
                        <c:v>23</c:v>
                      </c:pt>
                      <c:pt idx="323">
                        <c:v>7</c:v>
                      </c:pt>
                      <c:pt idx="324">
                        <c:v>17</c:v>
                      </c:pt>
                      <c:pt idx="325">
                        <c:v>22</c:v>
                      </c:pt>
                      <c:pt idx="326">
                        <c:v>29</c:v>
                      </c:pt>
                      <c:pt idx="327">
                        <c:v>11</c:v>
                      </c:pt>
                      <c:pt idx="328">
                        <c:v>8</c:v>
                      </c:pt>
                      <c:pt idx="329">
                        <c:v>13</c:v>
                      </c:pt>
                      <c:pt idx="330">
                        <c:v>18</c:v>
                      </c:pt>
                      <c:pt idx="331">
                        <c:v>9</c:v>
                      </c:pt>
                      <c:pt idx="332">
                        <c:v>12</c:v>
                      </c:pt>
                      <c:pt idx="333">
                        <c:v>7</c:v>
                      </c:pt>
                      <c:pt idx="334">
                        <c:v>10</c:v>
                      </c:pt>
                      <c:pt idx="335">
                        <c:v>10</c:v>
                      </c:pt>
                      <c:pt idx="336">
                        <c:v>10</c:v>
                      </c:pt>
                      <c:pt idx="337">
                        <c:v>19</c:v>
                      </c:pt>
                      <c:pt idx="338">
                        <c:v>19</c:v>
                      </c:pt>
                      <c:pt idx="339">
                        <c:v>13</c:v>
                      </c:pt>
                      <c:pt idx="340">
                        <c:v>29</c:v>
                      </c:pt>
                      <c:pt idx="341">
                        <c:v>27</c:v>
                      </c:pt>
                      <c:pt idx="342">
                        <c:v>14</c:v>
                      </c:pt>
                      <c:pt idx="343">
                        <c:v>15</c:v>
                      </c:pt>
                      <c:pt idx="344">
                        <c:v>12</c:v>
                      </c:pt>
                      <c:pt idx="345">
                        <c:v>19</c:v>
                      </c:pt>
                      <c:pt idx="346">
                        <c:v>25</c:v>
                      </c:pt>
                      <c:pt idx="347">
                        <c:v>20</c:v>
                      </c:pt>
                      <c:pt idx="348">
                        <c:v>20</c:v>
                      </c:pt>
                      <c:pt idx="349">
                        <c:v>15</c:v>
                      </c:pt>
                      <c:pt idx="350">
                        <c:v>12</c:v>
                      </c:pt>
                      <c:pt idx="351">
                        <c:v>14</c:v>
                      </c:pt>
                      <c:pt idx="352">
                        <c:v>9</c:v>
                      </c:pt>
                      <c:pt idx="353">
                        <c:v>20</c:v>
                      </c:pt>
                      <c:pt idx="354">
                        <c:v>15</c:v>
                      </c:pt>
                      <c:pt idx="355">
                        <c:v>15</c:v>
                      </c:pt>
                      <c:pt idx="356">
                        <c:v>15</c:v>
                      </c:pt>
                      <c:pt idx="357">
                        <c:v>27</c:v>
                      </c:pt>
                      <c:pt idx="358">
                        <c:v>12</c:v>
                      </c:pt>
                      <c:pt idx="359">
                        <c:v>37</c:v>
                      </c:pt>
                      <c:pt idx="360">
                        <c:v>36</c:v>
                      </c:pt>
                      <c:pt idx="361">
                        <c:v>25</c:v>
                      </c:pt>
                      <c:pt idx="362">
                        <c:v>14</c:v>
                      </c:pt>
                      <c:pt idx="363">
                        <c:v>19</c:v>
                      </c:pt>
                      <c:pt idx="364">
                        <c:v>23</c:v>
                      </c:pt>
                      <c:pt idx="365">
                        <c:v>12</c:v>
                      </c:pt>
                      <c:pt idx="366">
                        <c:v>14</c:v>
                      </c:pt>
                      <c:pt idx="367">
                        <c:v>18</c:v>
                      </c:pt>
                      <c:pt idx="368">
                        <c:v>20</c:v>
                      </c:pt>
                      <c:pt idx="369">
                        <c:v>11</c:v>
                      </c:pt>
                      <c:pt idx="370">
                        <c:v>15</c:v>
                      </c:pt>
                      <c:pt idx="371">
                        <c:v>15</c:v>
                      </c:pt>
                      <c:pt idx="372">
                        <c:v>11</c:v>
                      </c:pt>
                      <c:pt idx="373">
                        <c:v>10</c:v>
                      </c:pt>
                      <c:pt idx="374">
                        <c:v>11</c:v>
                      </c:pt>
                      <c:pt idx="375">
                        <c:v>14</c:v>
                      </c:pt>
                      <c:pt idx="376">
                        <c:v>15</c:v>
                      </c:pt>
                      <c:pt idx="377">
                        <c:v>2</c:v>
                      </c:pt>
                      <c:pt idx="378">
                        <c:v>16</c:v>
                      </c:pt>
                      <c:pt idx="379">
                        <c:v>16</c:v>
                      </c:pt>
                      <c:pt idx="380">
                        <c:v>6</c:v>
                      </c:pt>
                      <c:pt idx="381">
                        <c:v>17</c:v>
                      </c:pt>
                      <c:pt idx="382">
                        <c:v>15</c:v>
                      </c:pt>
                      <c:pt idx="383">
                        <c:v>9</c:v>
                      </c:pt>
                      <c:pt idx="384">
                        <c:v>9</c:v>
                      </c:pt>
                      <c:pt idx="385">
                        <c:v>9</c:v>
                      </c:pt>
                      <c:pt idx="386">
                        <c:v>12</c:v>
                      </c:pt>
                      <c:pt idx="387">
                        <c:v>8</c:v>
                      </c:pt>
                      <c:pt idx="388">
                        <c:v>9</c:v>
                      </c:pt>
                      <c:pt idx="389">
                        <c:v>21</c:v>
                      </c:pt>
                      <c:pt idx="390">
                        <c:v>12</c:v>
                      </c:pt>
                      <c:pt idx="391">
                        <c:v>22</c:v>
                      </c:pt>
                      <c:pt idx="392">
                        <c:v>9</c:v>
                      </c:pt>
                      <c:pt idx="393">
                        <c:v>16</c:v>
                      </c:pt>
                      <c:pt idx="394">
                        <c:v>11</c:v>
                      </c:pt>
                      <c:pt idx="395">
                        <c:v>10</c:v>
                      </c:pt>
                      <c:pt idx="396">
                        <c:v>14</c:v>
                      </c:pt>
                      <c:pt idx="397">
                        <c:v>23</c:v>
                      </c:pt>
                      <c:pt idx="398">
                        <c:v>8</c:v>
                      </c:pt>
                      <c:pt idx="399">
                        <c:v>12</c:v>
                      </c:pt>
                      <c:pt idx="400">
                        <c:v>17</c:v>
                      </c:pt>
                      <c:pt idx="401">
                        <c:v>14</c:v>
                      </c:pt>
                      <c:pt idx="402">
                        <c:v>10</c:v>
                      </c:pt>
                      <c:pt idx="403">
                        <c:v>18</c:v>
                      </c:pt>
                      <c:pt idx="404">
                        <c:v>11</c:v>
                      </c:pt>
                      <c:pt idx="405">
                        <c:v>4</c:v>
                      </c:pt>
                      <c:pt idx="406">
                        <c:v>7</c:v>
                      </c:pt>
                      <c:pt idx="407">
                        <c:v>4</c:v>
                      </c:pt>
                      <c:pt idx="408">
                        <c:v>5</c:v>
                      </c:pt>
                      <c:pt idx="409">
                        <c:v>11</c:v>
                      </c:pt>
                      <c:pt idx="410">
                        <c:v>15</c:v>
                      </c:pt>
                      <c:pt idx="411">
                        <c:v>9</c:v>
                      </c:pt>
                      <c:pt idx="412">
                        <c:v>4</c:v>
                      </c:pt>
                      <c:pt idx="413">
                        <c:v>6</c:v>
                      </c:pt>
                      <c:pt idx="414">
                        <c:v>6</c:v>
                      </c:pt>
                      <c:pt idx="415">
                        <c:v>3</c:v>
                      </c:pt>
                      <c:pt idx="416">
                        <c:v>6</c:v>
                      </c:pt>
                      <c:pt idx="417">
                        <c:v>13</c:v>
                      </c:pt>
                      <c:pt idx="418">
                        <c:v>3</c:v>
                      </c:pt>
                      <c:pt idx="419">
                        <c:v>2</c:v>
                      </c:pt>
                      <c:pt idx="420">
                        <c:v>7</c:v>
                      </c:pt>
                      <c:pt idx="421">
                        <c:v>4</c:v>
                      </c:pt>
                      <c:pt idx="422">
                        <c:v>12</c:v>
                      </c:pt>
                      <c:pt idx="423">
                        <c:v>13</c:v>
                      </c:pt>
                      <c:pt idx="424">
                        <c:v>7</c:v>
                      </c:pt>
                      <c:pt idx="425">
                        <c:v>10</c:v>
                      </c:pt>
                      <c:pt idx="426">
                        <c:v>14</c:v>
                      </c:pt>
                      <c:pt idx="427">
                        <c:v>14</c:v>
                      </c:pt>
                      <c:pt idx="428">
                        <c:v>13</c:v>
                      </c:pt>
                      <c:pt idx="429">
                        <c:v>7</c:v>
                      </c:pt>
                      <c:pt idx="430">
                        <c:v>17</c:v>
                      </c:pt>
                      <c:pt idx="431">
                        <c:v>20</c:v>
                      </c:pt>
                      <c:pt idx="432">
                        <c:v>12</c:v>
                      </c:pt>
                      <c:pt idx="433">
                        <c:v>11</c:v>
                      </c:pt>
                      <c:pt idx="434">
                        <c:v>7</c:v>
                      </c:pt>
                      <c:pt idx="435">
                        <c:v>7</c:v>
                      </c:pt>
                      <c:pt idx="436">
                        <c:v>18</c:v>
                      </c:pt>
                      <c:pt idx="437">
                        <c:v>22</c:v>
                      </c:pt>
                      <c:pt idx="438">
                        <c:v>15</c:v>
                      </c:pt>
                      <c:pt idx="439">
                        <c:v>18</c:v>
                      </c:pt>
                      <c:pt idx="440">
                        <c:v>15</c:v>
                      </c:pt>
                      <c:pt idx="441">
                        <c:v>9</c:v>
                      </c:pt>
                      <c:pt idx="442">
                        <c:v>10</c:v>
                      </c:pt>
                      <c:pt idx="443">
                        <c:v>13</c:v>
                      </c:pt>
                      <c:pt idx="444">
                        <c:v>16</c:v>
                      </c:pt>
                      <c:pt idx="445">
                        <c:v>18</c:v>
                      </c:pt>
                      <c:pt idx="446">
                        <c:v>15</c:v>
                      </c:pt>
                      <c:pt idx="447">
                        <c:v>15</c:v>
                      </c:pt>
                      <c:pt idx="448">
                        <c:v>21</c:v>
                      </c:pt>
                      <c:pt idx="449">
                        <c:v>9</c:v>
                      </c:pt>
                      <c:pt idx="450">
                        <c:v>12</c:v>
                      </c:pt>
                      <c:pt idx="451">
                        <c:v>14</c:v>
                      </c:pt>
                      <c:pt idx="452">
                        <c:v>8</c:v>
                      </c:pt>
                      <c:pt idx="453">
                        <c:v>12</c:v>
                      </c:pt>
                      <c:pt idx="454">
                        <c:v>13</c:v>
                      </c:pt>
                      <c:pt idx="455">
                        <c:v>4</c:v>
                      </c:pt>
                      <c:pt idx="456">
                        <c:v>8</c:v>
                      </c:pt>
                      <c:pt idx="457">
                        <c:v>15</c:v>
                      </c:pt>
                      <c:pt idx="458">
                        <c:v>12</c:v>
                      </c:pt>
                      <c:pt idx="459">
                        <c:v>12</c:v>
                      </c:pt>
                      <c:pt idx="460">
                        <c:v>8</c:v>
                      </c:pt>
                      <c:pt idx="461">
                        <c:v>8</c:v>
                      </c:pt>
                      <c:pt idx="462">
                        <c:v>15</c:v>
                      </c:pt>
                      <c:pt idx="463">
                        <c:v>15</c:v>
                      </c:pt>
                      <c:pt idx="464">
                        <c:v>16</c:v>
                      </c:pt>
                      <c:pt idx="465">
                        <c:v>8</c:v>
                      </c:pt>
                      <c:pt idx="466">
                        <c:v>6</c:v>
                      </c:pt>
                      <c:pt idx="467">
                        <c:v>18</c:v>
                      </c:pt>
                      <c:pt idx="468">
                        <c:v>14</c:v>
                      </c:pt>
                      <c:pt idx="469">
                        <c:v>11</c:v>
                      </c:pt>
                      <c:pt idx="470">
                        <c:v>13</c:v>
                      </c:pt>
                      <c:pt idx="471">
                        <c:v>13</c:v>
                      </c:pt>
                      <c:pt idx="472">
                        <c:v>14</c:v>
                      </c:pt>
                      <c:pt idx="473">
                        <c:v>12</c:v>
                      </c:pt>
                      <c:pt idx="474">
                        <c:v>9</c:v>
                      </c:pt>
                      <c:pt idx="475">
                        <c:v>16</c:v>
                      </c:pt>
                      <c:pt idx="476">
                        <c:v>9</c:v>
                      </c:pt>
                      <c:pt idx="477">
                        <c:v>22</c:v>
                      </c:pt>
                      <c:pt idx="478">
                        <c:v>21</c:v>
                      </c:pt>
                      <c:pt idx="479">
                        <c:v>11</c:v>
                      </c:pt>
                      <c:pt idx="480">
                        <c:v>13</c:v>
                      </c:pt>
                      <c:pt idx="481">
                        <c:v>13</c:v>
                      </c:pt>
                      <c:pt idx="482">
                        <c:v>13</c:v>
                      </c:pt>
                      <c:pt idx="483">
                        <c:v>21</c:v>
                      </c:pt>
                      <c:pt idx="484">
                        <c:v>17</c:v>
                      </c:pt>
                      <c:pt idx="485">
                        <c:v>14</c:v>
                      </c:pt>
                      <c:pt idx="486">
                        <c:v>17</c:v>
                      </c:pt>
                      <c:pt idx="487">
                        <c:v>11</c:v>
                      </c:pt>
                      <c:pt idx="488">
                        <c:v>14</c:v>
                      </c:pt>
                      <c:pt idx="489">
                        <c:v>14</c:v>
                      </c:pt>
                      <c:pt idx="490">
                        <c:v>9</c:v>
                      </c:pt>
                      <c:pt idx="491">
                        <c:v>7</c:v>
                      </c:pt>
                      <c:pt idx="492">
                        <c:v>46</c:v>
                      </c:pt>
                      <c:pt idx="493">
                        <c:v>71</c:v>
                      </c:pt>
                      <c:pt idx="494">
                        <c:v>60</c:v>
                      </c:pt>
                      <c:pt idx="495">
                        <c:v>62</c:v>
                      </c:pt>
                      <c:pt idx="496">
                        <c:v>68</c:v>
                      </c:pt>
                      <c:pt idx="497">
                        <c:v>52</c:v>
                      </c:pt>
                      <c:pt idx="498">
                        <c:v>59</c:v>
                      </c:pt>
                      <c:pt idx="499">
                        <c:v>49</c:v>
                      </c:pt>
                      <c:pt idx="500">
                        <c:v>61</c:v>
                      </c:pt>
                      <c:pt idx="501">
                        <c:v>50</c:v>
                      </c:pt>
                      <c:pt idx="502">
                        <c:v>59</c:v>
                      </c:pt>
                      <c:pt idx="503">
                        <c:v>25437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OrganicIns_raw!$M$1</c15:sqref>
                        </c15:formulaRef>
                      </c:ext>
                    </c:extLst>
                    <c:strCache>
                      <c:ptCount val="1"/>
                      <c:pt idx="0">
                        <c:v>Glcommunity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OrganicIns_raw!$M$2:$M$505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246">
                        <c:v>150</c:v>
                      </c:pt>
                      <c:pt idx="247">
                        <c:v>72</c:v>
                      </c:pt>
                      <c:pt idx="248">
                        <c:v>20</c:v>
                      </c:pt>
                      <c:pt idx="249">
                        <c:v>8</c:v>
                      </c:pt>
                      <c:pt idx="250">
                        <c:v>6</c:v>
                      </c:pt>
                      <c:pt idx="251">
                        <c:v>2</c:v>
                      </c:pt>
                      <c:pt idx="252">
                        <c:v>4</c:v>
                      </c:pt>
                      <c:pt idx="253">
                        <c:v>7</c:v>
                      </c:pt>
                      <c:pt idx="254">
                        <c:v>6</c:v>
                      </c:pt>
                      <c:pt idx="255">
                        <c:v>16</c:v>
                      </c:pt>
                      <c:pt idx="256">
                        <c:v>7</c:v>
                      </c:pt>
                      <c:pt idx="257">
                        <c:v>6</c:v>
                      </c:pt>
                      <c:pt idx="258">
                        <c:v>1</c:v>
                      </c:pt>
                      <c:pt idx="259">
                        <c:v>4</c:v>
                      </c:pt>
                      <c:pt idx="260">
                        <c:v>4</c:v>
                      </c:pt>
                      <c:pt idx="261">
                        <c:v>3</c:v>
                      </c:pt>
                      <c:pt idx="262">
                        <c:v>9</c:v>
                      </c:pt>
                      <c:pt idx="263">
                        <c:v>2</c:v>
                      </c:pt>
                      <c:pt idx="264">
                        <c:v>6</c:v>
                      </c:pt>
                      <c:pt idx="265">
                        <c:v>4</c:v>
                      </c:pt>
                      <c:pt idx="266">
                        <c:v>11</c:v>
                      </c:pt>
                      <c:pt idx="267">
                        <c:v>13</c:v>
                      </c:pt>
                      <c:pt idx="268">
                        <c:v>49</c:v>
                      </c:pt>
                      <c:pt idx="269">
                        <c:v>18</c:v>
                      </c:pt>
                      <c:pt idx="270">
                        <c:v>27</c:v>
                      </c:pt>
                      <c:pt idx="271">
                        <c:v>18</c:v>
                      </c:pt>
                      <c:pt idx="272">
                        <c:v>15</c:v>
                      </c:pt>
                      <c:pt idx="273">
                        <c:v>8</c:v>
                      </c:pt>
                      <c:pt idx="274">
                        <c:v>1</c:v>
                      </c:pt>
                      <c:pt idx="275">
                        <c:v>2</c:v>
                      </c:pt>
                      <c:pt idx="276">
                        <c:v>3</c:v>
                      </c:pt>
                      <c:pt idx="277">
                        <c:v>2</c:v>
                      </c:pt>
                      <c:pt idx="278">
                        <c:v>1</c:v>
                      </c:pt>
                      <c:pt idx="279">
                        <c:v>2</c:v>
                      </c:pt>
                      <c:pt idx="280">
                        <c:v>1</c:v>
                      </c:pt>
                      <c:pt idx="281">
                        <c:v>1</c:v>
                      </c:pt>
                      <c:pt idx="282">
                        <c:v>1</c:v>
                      </c:pt>
                      <c:pt idx="283">
                        <c:v>2</c:v>
                      </c:pt>
                      <c:pt idx="285">
                        <c:v>3</c:v>
                      </c:pt>
                      <c:pt idx="286">
                        <c:v>4</c:v>
                      </c:pt>
                      <c:pt idx="287">
                        <c:v>7</c:v>
                      </c:pt>
                      <c:pt idx="289">
                        <c:v>3</c:v>
                      </c:pt>
                      <c:pt idx="290">
                        <c:v>4</c:v>
                      </c:pt>
                      <c:pt idx="291">
                        <c:v>4</c:v>
                      </c:pt>
                      <c:pt idx="292">
                        <c:v>6</c:v>
                      </c:pt>
                      <c:pt idx="293">
                        <c:v>2</c:v>
                      </c:pt>
                      <c:pt idx="294">
                        <c:v>2</c:v>
                      </c:pt>
                      <c:pt idx="295">
                        <c:v>1</c:v>
                      </c:pt>
                      <c:pt idx="296">
                        <c:v>1</c:v>
                      </c:pt>
                      <c:pt idx="297">
                        <c:v>1</c:v>
                      </c:pt>
                      <c:pt idx="298">
                        <c:v>1</c:v>
                      </c:pt>
                      <c:pt idx="299">
                        <c:v>1</c:v>
                      </c:pt>
                      <c:pt idx="300">
                        <c:v>1</c:v>
                      </c:pt>
                      <c:pt idx="302">
                        <c:v>1</c:v>
                      </c:pt>
                      <c:pt idx="304">
                        <c:v>1</c:v>
                      </c:pt>
                      <c:pt idx="306">
                        <c:v>12</c:v>
                      </c:pt>
                      <c:pt idx="307">
                        <c:v>28</c:v>
                      </c:pt>
                      <c:pt idx="308">
                        <c:v>12</c:v>
                      </c:pt>
                      <c:pt idx="309">
                        <c:v>10</c:v>
                      </c:pt>
                      <c:pt idx="310">
                        <c:v>5</c:v>
                      </c:pt>
                      <c:pt idx="311">
                        <c:v>7</c:v>
                      </c:pt>
                      <c:pt idx="312">
                        <c:v>10</c:v>
                      </c:pt>
                      <c:pt idx="313">
                        <c:v>3</c:v>
                      </c:pt>
                      <c:pt idx="314">
                        <c:v>4</c:v>
                      </c:pt>
                      <c:pt idx="315">
                        <c:v>3</c:v>
                      </c:pt>
                      <c:pt idx="316">
                        <c:v>3</c:v>
                      </c:pt>
                      <c:pt idx="317">
                        <c:v>61</c:v>
                      </c:pt>
                      <c:pt idx="318">
                        <c:v>13</c:v>
                      </c:pt>
                      <c:pt idx="319">
                        <c:v>11</c:v>
                      </c:pt>
                      <c:pt idx="320">
                        <c:v>7</c:v>
                      </c:pt>
                      <c:pt idx="321">
                        <c:v>7</c:v>
                      </c:pt>
                      <c:pt idx="322">
                        <c:v>4</c:v>
                      </c:pt>
                      <c:pt idx="323">
                        <c:v>7</c:v>
                      </c:pt>
                      <c:pt idx="324">
                        <c:v>6</c:v>
                      </c:pt>
                      <c:pt idx="325">
                        <c:v>10</c:v>
                      </c:pt>
                      <c:pt idx="326">
                        <c:v>8</c:v>
                      </c:pt>
                      <c:pt idx="327">
                        <c:v>3</c:v>
                      </c:pt>
                      <c:pt idx="328">
                        <c:v>2</c:v>
                      </c:pt>
                      <c:pt idx="329">
                        <c:v>1</c:v>
                      </c:pt>
                      <c:pt idx="330">
                        <c:v>4</c:v>
                      </c:pt>
                      <c:pt idx="331">
                        <c:v>4</c:v>
                      </c:pt>
                      <c:pt idx="332">
                        <c:v>1</c:v>
                      </c:pt>
                      <c:pt idx="333">
                        <c:v>1</c:v>
                      </c:pt>
                      <c:pt idx="334">
                        <c:v>3</c:v>
                      </c:pt>
                      <c:pt idx="335">
                        <c:v>3</c:v>
                      </c:pt>
                      <c:pt idx="337">
                        <c:v>3</c:v>
                      </c:pt>
                      <c:pt idx="338">
                        <c:v>6</c:v>
                      </c:pt>
                      <c:pt idx="339">
                        <c:v>2</c:v>
                      </c:pt>
                      <c:pt idx="340">
                        <c:v>9</c:v>
                      </c:pt>
                      <c:pt idx="341">
                        <c:v>6</c:v>
                      </c:pt>
                      <c:pt idx="342">
                        <c:v>5</c:v>
                      </c:pt>
                      <c:pt idx="343">
                        <c:v>10</c:v>
                      </c:pt>
                      <c:pt idx="344">
                        <c:v>7</c:v>
                      </c:pt>
                      <c:pt idx="345">
                        <c:v>14</c:v>
                      </c:pt>
                      <c:pt idx="346">
                        <c:v>38</c:v>
                      </c:pt>
                      <c:pt idx="347">
                        <c:v>21</c:v>
                      </c:pt>
                      <c:pt idx="348">
                        <c:v>18</c:v>
                      </c:pt>
                      <c:pt idx="349">
                        <c:v>19</c:v>
                      </c:pt>
                      <c:pt idx="350">
                        <c:v>15</c:v>
                      </c:pt>
                      <c:pt idx="351">
                        <c:v>5</c:v>
                      </c:pt>
                      <c:pt idx="352">
                        <c:v>6</c:v>
                      </c:pt>
                      <c:pt idx="353">
                        <c:v>14</c:v>
                      </c:pt>
                      <c:pt idx="354">
                        <c:v>14</c:v>
                      </c:pt>
                      <c:pt idx="355">
                        <c:v>16</c:v>
                      </c:pt>
                      <c:pt idx="356">
                        <c:v>6</c:v>
                      </c:pt>
                      <c:pt idx="357">
                        <c:v>12</c:v>
                      </c:pt>
                      <c:pt idx="358">
                        <c:v>37</c:v>
                      </c:pt>
                      <c:pt idx="359">
                        <c:v>249</c:v>
                      </c:pt>
                      <c:pt idx="360">
                        <c:v>143</c:v>
                      </c:pt>
                      <c:pt idx="361">
                        <c:v>174</c:v>
                      </c:pt>
                      <c:pt idx="362">
                        <c:v>84</c:v>
                      </c:pt>
                      <c:pt idx="363">
                        <c:v>88</c:v>
                      </c:pt>
                      <c:pt idx="364">
                        <c:v>60</c:v>
                      </c:pt>
                      <c:pt idx="365">
                        <c:v>37</c:v>
                      </c:pt>
                      <c:pt idx="366">
                        <c:v>27</c:v>
                      </c:pt>
                      <c:pt idx="367">
                        <c:v>43</c:v>
                      </c:pt>
                      <c:pt idx="368">
                        <c:v>55</c:v>
                      </c:pt>
                      <c:pt idx="369">
                        <c:v>54</c:v>
                      </c:pt>
                      <c:pt idx="370">
                        <c:v>50</c:v>
                      </c:pt>
                      <c:pt idx="371">
                        <c:v>59</c:v>
                      </c:pt>
                      <c:pt idx="372">
                        <c:v>48</c:v>
                      </c:pt>
                      <c:pt idx="373">
                        <c:v>26</c:v>
                      </c:pt>
                      <c:pt idx="374">
                        <c:v>42</c:v>
                      </c:pt>
                      <c:pt idx="375">
                        <c:v>46</c:v>
                      </c:pt>
                      <c:pt idx="376">
                        <c:v>20</c:v>
                      </c:pt>
                      <c:pt idx="377">
                        <c:v>24</c:v>
                      </c:pt>
                      <c:pt idx="378">
                        <c:v>17</c:v>
                      </c:pt>
                      <c:pt idx="379">
                        <c:v>26</c:v>
                      </c:pt>
                      <c:pt idx="380">
                        <c:v>23</c:v>
                      </c:pt>
                      <c:pt idx="381">
                        <c:v>16</c:v>
                      </c:pt>
                      <c:pt idx="382">
                        <c:v>21</c:v>
                      </c:pt>
                      <c:pt idx="383">
                        <c:v>8</c:v>
                      </c:pt>
                      <c:pt idx="384">
                        <c:v>6</c:v>
                      </c:pt>
                      <c:pt idx="385">
                        <c:v>1</c:v>
                      </c:pt>
                      <c:pt idx="386">
                        <c:v>24</c:v>
                      </c:pt>
                      <c:pt idx="387">
                        <c:v>21</c:v>
                      </c:pt>
                      <c:pt idx="388">
                        <c:v>22</c:v>
                      </c:pt>
                      <c:pt idx="389">
                        <c:v>20</c:v>
                      </c:pt>
                      <c:pt idx="390">
                        <c:v>17</c:v>
                      </c:pt>
                      <c:pt idx="391">
                        <c:v>9</c:v>
                      </c:pt>
                      <c:pt idx="392">
                        <c:v>4</c:v>
                      </c:pt>
                      <c:pt idx="393">
                        <c:v>8</c:v>
                      </c:pt>
                      <c:pt idx="394">
                        <c:v>4</c:v>
                      </c:pt>
                      <c:pt idx="395">
                        <c:v>18</c:v>
                      </c:pt>
                      <c:pt idx="396">
                        <c:v>12</c:v>
                      </c:pt>
                      <c:pt idx="397">
                        <c:v>18</c:v>
                      </c:pt>
                      <c:pt idx="398">
                        <c:v>14</c:v>
                      </c:pt>
                      <c:pt idx="399">
                        <c:v>10</c:v>
                      </c:pt>
                      <c:pt idx="400">
                        <c:v>3</c:v>
                      </c:pt>
                      <c:pt idx="401">
                        <c:v>3</c:v>
                      </c:pt>
                      <c:pt idx="402">
                        <c:v>2</c:v>
                      </c:pt>
                      <c:pt idx="403">
                        <c:v>10</c:v>
                      </c:pt>
                      <c:pt idx="404">
                        <c:v>4</c:v>
                      </c:pt>
                      <c:pt idx="405">
                        <c:v>4</c:v>
                      </c:pt>
                      <c:pt idx="406">
                        <c:v>1</c:v>
                      </c:pt>
                      <c:pt idx="407">
                        <c:v>8</c:v>
                      </c:pt>
                      <c:pt idx="408">
                        <c:v>8</c:v>
                      </c:pt>
                      <c:pt idx="411">
                        <c:v>2</c:v>
                      </c:pt>
                      <c:pt idx="412">
                        <c:v>6</c:v>
                      </c:pt>
                      <c:pt idx="413">
                        <c:v>7</c:v>
                      </c:pt>
                      <c:pt idx="414">
                        <c:v>3</c:v>
                      </c:pt>
                      <c:pt idx="415">
                        <c:v>1</c:v>
                      </c:pt>
                      <c:pt idx="416">
                        <c:v>4</c:v>
                      </c:pt>
                      <c:pt idx="418">
                        <c:v>1</c:v>
                      </c:pt>
                      <c:pt idx="419">
                        <c:v>1</c:v>
                      </c:pt>
                      <c:pt idx="421">
                        <c:v>1</c:v>
                      </c:pt>
                      <c:pt idx="422">
                        <c:v>1</c:v>
                      </c:pt>
                      <c:pt idx="423">
                        <c:v>3</c:v>
                      </c:pt>
                      <c:pt idx="424">
                        <c:v>1</c:v>
                      </c:pt>
                      <c:pt idx="425">
                        <c:v>3</c:v>
                      </c:pt>
                      <c:pt idx="426">
                        <c:v>2</c:v>
                      </c:pt>
                      <c:pt idx="427">
                        <c:v>3</c:v>
                      </c:pt>
                      <c:pt idx="428">
                        <c:v>10</c:v>
                      </c:pt>
                      <c:pt idx="429">
                        <c:v>11</c:v>
                      </c:pt>
                      <c:pt idx="430">
                        <c:v>30</c:v>
                      </c:pt>
                      <c:pt idx="431">
                        <c:v>19</c:v>
                      </c:pt>
                      <c:pt idx="432">
                        <c:v>18</c:v>
                      </c:pt>
                      <c:pt idx="433">
                        <c:v>37</c:v>
                      </c:pt>
                      <c:pt idx="434">
                        <c:v>41</c:v>
                      </c:pt>
                      <c:pt idx="435">
                        <c:v>549</c:v>
                      </c:pt>
                      <c:pt idx="436">
                        <c:v>97</c:v>
                      </c:pt>
                      <c:pt idx="437">
                        <c:v>46</c:v>
                      </c:pt>
                      <c:pt idx="438">
                        <c:v>27</c:v>
                      </c:pt>
                      <c:pt idx="439">
                        <c:v>43</c:v>
                      </c:pt>
                      <c:pt idx="440">
                        <c:v>38</c:v>
                      </c:pt>
                      <c:pt idx="441">
                        <c:v>36</c:v>
                      </c:pt>
                      <c:pt idx="442">
                        <c:v>28</c:v>
                      </c:pt>
                      <c:pt idx="443">
                        <c:v>14</c:v>
                      </c:pt>
                      <c:pt idx="444">
                        <c:v>21</c:v>
                      </c:pt>
                      <c:pt idx="445">
                        <c:v>33</c:v>
                      </c:pt>
                      <c:pt idx="446">
                        <c:v>44</c:v>
                      </c:pt>
                      <c:pt idx="447">
                        <c:v>38</c:v>
                      </c:pt>
                      <c:pt idx="448">
                        <c:v>28</c:v>
                      </c:pt>
                      <c:pt idx="449">
                        <c:v>32</c:v>
                      </c:pt>
                      <c:pt idx="450">
                        <c:v>21</c:v>
                      </c:pt>
                      <c:pt idx="451">
                        <c:v>14</c:v>
                      </c:pt>
                      <c:pt idx="452">
                        <c:v>12</c:v>
                      </c:pt>
                      <c:pt idx="453">
                        <c:v>14</c:v>
                      </c:pt>
                      <c:pt idx="454">
                        <c:v>9</c:v>
                      </c:pt>
                      <c:pt idx="455">
                        <c:v>12</c:v>
                      </c:pt>
                      <c:pt idx="456">
                        <c:v>14</c:v>
                      </c:pt>
                      <c:pt idx="457">
                        <c:v>8</c:v>
                      </c:pt>
                      <c:pt idx="458">
                        <c:v>20</c:v>
                      </c:pt>
                      <c:pt idx="459">
                        <c:v>24</c:v>
                      </c:pt>
                      <c:pt idx="460">
                        <c:v>19</c:v>
                      </c:pt>
                      <c:pt idx="461">
                        <c:v>9</c:v>
                      </c:pt>
                      <c:pt idx="462">
                        <c:v>11</c:v>
                      </c:pt>
                      <c:pt idx="463">
                        <c:v>48</c:v>
                      </c:pt>
                      <c:pt idx="464">
                        <c:v>43</c:v>
                      </c:pt>
                      <c:pt idx="465">
                        <c:v>45</c:v>
                      </c:pt>
                      <c:pt idx="466">
                        <c:v>39</c:v>
                      </c:pt>
                      <c:pt idx="467">
                        <c:v>44</c:v>
                      </c:pt>
                      <c:pt idx="468">
                        <c:v>41</c:v>
                      </c:pt>
                      <c:pt idx="469">
                        <c:v>20</c:v>
                      </c:pt>
                      <c:pt idx="470">
                        <c:v>14</c:v>
                      </c:pt>
                      <c:pt idx="471">
                        <c:v>14</c:v>
                      </c:pt>
                      <c:pt idx="472">
                        <c:v>29</c:v>
                      </c:pt>
                      <c:pt idx="473">
                        <c:v>29</c:v>
                      </c:pt>
                      <c:pt idx="474">
                        <c:v>27</c:v>
                      </c:pt>
                      <c:pt idx="475">
                        <c:v>20</c:v>
                      </c:pt>
                      <c:pt idx="476">
                        <c:v>25</c:v>
                      </c:pt>
                      <c:pt idx="477">
                        <c:v>182</c:v>
                      </c:pt>
                      <c:pt idx="478">
                        <c:v>276</c:v>
                      </c:pt>
                      <c:pt idx="479">
                        <c:v>100</c:v>
                      </c:pt>
                      <c:pt idx="480">
                        <c:v>69</c:v>
                      </c:pt>
                      <c:pt idx="481">
                        <c:v>53</c:v>
                      </c:pt>
                      <c:pt idx="482">
                        <c:v>90</c:v>
                      </c:pt>
                      <c:pt idx="483">
                        <c:v>72</c:v>
                      </c:pt>
                      <c:pt idx="484">
                        <c:v>40</c:v>
                      </c:pt>
                      <c:pt idx="485">
                        <c:v>37</c:v>
                      </c:pt>
                      <c:pt idx="486">
                        <c:v>32</c:v>
                      </c:pt>
                      <c:pt idx="487">
                        <c:v>31</c:v>
                      </c:pt>
                      <c:pt idx="488">
                        <c:v>38</c:v>
                      </c:pt>
                      <c:pt idx="489">
                        <c:v>81</c:v>
                      </c:pt>
                      <c:pt idx="490">
                        <c:v>47</c:v>
                      </c:pt>
                      <c:pt idx="491">
                        <c:v>3</c:v>
                      </c:pt>
                      <c:pt idx="492">
                        <c:v>6</c:v>
                      </c:pt>
                      <c:pt idx="493">
                        <c:v>5</c:v>
                      </c:pt>
                      <c:pt idx="494">
                        <c:v>3</c:v>
                      </c:pt>
                      <c:pt idx="495">
                        <c:v>2</c:v>
                      </c:pt>
                      <c:pt idx="496">
                        <c:v>2</c:v>
                      </c:pt>
                      <c:pt idx="497">
                        <c:v>4</c:v>
                      </c:pt>
                      <c:pt idx="498">
                        <c:v>4</c:v>
                      </c:pt>
                      <c:pt idx="499">
                        <c:v>5</c:v>
                      </c:pt>
                      <c:pt idx="500">
                        <c:v>1</c:v>
                      </c:pt>
                      <c:pt idx="501">
                        <c:v>8</c:v>
                      </c:pt>
                      <c:pt idx="502">
                        <c:v>4</c:v>
                      </c:pt>
                      <c:pt idx="503">
                        <c:v>5881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OrganicIns_raw!$N$1</c15:sqref>
                        </c15:formulaRef>
                      </c:ext>
                    </c:extLst>
                    <c:strCache>
                      <c:ptCount val="1"/>
                      <c:pt idx="0">
                        <c:v>Kixer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OrganicIns_raw!$N$2:$N$505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299">
                        <c:v>2</c:v>
                      </c:pt>
                      <c:pt idx="317">
                        <c:v>26</c:v>
                      </c:pt>
                      <c:pt idx="318">
                        <c:v>219</c:v>
                      </c:pt>
                      <c:pt idx="319">
                        <c:v>138</c:v>
                      </c:pt>
                      <c:pt idx="320">
                        <c:v>119</c:v>
                      </c:pt>
                      <c:pt idx="321">
                        <c:v>189</c:v>
                      </c:pt>
                      <c:pt idx="322">
                        <c:v>198</c:v>
                      </c:pt>
                      <c:pt idx="323">
                        <c:v>173</c:v>
                      </c:pt>
                      <c:pt idx="324">
                        <c:v>317</c:v>
                      </c:pt>
                      <c:pt idx="325">
                        <c:v>348</c:v>
                      </c:pt>
                      <c:pt idx="326">
                        <c:v>290</c:v>
                      </c:pt>
                      <c:pt idx="327">
                        <c:v>239</c:v>
                      </c:pt>
                      <c:pt idx="328">
                        <c:v>242</c:v>
                      </c:pt>
                      <c:pt idx="329">
                        <c:v>250</c:v>
                      </c:pt>
                      <c:pt idx="330">
                        <c:v>136</c:v>
                      </c:pt>
                      <c:pt idx="331">
                        <c:v>95</c:v>
                      </c:pt>
                      <c:pt idx="332">
                        <c:v>111</c:v>
                      </c:pt>
                      <c:pt idx="333">
                        <c:v>116</c:v>
                      </c:pt>
                      <c:pt idx="334">
                        <c:v>106</c:v>
                      </c:pt>
                      <c:pt idx="335">
                        <c:v>78</c:v>
                      </c:pt>
                      <c:pt idx="336">
                        <c:v>73</c:v>
                      </c:pt>
                      <c:pt idx="337">
                        <c:v>99</c:v>
                      </c:pt>
                      <c:pt idx="338">
                        <c:v>166</c:v>
                      </c:pt>
                      <c:pt idx="339">
                        <c:v>294</c:v>
                      </c:pt>
                      <c:pt idx="340">
                        <c:v>263</c:v>
                      </c:pt>
                      <c:pt idx="341">
                        <c:v>331</c:v>
                      </c:pt>
                      <c:pt idx="342">
                        <c:v>284</c:v>
                      </c:pt>
                      <c:pt idx="343">
                        <c:v>316</c:v>
                      </c:pt>
                      <c:pt idx="344">
                        <c:v>184</c:v>
                      </c:pt>
                      <c:pt idx="345">
                        <c:v>281</c:v>
                      </c:pt>
                      <c:pt idx="346">
                        <c:v>415</c:v>
                      </c:pt>
                      <c:pt idx="347">
                        <c:v>338</c:v>
                      </c:pt>
                      <c:pt idx="348">
                        <c:v>160</c:v>
                      </c:pt>
                      <c:pt idx="349">
                        <c:v>146</c:v>
                      </c:pt>
                      <c:pt idx="350">
                        <c:v>222</c:v>
                      </c:pt>
                      <c:pt idx="351">
                        <c:v>221</c:v>
                      </c:pt>
                      <c:pt idx="352">
                        <c:v>275</c:v>
                      </c:pt>
                      <c:pt idx="353">
                        <c:v>371</c:v>
                      </c:pt>
                      <c:pt idx="354">
                        <c:v>477</c:v>
                      </c:pt>
                      <c:pt idx="355">
                        <c:v>251</c:v>
                      </c:pt>
                      <c:pt idx="356">
                        <c:v>262</c:v>
                      </c:pt>
                      <c:pt idx="357">
                        <c:v>354</c:v>
                      </c:pt>
                      <c:pt idx="358">
                        <c:v>417</c:v>
                      </c:pt>
                      <c:pt idx="365">
                        <c:v>364</c:v>
                      </c:pt>
                      <c:pt idx="366">
                        <c:v>568</c:v>
                      </c:pt>
                      <c:pt idx="367">
                        <c:v>1111</c:v>
                      </c:pt>
                      <c:pt idx="368">
                        <c:v>650</c:v>
                      </c:pt>
                      <c:pt idx="369">
                        <c:v>533</c:v>
                      </c:pt>
                      <c:pt idx="370">
                        <c:v>822</c:v>
                      </c:pt>
                      <c:pt idx="371">
                        <c:v>654</c:v>
                      </c:pt>
                      <c:pt idx="372">
                        <c:v>747</c:v>
                      </c:pt>
                      <c:pt idx="373">
                        <c:v>535</c:v>
                      </c:pt>
                      <c:pt idx="374">
                        <c:v>748</c:v>
                      </c:pt>
                      <c:pt idx="375">
                        <c:v>799</c:v>
                      </c:pt>
                      <c:pt idx="376">
                        <c:v>559</c:v>
                      </c:pt>
                      <c:pt idx="377">
                        <c:v>319</c:v>
                      </c:pt>
                      <c:pt idx="378">
                        <c:v>562</c:v>
                      </c:pt>
                      <c:pt idx="379">
                        <c:v>586</c:v>
                      </c:pt>
                      <c:pt idx="380">
                        <c:v>637</c:v>
                      </c:pt>
                      <c:pt idx="381">
                        <c:v>581</c:v>
                      </c:pt>
                      <c:pt idx="382">
                        <c:v>714</c:v>
                      </c:pt>
                      <c:pt idx="383">
                        <c:v>406</c:v>
                      </c:pt>
                      <c:pt idx="384">
                        <c:v>258</c:v>
                      </c:pt>
                      <c:pt idx="385">
                        <c:v>312</c:v>
                      </c:pt>
                      <c:pt idx="386">
                        <c:v>351</c:v>
                      </c:pt>
                      <c:pt idx="387">
                        <c:v>458</c:v>
                      </c:pt>
                      <c:pt idx="388">
                        <c:v>489</c:v>
                      </c:pt>
                      <c:pt idx="389">
                        <c:v>526</c:v>
                      </c:pt>
                      <c:pt idx="390">
                        <c:v>275</c:v>
                      </c:pt>
                      <c:pt idx="391">
                        <c:v>367</c:v>
                      </c:pt>
                      <c:pt idx="392">
                        <c:v>402</c:v>
                      </c:pt>
                      <c:pt idx="393">
                        <c:v>356</c:v>
                      </c:pt>
                      <c:pt idx="394">
                        <c:v>374</c:v>
                      </c:pt>
                      <c:pt idx="395">
                        <c:v>380</c:v>
                      </c:pt>
                      <c:pt idx="396">
                        <c:v>397</c:v>
                      </c:pt>
                      <c:pt idx="397">
                        <c:v>332</c:v>
                      </c:pt>
                      <c:pt idx="398">
                        <c:v>253</c:v>
                      </c:pt>
                      <c:pt idx="399">
                        <c:v>253</c:v>
                      </c:pt>
                      <c:pt idx="400">
                        <c:v>271</c:v>
                      </c:pt>
                      <c:pt idx="401">
                        <c:v>177</c:v>
                      </c:pt>
                      <c:pt idx="402">
                        <c:v>280</c:v>
                      </c:pt>
                      <c:pt idx="403">
                        <c:v>303</c:v>
                      </c:pt>
                      <c:pt idx="404">
                        <c:v>190</c:v>
                      </c:pt>
                      <c:pt idx="405">
                        <c:v>178</c:v>
                      </c:pt>
                      <c:pt idx="406">
                        <c:v>206</c:v>
                      </c:pt>
                      <c:pt idx="407">
                        <c:v>307</c:v>
                      </c:pt>
                      <c:pt idx="408">
                        <c:v>273</c:v>
                      </c:pt>
                      <c:pt idx="409">
                        <c:v>299</c:v>
                      </c:pt>
                      <c:pt idx="410">
                        <c:v>288</c:v>
                      </c:pt>
                      <c:pt idx="411">
                        <c:v>164</c:v>
                      </c:pt>
                      <c:pt idx="412">
                        <c:v>137</c:v>
                      </c:pt>
                      <c:pt idx="413">
                        <c:v>150</c:v>
                      </c:pt>
                      <c:pt idx="414">
                        <c:v>147</c:v>
                      </c:pt>
                      <c:pt idx="415">
                        <c:v>113</c:v>
                      </c:pt>
                      <c:pt idx="416">
                        <c:v>156</c:v>
                      </c:pt>
                      <c:pt idx="417">
                        <c:v>147</c:v>
                      </c:pt>
                      <c:pt idx="418">
                        <c:v>133</c:v>
                      </c:pt>
                      <c:pt idx="419">
                        <c:v>113</c:v>
                      </c:pt>
                      <c:pt idx="420">
                        <c:v>106</c:v>
                      </c:pt>
                      <c:pt idx="421">
                        <c:v>178</c:v>
                      </c:pt>
                      <c:pt idx="422">
                        <c:v>370</c:v>
                      </c:pt>
                      <c:pt idx="423">
                        <c:v>536</c:v>
                      </c:pt>
                      <c:pt idx="424">
                        <c:v>268</c:v>
                      </c:pt>
                      <c:pt idx="425">
                        <c:v>292</c:v>
                      </c:pt>
                      <c:pt idx="426">
                        <c:v>391</c:v>
                      </c:pt>
                      <c:pt idx="427">
                        <c:v>449</c:v>
                      </c:pt>
                      <c:pt idx="428">
                        <c:v>373</c:v>
                      </c:pt>
                      <c:pt idx="429">
                        <c:v>292</c:v>
                      </c:pt>
                      <c:pt idx="430">
                        <c:v>354</c:v>
                      </c:pt>
                      <c:pt idx="431">
                        <c:v>346</c:v>
                      </c:pt>
                      <c:pt idx="432">
                        <c:v>336</c:v>
                      </c:pt>
                      <c:pt idx="433">
                        <c:v>285</c:v>
                      </c:pt>
                      <c:pt idx="434">
                        <c:v>218</c:v>
                      </c:pt>
                      <c:pt idx="435">
                        <c:v>166</c:v>
                      </c:pt>
                      <c:pt idx="436">
                        <c:v>183</c:v>
                      </c:pt>
                      <c:pt idx="437">
                        <c:v>186</c:v>
                      </c:pt>
                      <c:pt idx="438">
                        <c:v>159</c:v>
                      </c:pt>
                      <c:pt idx="439">
                        <c:v>101</c:v>
                      </c:pt>
                      <c:pt idx="440">
                        <c:v>165</c:v>
                      </c:pt>
                      <c:pt idx="441">
                        <c:v>169</c:v>
                      </c:pt>
                      <c:pt idx="442">
                        <c:v>170</c:v>
                      </c:pt>
                      <c:pt idx="443">
                        <c:v>117</c:v>
                      </c:pt>
                      <c:pt idx="444">
                        <c:v>150</c:v>
                      </c:pt>
                      <c:pt idx="445">
                        <c:v>185</c:v>
                      </c:pt>
                      <c:pt idx="446">
                        <c:v>155</c:v>
                      </c:pt>
                      <c:pt idx="447">
                        <c:v>135</c:v>
                      </c:pt>
                      <c:pt idx="448">
                        <c:v>126</c:v>
                      </c:pt>
                      <c:pt idx="449">
                        <c:v>100</c:v>
                      </c:pt>
                      <c:pt idx="450">
                        <c:v>137</c:v>
                      </c:pt>
                      <c:pt idx="451">
                        <c:v>119</c:v>
                      </c:pt>
                      <c:pt idx="452">
                        <c:v>116</c:v>
                      </c:pt>
                      <c:pt idx="453">
                        <c:v>99</c:v>
                      </c:pt>
                      <c:pt idx="454">
                        <c:v>96</c:v>
                      </c:pt>
                      <c:pt idx="455">
                        <c:v>98</c:v>
                      </c:pt>
                      <c:pt idx="456">
                        <c:v>83</c:v>
                      </c:pt>
                      <c:pt idx="457">
                        <c:v>96</c:v>
                      </c:pt>
                      <c:pt idx="458">
                        <c:v>135</c:v>
                      </c:pt>
                      <c:pt idx="459">
                        <c:v>123</c:v>
                      </c:pt>
                      <c:pt idx="460">
                        <c:v>125</c:v>
                      </c:pt>
                      <c:pt idx="461">
                        <c:v>80</c:v>
                      </c:pt>
                      <c:pt idx="462">
                        <c:v>127</c:v>
                      </c:pt>
                      <c:pt idx="463">
                        <c:v>81</c:v>
                      </c:pt>
                      <c:pt idx="464">
                        <c:v>149</c:v>
                      </c:pt>
                      <c:pt idx="465">
                        <c:v>92</c:v>
                      </c:pt>
                      <c:pt idx="466">
                        <c:v>65</c:v>
                      </c:pt>
                      <c:pt idx="467">
                        <c:v>115</c:v>
                      </c:pt>
                      <c:pt idx="468">
                        <c:v>87</c:v>
                      </c:pt>
                      <c:pt idx="469">
                        <c:v>100</c:v>
                      </c:pt>
                      <c:pt idx="470">
                        <c:v>82</c:v>
                      </c:pt>
                      <c:pt idx="471">
                        <c:v>77</c:v>
                      </c:pt>
                      <c:pt idx="472">
                        <c:v>131</c:v>
                      </c:pt>
                      <c:pt idx="473">
                        <c:v>108</c:v>
                      </c:pt>
                      <c:pt idx="474">
                        <c:v>103</c:v>
                      </c:pt>
                      <c:pt idx="475">
                        <c:v>100</c:v>
                      </c:pt>
                      <c:pt idx="476">
                        <c:v>138</c:v>
                      </c:pt>
                      <c:pt idx="477">
                        <c:v>203</c:v>
                      </c:pt>
                      <c:pt idx="478">
                        <c:v>243</c:v>
                      </c:pt>
                      <c:pt idx="479">
                        <c:v>227</c:v>
                      </c:pt>
                      <c:pt idx="480">
                        <c:v>224</c:v>
                      </c:pt>
                      <c:pt idx="481">
                        <c:v>214</c:v>
                      </c:pt>
                      <c:pt idx="482">
                        <c:v>201</c:v>
                      </c:pt>
                      <c:pt idx="483">
                        <c:v>196</c:v>
                      </c:pt>
                      <c:pt idx="484">
                        <c:v>188</c:v>
                      </c:pt>
                      <c:pt idx="485">
                        <c:v>188</c:v>
                      </c:pt>
                      <c:pt idx="486">
                        <c:v>253</c:v>
                      </c:pt>
                      <c:pt idx="487">
                        <c:v>318</c:v>
                      </c:pt>
                      <c:pt idx="488">
                        <c:v>192</c:v>
                      </c:pt>
                      <c:pt idx="489">
                        <c:v>199</c:v>
                      </c:pt>
                      <c:pt idx="490">
                        <c:v>39</c:v>
                      </c:pt>
                      <c:pt idx="503">
                        <c:v>44110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OrganicIns_raw!$O$1</c15:sqref>
                        </c15:formulaRef>
                      </c:ext>
                    </c:extLst>
                    <c:strCache>
                      <c:ptCount val="1"/>
                      <c:pt idx="0">
                        <c:v>Maker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OrganicIns_raw!$O$2:$O$505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274">
                        <c:v>22</c:v>
                      </c:pt>
                      <c:pt idx="275">
                        <c:v>11</c:v>
                      </c:pt>
                      <c:pt idx="276">
                        <c:v>1</c:v>
                      </c:pt>
                      <c:pt idx="278">
                        <c:v>103</c:v>
                      </c:pt>
                      <c:pt idx="279">
                        <c:v>229</c:v>
                      </c:pt>
                      <c:pt idx="280">
                        <c:v>141</c:v>
                      </c:pt>
                      <c:pt idx="281">
                        <c:v>282</c:v>
                      </c:pt>
                      <c:pt idx="282">
                        <c:v>263</c:v>
                      </c:pt>
                      <c:pt idx="283">
                        <c:v>213</c:v>
                      </c:pt>
                      <c:pt idx="284">
                        <c:v>189</c:v>
                      </c:pt>
                      <c:pt idx="285">
                        <c:v>214</c:v>
                      </c:pt>
                      <c:pt idx="286">
                        <c:v>207</c:v>
                      </c:pt>
                      <c:pt idx="287">
                        <c:v>231</c:v>
                      </c:pt>
                      <c:pt idx="288">
                        <c:v>250</c:v>
                      </c:pt>
                      <c:pt idx="289">
                        <c:v>212</c:v>
                      </c:pt>
                      <c:pt idx="290">
                        <c:v>263</c:v>
                      </c:pt>
                      <c:pt idx="291">
                        <c:v>266</c:v>
                      </c:pt>
                      <c:pt idx="292">
                        <c:v>276</c:v>
                      </c:pt>
                      <c:pt idx="293">
                        <c:v>184</c:v>
                      </c:pt>
                      <c:pt idx="294">
                        <c:v>162</c:v>
                      </c:pt>
                      <c:pt idx="295">
                        <c:v>69</c:v>
                      </c:pt>
                      <c:pt idx="296">
                        <c:v>52</c:v>
                      </c:pt>
                      <c:pt idx="297">
                        <c:v>94</c:v>
                      </c:pt>
                      <c:pt idx="298">
                        <c:v>67</c:v>
                      </c:pt>
                      <c:pt idx="299">
                        <c:v>39</c:v>
                      </c:pt>
                      <c:pt idx="300">
                        <c:v>458</c:v>
                      </c:pt>
                      <c:pt idx="301">
                        <c:v>1503</c:v>
                      </c:pt>
                      <c:pt idx="302">
                        <c:v>1114</c:v>
                      </c:pt>
                      <c:pt idx="303">
                        <c:v>695</c:v>
                      </c:pt>
                      <c:pt idx="304">
                        <c:v>622</c:v>
                      </c:pt>
                      <c:pt idx="305">
                        <c:v>592</c:v>
                      </c:pt>
                      <c:pt idx="306">
                        <c:v>489</c:v>
                      </c:pt>
                      <c:pt idx="307">
                        <c:v>321</c:v>
                      </c:pt>
                      <c:pt idx="308">
                        <c:v>316</c:v>
                      </c:pt>
                      <c:pt idx="309">
                        <c:v>60</c:v>
                      </c:pt>
                      <c:pt idx="310">
                        <c:v>19</c:v>
                      </c:pt>
                      <c:pt idx="311">
                        <c:v>16</c:v>
                      </c:pt>
                      <c:pt idx="312">
                        <c:v>12</c:v>
                      </c:pt>
                      <c:pt idx="313">
                        <c:v>12</c:v>
                      </c:pt>
                      <c:pt idx="314">
                        <c:v>2</c:v>
                      </c:pt>
                      <c:pt idx="503">
                        <c:v>10271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OrganicIns_raw!$P$1</c15:sqref>
                        </c15:formulaRef>
                      </c:ext>
                    </c:extLst>
                    <c:strCache>
                      <c:ptCount val="1"/>
                      <c:pt idx="0">
                        <c:v>Mobvista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OrganicIns_raw!$P$2:$P$505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300">
                        <c:v>1</c:v>
                      </c:pt>
                      <c:pt idx="503">
                        <c:v>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OrganicIns_raw!$Q$1</c15:sqref>
                        </c15:formulaRef>
                      </c:ext>
                    </c:extLst>
                    <c:strCache>
                      <c:ptCount val="1"/>
                      <c:pt idx="0">
                        <c:v>Pinterest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OrganicIns_raw!$Q$2:$Q$505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422">
                        <c:v>3</c:v>
                      </c:pt>
                      <c:pt idx="423">
                        <c:v>6</c:v>
                      </c:pt>
                      <c:pt idx="426">
                        <c:v>1</c:v>
                      </c:pt>
                      <c:pt idx="447">
                        <c:v>11</c:v>
                      </c:pt>
                      <c:pt idx="448">
                        <c:v>18</c:v>
                      </c:pt>
                      <c:pt idx="449">
                        <c:v>17</c:v>
                      </c:pt>
                      <c:pt idx="450">
                        <c:v>2</c:v>
                      </c:pt>
                      <c:pt idx="451">
                        <c:v>1</c:v>
                      </c:pt>
                      <c:pt idx="452">
                        <c:v>1</c:v>
                      </c:pt>
                      <c:pt idx="453">
                        <c:v>5</c:v>
                      </c:pt>
                      <c:pt idx="454">
                        <c:v>2</c:v>
                      </c:pt>
                      <c:pt idx="455">
                        <c:v>2</c:v>
                      </c:pt>
                      <c:pt idx="456">
                        <c:v>4</c:v>
                      </c:pt>
                      <c:pt idx="457">
                        <c:v>1</c:v>
                      </c:pt>
                      <c:pt idx="458">
                        <c:v>4</c:v>
                      </c:pt>
                      <c:pt idx="459">
                        <c:v>2</c:v>
                      </c:pt>
                      <c:pt idx="460">
                        <c:v>2</c:v>
                      </c:pt>
                      <c:pt idx="462">
                        <c:v>1</c:v>
                      </c:pt>
                      <c:pt idx="463">
                        <c:v>1</c:v>
                      </c:pt>
                      <c:pt idx="503">
                        <c:v>84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OrganicIns_raw!$R$1</c15:sqref>
                        </c15:formulaRef>
                      </c:ext>
                    </c:extLst>
                    <c:strCache>
                      <c:ptCount val="1"/>
                      <c:pt idx="0">
                        <c:v>Reddit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OrganicIns_raw!$R$2:$R$505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445">
                        <c:v>1</c:v>
                      </c:pt>
                      <c:pt idx="503">
                        <c:v>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OrganicIns_raw!$S$1</c15:sqref>
                        </c15:formulaRef>
                      </c:ext>
                    </c:extLst>
                    <c:strCache>
                      <c:ptCount val="1"/>
                      <c:pt idx="0">
                        <c:v>Supersonic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OrganicIns_raw!$S$2:$S$505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19">
                        <c:v>1</c:v>
                      </c:pt>
                      <c:pt idx="20">
                        <c:v>27</c:v>
                      </c:pt>
                      <c:pt idx="21">
                        <c:v>51</c:v>
                      </c:pt>
                      <c:pt idx="22">
                        <c:v>63</c:v>
                      </c:pt>
                      <c:pt idx="23">
                        <c:v>107</c:v>
                      </c:pt>
                      <c:pt idx="24">
                        <c:v>260</c:v>
                      </c:pt>
                      <c:pt idx="25">
                        <c:v>295</c:v>
                      </c:pt>
                      <c:pt idx="26">
                        <c:v>200</c:v>
                      </c:pt>
                      <c:pt idx="27">
                        <c:v>203</c:v>
                      </c:pt>
                      <c:pt idx="28">
                        <c:v>148</c:v>
                      </c:pt>
                      <c:pt idx="29">
                        <c:v>167</c:v>
                      </c:pt>
                      <c:pt idx="30">
                        <c:v>174</c:v>
                      </c:pt>
                      <c:pt idx="31">
                        <c:v>215</c:v>
                      </c:pt>
                      <c:pt idx="32">
                        <c:v>221</c:v>
                      </c:pt>
                      <c:pt idx="33">
                        <c:v>143</c:v>
                      </c:pt>
                      <c:pt idx="34">
                        <c:v>160</c:v>
                      </c:pt>
                      <c:pt idx="35">
                        <c:v>158</c:v>
                      </c:pt>
                      <c:pt idx="36">
                        <c:v>125</c:v>
                      </c:pt>
                      <c:pt idx="37">
                        <c:v>170</c:v>
                      </c:pt>
                      <c:pt idx="38">
                        <c:v>182</c:v>
                      </c:pt>
                      <c:pt idx="39">
                        <c:v>213</c:v>
                      </c:pt>
                      <c:pt idx="40">
                        <c:v>120</c:v>
                      </c:pt>
                      <c:pt idx="41">
                        <c:v>120</c:v>
                      </c:pt>
                      <c:pt idx="42">
                        <c:v>117</c:v>
                      </c:pt>
                      <c:pt idx="43">
                        <c:v>118</c:v>
                      </c:pt>
                      <c:pt idx="44">
                        <c:v>68</c:v>
                      </c:pt>
                      <c:pt idx="45">
                        <c:v>156</c:v>
                      </c:pt>
                      <c:pt idx="46">
                        <c:v>198</c:v>
                      </c:pt>
                      <c:pt idx="47">
                        <c:v>133</c:v>
                      </c:pt>
                      <c:pt idx="48">
                        <c:v>111</c:v>
                      </c:pt>
                      <c:pt idx="49">
                        <c:v>11</c:v>
                      </c:pt>
                      <c:pt idx="50">
                        <c:v>5</c:v>
                      </c:pt>
                      <c:pt idx="51">
                        <c:v>11</c:v>
                      </c:pt>
                      <c:pt idx="52">
                        <c:v>3</c:v>
                      </c:pt>
                      <c:pt idx="53">
                        <c:v>3</c:v>
                      </c:pt>
                      <c:pt idx="54">
                        <c:v>1</c:v>
                      </c:pt>
                      <c:pt idx="105">
                        <c:v>22</c:v>
                      </c:pt>
                      <c:pt idx="106">
                        <c:v>29</c:v>
                      </c:pt>
                      <c:pt idx="107">
                        <c:v>31</c:v>
                      </c:pt>
                      <c:pt idx="108">
                        <c:v>82</c:v>
                      </c:pt>
                      <c:pt idx="109">
                        <c:v>96</c:v>
                      </c:pt>
                      <c:pt idx="110">
                        <c:v>90</c:v>
                      </c:pt>
                      <c:pt idx="111">
                        <c:v>45</c:v>
                      </c:pt>
                      <c:pt idx="112">
                        <c:v>84</c:v>
                      </c:pt>
                      <c:pt idx="113">
                        <c:v>22</c:v>
                      </c:pt>
                      <c:pt idx="114">
                        <c:v>12</c:v>
                      </c:pt>
                      <c:pt idx="115">
                        <c:v>5</c:v>
                      </c:pt>
                      <c:pt idx="116">
                        <c:v>2</c:v>
                      </c:pt>
                      <c:pt idx="117">
                        <c:v>3</c:v>
                      </c:pt>
                      <c:pt idx="503">
                        <c:v>4981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OrganicIns_raw!$T$1</c15:sqref>
                        </c15:formulaRef>
                      </c:ext>
                    </c:extLst>
                    <c:strCache>
                      <c:ptCount val="1"/>
                      <c:pt idx="0">
                        <c:v>Tapjoy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OrganicIns_raw!$T$2:$T$505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15">
                        <c:v>1</c:v>
                      </c:pt>
                      <c:pt idx="18">
                        <c:v>2</c:v>
                      </c:pt>
                      <c:pt idx="19">
                        <c:v>1</c:v>
                      </c:pt>
                      <c:pt idx="21">
                        <c:v>1</c:v>
                      </c:pt>
                      <c:pt idx="22">
                        <c:v>1</c:v>
                      </c:pt>
                      <c:pt idx="27">
                        <c:v>2</c:v>
                      </c:pt>
                      <c:pt idx="28">
                        <c:v>1</c:v>
                      </c:pt>
                      <c:pt idx="32">
                        <c:v>1</c:v>
                      </c:pt>
                      <c:pt idx="45">
                        <c:v>1</c:v>
                      </c:pt>
                      <c:pt idx="52">
                        <c:v>1</c:v>
                      </c:pt>
                      <c:pt idx="56">
                        <c:v>1</c:v>
                      </c:pt>
                      <c:pt idx="68">
                        <c:v>1</c:v>
                      </c:pt>
                      <c:pt idx="70">
                        <c:v>1</c:v>
                      </c:pt>
                      <c:pt idx="74">
                        <c:v>3</c:v>
                      </c:pt>
                      <c:pt idx="75">
                        <c:v>1</c:v>
                      </c:pt>
                      <c:pt idx="76">
                        <c:v>2</c:v>
                      </c:pt>
                      <c:pt idx="77">
                        <c:v>1</c:v>
                      </c:pt>
                      <c:pt idx="78">
                        <c:v>1</c:v>
                      </c:pt>
                      <c:pt idx="86">
                        <c:v>1</c:v>
                      </c:pt>
                      <c:pt idx="90">
                        <c:v>1</c:v>
                      </c:pt>
                      <c:pt idx="91">
                        <c:v>1</c:v>
                      </c:pt>
                      <c:pt idx="94">
                        <c:v>1</c:v>
                      </c:pt>
                      <c:pt idx="96">
                        <c:v>3</c:v>
                      </c:pt>
                      <c:pt idx="98">
                        <c:v>1</c:v>
                      </c:pt>
                      <c:pt idx="100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5">
                        <c:v>1</c:v>
                      </c:pt>
                      <c:pt idx="108">
                        <c:v>1</c:v>
                      </c:pt>
                      <c:pt idx="110">
                        <c:v>1</c:v>
                      </c:pt>
                      <c:pt idx="118">
                        <c:v>1</c:v>
                      </c:pt>
                      <c:pt idx="123">
                        <c:v>1</c:v>
                      </c:pt>
                      <c:pt idx="125">
                        <c:v>1</c:v>
                      </c:pt>
                      <c:pt idx="126">
                        <c:v>2</c:v>
                      </c:pt>
                      <c:pt idx="130">
                        <c:v>1</c:v>
                      </c:pt>
                      <c:pt idx="131">
                        <c:v>2</c:v>
                      </c:pt>
                      <c:pt idx="133">
                        <c:v>2</c:v>
                      </c:pt>
                      <c:pt idx="134">
                        <c:v>1</c:v>
                      </c:pt>
                      <c:pt idx="135">
                        <c:v>1</c:v>
                      </c:pt>
                      <c:pt idx="136">
                        <c:v>1</c:v>
                      </c:pt>
                      <c:pt idx="138">
                        <c:v>1</c:v>
                      </c:pt>
                      <c:pt idx="141">
                        <c:v>1</c:v>
                      </c:pt>
                      <c:pt idx="142">
                        <c:v>2</c:v>
                      </c:pt>
                      <c:pt idx="143">
                        <c:v>1</c:v>
                      </c:pt>
                      <c:pt idx="144">
                        <c:v>2</c:v>
                      </c:pt>
                      <c:pt idx="148">
                        <c:v>1</c:v>
                      </c:pt>
                      <c:pt idx="149">
                        <c:v>1</c:v>
                      </c:pt>
                      <c:pt idx="151">
                        <c:v>1</c:v>
                      </c:pt>
                      <c:pt idx="152">
                        <c:v>2</c:v>
                      </c:pt>
                      <c:pt idx="154">
                        <c:v>4</c:v>
                      </c:pt>
                      <c:pt idx="155">
                        <c:v>1</c:v>
                      </c:pt>
                      <c:pt idx="156">
                        <c:v>1</c:v>
                      </c:pt>
                      <c:pt idx="158">
                        <c:v>3</c:v>
                      </c:pt>
                      <c:pt idx="159">
                        <c:v>2</c:v>
                      </c:pt>
                      <c:pt idx="160">
                        <c:v>1</c:v>
                      </c:pt>
                      <c:pt idx="161">
                        <c:v>1</c:v>
                      </c:pt>
                      <c:pt idx="163">
                        <c:v>1</c:v>
                      </c:pt>
                      <c:pt idx="164">
                        <c:v>2</c:v>
                      </c:pt>
                      <c:pt idx="165">
                        <c:v>3</c:v>
                      </c:pt>
                      <c:pt idx="166">
                        <c:v>4</c:v>
                      </c:pt>
                      <c:pt idx="169">
                        <c:v>2</c:v>
                      </c:pt>
                      <c:pt idx="173">
                        <c:v>1</c:v>
                      </c:pt>
                      <c:pt idx="175">
                        <c:v>1</c:v>
                      </c:pt>
                      <c:pt idx="179">
                        <c:v>2</c:v>
                      </c:pt>
                      <c:pt idx="191">
                        <c:v>1</c:v>
                      </c:pt>
                      <c:pt idx="200">
                        <c:v>2</c:v>
                      </c:pt>
                      <c:pt idx="216">
                        <c:v>1</c:v>
                      </c:pt>
                      <c:pt idx="223">
                        <c:v>1</c:v>
                      </c:pt>
                      <c:pt idx="224">
                        <c:v>1</c:v>
                      </c:pt>
                      <c:pt idx="226">
                        <c:v>1</c:v>
                      </c:pt>
                      <c:pt idx="227">
                        <c:v>1</c:v>
                      </c:pt>
                      <c:pt idx="230">
                        <c:v>1</c:v>
                      </c:pt>
                      <c:pt idx="233">
                        <c:v>1</c:v>
                      </c:pt>
                      <c:pt idx="235">
                        <c:v>1</c:v>
                      </c:pt>
                      <c:pt idx="240">
                        <c:v>3</c:v>
                      </c:pt>
                      <c:pt idx="241">
                        <c:v>1</c:v>
                      </c:pt>
                      <c:pt idx="242">
                        <c:v>1</c:v>
                      </c:pt>
                      <c:pt idx="244">
                        <c:v>2</c:v>
                      </c:pt>
                      <c:pt idx="246">
                        <c:v>1</c:v>
                      </c:pt>
                      <c:pt idx="247">
                        <c:v>1</c:v>
                      </c:pt>
                      <c:pt idx="248">
                        <c:v>1</c:v>
                      </c:pt>
                      <c:pt idx="250">
                        <c:v>1</c:v>
                      </c:pt>
                      <c:pt idx="251">
                        <c:v>2</c:v>
                      </c:pt>
                      <c:pt idx="252">
                        <c:v>1</c:v>
                      </c:pt>
                      <c:pt idx="253">
                        <c:v>3</c:v>
                      </c:pt>
                      <c:pt idx="254">
                        <c:v>1</c:v>
                      </c:pt>
                      <c:pt idx="255">
                        <c:v>1</c:v>
                      </c:pt>
                      <c:pt idx="256">
                        <c:v>1</c:v>
                      </c:pt>
                      <c:pt idx="257">
                        <c:v>2</c:v>
                      </c:pt>
                      <c:pt idx="259">
                        <c:v>1</c:v>
                      </c:pt>
                      <c:pt idx="260">
                        <c:v>1</c:v>
                      </c:pt>
                      <c:pt idx="265">
                        <c:v>1</c:v>
                      </c:pt>
                      <c:pt idx="266">
                        <c:v>1</c:v>
                      </c:pt>
                      <c:pt idx="268">
                        <c:v>1</c:v>
                      </c:pt>
                      <c:pt idx="269">
                        <c:v>2</c:v>
                      </c:pt>
                      <c:pt idx="270">
                        <c:v>1</c:v>
                      </c:pt>
                      <c:pt idx="271">
                        <c:v>2</c:v>
                      </c:pt>
                      <c:pt idx="272">
                        <c:v>1</c:v>
                      </c:pt>
                      <c:pt idx="273">
                        <c:v>2</c:v>
                      </c:pt>
                      <c:pt idx="276">
                        <c:v>3</c:v>
                      </c:pt>
                      <c:pt idx="277">
                        <c:v>1</c:v>
                      </c:pt>
                      <c:pt idx="278">
                        <c:v>2</c:v>
                      </c:pt>
                      <c:pt idx="279">
                        <c:v>2</c:v>
                      </c:pt>
                      <c:pt idx="282">
                        <c:v>1</c:v>
                      </c:pt>
                      <c:pt idx="286">
                        <c:v>1</c:v>
                      </c:pt>
                      <c:pt idx="288">
                        <c:v>1</c:v>
                      </c:pt>
                      <c:pt idx="293">
                        <c:v>1</c:v>
                      </c:pt>
                      <c:pt idx="295">
                        <c:v>3</c:v>
                      </c:pt>
                      <c:pt idx="298">
                        <c:v>1</c:v>
                      </c:pt>
                      <c:pt idx="300">
                        <c:v>1</c:v>
                      </c:pt>
                      <c:pt idx="304">
                        <c:v>1</c:v>
                      </c:pt>
                      <c:pt idx="316">
                        <c:v>1</c:v>
                      </c:pt>
                      <c:pt idx="317">
                        <c:v>2</c:v>
                      </c:pt>
                      <c:pt idx="321">
                        <c:v>1</c:v>
                      </c:pt>
                      <c:pt idx="322">
                        <c:v>1</c:v>
                      </c:pt>
                      <c:pt idx="327">
                        <c:v>1</c:v>
                      </c:pt>
                      <c:pt idx="329">
                        <c:v>1</c:v>
                      </c:pt>
                      <c:pt idx="337">
                        <c:v>1</c:v>
                      </c:pt>
                      <c:pt idx="340">
                        <c:v>1</c:v>
                      </c:pt>
                      <c:pt idx="416">
                        <c:v>346</c:v>
                      </c:pt>
                      <c:pt idx="417">
                        <c:v>272</c:v>
                      </c:pt>
                      <c:pt idx="418">
                        <c:v>333</c:v>
                      </c:pt>
                      <c:pt idx="419">
                        <c:v>202</c:v>
                      </c:pt>
                      <c:pt idx="420">
                        <c:v>158</c:v>
                      </c:pt>
                      <c:pt idx="421">
                        <c:v>231</c:v>
                      </c:pt>
                      <c:pt idx="422">
                        <c:v>451</c:v>
                      </c:pt>
                      <c:pt idx="423">
                        <c:v>486</c:v>
                      </c:pt>
                      <c:pt idx="424">
                        <c:v>485</c:v>
                      </c:pt>
                      <c:pt idx="425">
                        <c:v>353</c:v>
                      </c:pt>
                      <c:pt idx="426">
                        <c:v>321</c:v>
                      </c:pt>
                      <c:pt idx="427">
                        <c:v>398</c:v>
                      </c:pt>
                      <c:pt idx="428">
                        <c:v>303</c:v>
                      </c:pt>
                      <c:pt idx="429">
                        <c:v>305</c:v>
                      </c:pt>
                      <c:pt idx="430">
                        <c:v>433</c:v>
                      </c:pt>
                      <c:pt idx="431">
                        <c:v>420</c:v>
                      </c:pt>
                      <c:pt idx="432">
                        <c:v>272</c:v>
                      </c:pt>
                      <c:pt idx="433">
                        <c:v>219</c:v>
                      </c:pt>
                      <c:pt idx="434">
                        <c:v>273</c:v>
                      </c:pt>
                      <c:pt idx="435">
                        <c:v>234</c:v>
                      </c:pt>
                      <c:pt idx="436">
                        <c:v>193</c:v>
                      </c:pt>
                      <c:pt idx="437">
                        <c:v>199</c:v>
                      </c:pt>
                      <c:pt idx="438">
                        <c:v>139</c:v>
                      </c:pt>
                      <c:pt idx="439">
                        <c:v>137</c:v>
                      </c:pt>
                      <c:pt idx="440">
                        <c:v>105</c:v>
                      </c:pt>
                      <c:pt idx="441">
                        <c:v>82</c:v>
                      </c:pt>
                      <c:pt idx="442">
                        <c:v>58</c:v>
                      </c:pt>
                      <c:pt idx="443">
                        <c:v>28</c:v>
                      </c:pt>
                      <c:pt idx="444">
                        <c:v>26</c:v>
                      </c:pt>
                      <c:pt idx="445">
                        <c:v>14</c:v>
                      </c:pt>
                      <c:pt idx="446">
                        <c:v>4</c:v>
                      </c:pt>
                      <c:pt idx="447">
                        <c:v>7</c:v>
                      </c:pt>
                      <c:pt idx="448">
                        <c:v>2</c:v>
                      </c:pt>
                      <c:pt idx="503">
                        <c:v>7653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OrganicIns_raw!$U$1</c15:sqref>
                        </c15:formulaRef>
                      </c:ext>
                    </c:extLst>
                    <c:strCache>
                      <c:ptCount val="1"/>
                      <c:pt idx="0">
                        <c:v>Thunderclap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OrganicIns_raw!$U$2:$U$505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199">
                        <c:v>1</c:v>
                      </c:pt>
                      <c:pt idx="203">
                        <c:v>1</c:v>
                      </c:pt>
                      <c:pt idx="209">
                        <c:v>1</c:v>
                      </c:pt>
                      <c:pt idx="212">
                        <c:v>24</c:v>
                      </c:pt>
                      <c:pt idx="213">
                        <c:v>9</c:v>
                      </c:pt>
                      <c:pt idx="214">
                        <c:v>5</c:v>
                      </c:pt>
                      <c:pt idx="216">
                        <c:v>2</c:v>
                      </c:pt>
                      <c:pt idx="221">
                        <c:v>2</c:v>
                      </c:pt>
                      <c:pt idx="227">
                        <c:v>1</c:v>
                      </c:pt>
                      <c:pt idx="366">
                        <c:v>1</c:v>
                      </c:pt>
                      <c:pt idx="403">
                        <c:v>1</c:v>
                      </c:pt>
                      <c:pt idx="503">
                        <c:v>48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OrganicIns_raw!$V$1</c15:sqref>
                        </c15:formulaRef>
                      </c:ext>
                    </c:extLst>
                    <c:strCache>
                      <c:ptCount val="1"/>
                      <c:pt idx="0">
                        <c:v>Twitter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OrganicIns_raw!$V$2:$V$505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74">
                        <c:v>3</c:v>
                      </c:pt>
                      <c:pt idx="78">
                        <c:v>1</c:v>
                      </c:pt>
                      <c:pt idx="81">
                        <c:v>1</c:v>
                      </c:pt>
                      <c:pt idx="83">
                        <c:v>1</c:v>
                      </c:pt>
                      <c:pt idx="95">
                        <c:v>1</c:v>
                      </c:pt>
                      <c:pt idx="99">
                        <c:v>1</c:v>
                      </c:pt>
                      <c:pt idx="101">
                        <c:v>1</c:v>
                      </c:pt>
                      <c:pt idx="102">
                        <c:v>1</c:v>
                      </c:pt>
                      <c:pt idx="108">
                        <c:v>1</c:v>
                      </c:pt>
                      <c:pt idx="124">
                        <c:v>1</c:v>
                      </c:pt>
                      <c:pt idx="125">
                        <c:v>1</c:v>
                      </c:pt>
                      <c:pt idx="130">
                        <c:v>1</c:v>
                      </c:pt>
                      <c:pt idx="145">
                        <c:v>1</c:v>
                      </c:pt>
                      <c:pt idx="146">
                        <c:v>1</c:v>
                      </c:pt>
                      <c:pt idx="149">
                        <c:v>1</c:v>
                      </c:pt>
                      <c:pt idx="152">
                        <c:v>1</c:v>
                      </c:pt>
                      <c:pt idx="154">
                        <c:v>1</c:v>
                      </c:pt>
                      <c:pt idx="157">
                        <c:v>1</c:v>
                      </c:pt>
                      <c:pt idx="175">
                        <c:v>1</c:v>
                      </c:pt>
                      <c:pt idx="196">
                        <c:v>1</c:v>
                      </c:pt>
                      <c:pt idx="217">
                        <c:v>1</c:v>
                      </c:pt>
                      <c:pt idx="234">
                        <c:v>1</c:v>
                      </c:pt>
                      <c:pt idx="237">
                        <c:v>3</c:v>
                      </c:pt>
                      <c:pt idx="238">
                        <c:v>1</c:v>
                      </c:pt>
                      <c:pt idx="267">
                        <c:v>1</c:v>
                      </c:pt>
                      <c:pt idx="276">
                        <c:v>4</c:v>
                      </c:pt>
                      <c:pt idx="278">
                        <c:v>1</c:v>
                      </c:pt>
                      <c:pt idx="279">
                        <c:v>1</c:v>
                      </c:pt>
                      <c:pt idx="503">
                        <c:v>35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OrganicIns_raw!$W$1</c15:sqref>
                        </c15:formulaRef>
                      </c:ext>
                    </c:extLst>
                    <c:strCache>
                      <c:ptCount val="1"/>
                      <c:pt idx="0">
                        <c:v>Vungle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OrganicIns_raw!$W$2:$W$505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35">
                        <c:v>1</c:v>
                      </c:pt>
                      <c:pt idx="301">
                        <c:v>1</c:v>
                      </c:pt>
                      <c:pt idx="503">
                        <c:v>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OrganicIns_raw!$X$1</c15:sqref>
                        </c15:formulaRef>
                      </c:ext>
                    </c:extLst>
                    <c:strCache>
                      <c:ptCount val="1"/>
                      <c:pt idx="0">
                        <c:v>Youtube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OrganicIns_raw!$X$2:$X$505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63">
                        <c:v>1</c:v>
                      </c:pt>
                      <c:pt idx="84">
                        <c:v>1</c:v>
                      </c:pt>
                      <c:pt idx="89">
                        <c:v>1</c:v>
                      </c:pt>
                      <c:pt idx="92">
                        <c:v>1</c:v>
                      </c:pt>
                      <c:pt idx="96">
                        <c:v>1</c:v>
                      </c:pt>
                      <c:pt idx="101">
                        <c:v>1</c:v>
                      </c:pt>
                      <c:pt idx="113">
                        <c:v>1</c:v>
                      </c:pt>
                      <c:pt idx="135">
                        <c:v>609</c:v>
                      </c:pt>
                      <c:pt idx="136">
                        <c:v>121</c:v>
                      </c:pt>
                      <c:pt idx="137">
                        <c:v>159</c:v>
                      </c:pt>
                      <c:pt idx="138">
                        <c:v>66</c:v>
                      </c:pt>
                      <c:pt idx="139">
                        <c:v>51</c:v>
                      </c:pt>
                      <c:pt idx="140">
                        <c:v>26</c:v>
                      </c:pt>
                      <c:pt idx="141">
                        <c:v>20</c:v>
                      </c:pt>
                      <c:pt idx="142">
                        <c:v>32</c:v>
                      </c:pt>
                      <c:pt idx="143">
                        <c:v>19</c:v>
                      </c:pt>
                      <c:pt idx="144">
                        <c:v>9</c:v>
                      </c:pt>
                      <c:pt idx="145">
                        <c:v>12</c:v>
                      </c:pt>
                      <c:pt idx="146">
                        <c:v>14</c:v>
                      </c:pt>
                      <c:pt idx="147">
                        <c:v>8</c:v>
                      </c:pt>
                      <c:pt idx="148">
                        <c:v>7</c:v>
                      </c:pt>
                      <c:pt idx="149">
                        <c:v>8</c:v>
                      </c:pt>
                      <c:pt idx="150">
                        <c:v>4</c:v>
                      </c:pt>
                      <c:pt idx="151">
                        <c:v>5</c:v>
                      </c:pt>
                      <c:pt idx="152">
                        <c:v>4</c:v>
                      </c:pt>
                      <c:pt idx="153">
                        <c:v>3</c:v>
                      </c:pt>
                      <c:pt idx="154">
                        <c:v>4</c:v>
                      </c:pt>
                      <c:pt idx="155">
                        <c:v>10</c:v>
                      </c:pt>
                      <c:pt idx="156">
                        <c:v>6</c:v>
                      </c:pt>
                      <c:pt idx="157">
                        <c:v>3</c:v>
                      </c:pt>
                      <c:pt idx="158">
                        <c:v>5</c:v>
                      </c:pt>
                      <c:pt idx="159">
                        <c:v>3</c:v>
                      </c:pt>
                      <c:pt idx="160">
                        <c:v>4</c:v>
                      </c:pt>
                      <c:pt idx="161">
                        <c:v>4</c:v>
                      </c:pt>
                      <c:pt idx="162">
                        <c:v>3</c:v>
                      </c:pt>
                      <c:pt idx="164">
                        <c:v>3</c:v>
                      </c:pt>
                      <c:pt idx="165">
                        <c:v>1</c:v>
                      </c:pt>
                      <c:pt idx="166">
                        <c:v>2</c:v>
                      </c:pt>
                      <c:pt idx="167">
                        <c:v>1</c:v>
                      </c:pt>
                      <c:pt idx="168">
                        <c:v>2</c:v>
                      </c:pt>
                      <c:pt idx="169">
                        <c:v>1</c:v>
                      </c:pt>
                      <c:pt idx="172">
                        <c:v>2</c:v>
                      </c:pt>
                      <c:pt idx="173">
                        <c:v>3</c:v>
                      </c:pt>
                      <c:pt idx="174">
                        <c:v>1</c:v>
                      </c:pt>
                      <c:pt idx="178">
                        <c:v>3</c:v>
                      </c:pt>
                      <c:pt idx="180">
                        <c:v>1</c:v>
                      </c:pt>
                      <c:pt idx="181">
                        <c:v>2</c:v>
                      </c:pt>
                      <c:pt idx="184">
                        <c:v>1</c:v>
                      </c:pt>
                      <c:pt idx="186">
                        <c:v>1</c:v>
                      </c:pt>
                      <c:pt idx="189">
                        <c:v>2</c:v>
                      </c:pt>
                      <c:pt idx="194">
                        <c:v>1</c:v>
                      </c:pt>
                      <c:pt idx="195">
                        <c:v>1</c:v>
                      </c:pt>
                      <c:pt idx="199">
                        <c:v>2</c:v>
                      </c:pt>
                      <c:pt idx="206">
                        <c:v>3</c:v>
                      </c:pt>
                      <c:pt idx="208">
                        <c:v>2</c:v>
                      </c:pt>
                      <c:pt idx="211">
                        <c:v>1</c:v>
                      </c:pt>
                      <c:pt idx="213">
                        <c:v>1</c:v>
                      </c:pt>
                      <c:pt idx="219">
                        <c:v>1</c:v>
                      </c:pt>
                      <c:pt idx="221">
                        <c:v>1</c:v>
                      </c:pt>
                      <c:pt idx="222">
                        <c:v>1</c:v>
                      </c:pt>
                      <c:pt idx="223">
                        <c:v>1</c:v>
                      </c:pt>
                      <c:pt idx="226">
                        <c:v>1</c:v>
                      </c:pt>
                      <c:pt idx="228">
                        <c:v>1</c:v>
                      </c:pt>
                      <c:pt idx="233">
                        <c:v>1</c:v>
                      </c:pt>
                      <c:pt idx="240">
                        <c:v>1</c:v>
                      </c:pt>
                      <c:pt idx="241">
                        <c:v>1</c:v>
                      </c:pt>
                      <c:pt idx="242">
                        <c:v>2</c:v>
                      </c:pt>
                      <c:pt idx="249">
                        <c:v>1</c:v>
                      </c:pt>
                      <c:pt idx="250">
                        <c:v>1</c:v>
                      </c:pt>
                      <c:pt idx="251">
                        <c:v>1</c:v>
                      </c:pt>
                      <c:pt idx="252">
                        <c:v>1</c:v>
                      </c:pt>
                      <c:pt idx="256">
                        <c:v>1</c:v>
                      </c:pt>
                      <c:pt idx="258">
                        <c:v>1</c:v>
                      </c:pt>
                      <c:pt idx="268">
                        <c:v>1</c:v>
                      </c:pt>
                      <c:pt idx="269">
                        <c:v>43</c:v>
                      </c:pt>
                      <c:pt idx="270">
                        <c:v>35</c:v>
                      </c:pt>
                      <c:pt idx="271">
                        <c:v>6</c:v>
                      </c:pt>
                      <c:pt idx="272">
                        <c:v>79</c:v>
                      </c:pt>
                      <c:pt idx="273">
                        <c:v>765</c:v>
                      </c:pt>
                      <c:pt idx="274">
                        <c:v>272</c:v>
                      </c:pt>
                      <c:pt idx="275">
                        <c:v>38</c:v>
                      </c:pt>
                      <c:pt idx="276">
                        <c:v>115</c:v>
                      </c:pt>
                      <c:pt idx="277">
                        <c:v>56</c:v>
                      </c:pt>
                      <c:pt idx="278">
                        <c:v>21</c:v>
                      </c:pt>
                      <c:pt idx="279">
                        <c:v>66</c:v>
                      </c:pt>
                      <c:pt idx="280">
                        <c:v>55</c:v>
                      </c:pt>
                      <c:pt idx="281">
                        <c:v>33</c:v>
                      </c:pt>
                      <c:pt idx="282">
                        <c:v>43</c:v>
                      </c:pt>
                      <c:pt idx="283">
                        <c:v>21</c:v>
                      </c:pt>
                      <c:pt idx="284">
                        <c:v>6</c:v>
                      </c:pt>
                      <c:pt idx="285">
                        <c:v>2</c:v>
                      </c:pt>
                      <c:pt idx="286">
                        <c:v>8</c:v>
                      </c:pt>
                      <c:pt idx="287">
                        <c:v>7</c:v>
                      </c:pt>
                      <c:pt idx="288">
                        <c:v>5</c:v>
                      </c:pt>
                      <c:pt idx="289">
                        <c:v>3</c:v>
                      </c:pt>
                      <c:pt idx="290">
                        <c:v>4</c:v>
                      </c:pt>
                      <c:pt idx="291">
                        <c:v>3</c:v>
                      </c:pt>
                      <c:pt idx="292">
                        <c:v>6</c:v>
                      </c:pt>
                      <c:pt idx="293">
                        <c:v>2</c:v>
                      </c:pt>
                      <c:pt idx="294">
                        <c:v>5</c:v>
                      </c:pt>
                      <c:pt idx="295">
                        <c:v>6</c:v>
                      </c:pt>
                      <c:pt idx="296">
                        <c:v>5</c:v>
                      </c:pt>
                      <c:pt idx="297">
                        <c:v>7</c:v>
                      </c:pt>
                      <c:pt idx="298">
                        <c:v>6</c:v>
                      </c:pt>
                      <c:pt idx="299">
                        <c:v>6</c:v>
                      </c:pt>
                      <c:pt idx="300">
                        <c:v>4</c:v>
                      </c:pt>
                      <c:pt idx="301">
                        <c:v>4</c:v>
                      </c:pt>
                      <c:pt idx="302">
                        <c:v>6</c:v>
                      </c:pt>
                      <c:pt idx="303">
                        <c:v>6</c:v>
                      </c:pt>
                      <c:pt idx="304">
                        <c:v>11</c:v>
                      </c:pt>
                      <c:pt idx="305">
                        <c:v>7</c:v>
                      </c:pt>
                      <c:pt idx="306">
                        <c:v>6</c:v>
                      </c:pt>
                      <c:pt idx="307">
                        <c:v>3</c:v>
                      </c:pt>
                      <c:pt idx="308">
                        <c:v>1</c:v>
                      </c:pt>
                      <c:pt idx="309">
                        <c:v>2</c:v>
                      </c:pt>
                      <c:pt idx="310">
                        <c:v>1</c:v>
                      </c:pt>
                      <c:pt idx="311">
                        <c:v>4</c:v>
                      </c:pt>
                      <c:pt idx="312">
                        <c:v>5</c:v>
                      </c:pt>
                      <c:pt idx="313">
                        <c:v>2</c:v>
                      </c:pt>
                      <c:pt idx="314">
                        <c:v>3</c:v>
                      </c:pt>
                      <c:pt idx="315">
                        <c:v>2</c:v>
                      </c:pt>
                      <c:pt idx="317">
                        <c:v>2</c:v>
                      </c:pt>
                      <c:pt idx="318">
                        <c:v>2</c:v>
                      </c:pt>
                      <c:pt idx="319">
                        <c:v>1</c:v>
                      </c:pt>
                      <c:pt idx="320">
                        <c:v>2</c:v>
                      </c:pt>
                      <c:pt idx="321">
                        <c:v>1</c:v>
                      </c:pt>
                      <c:pt idx="322">
                        <c:v>2</c:v>
                      </c:pt>
                      <c:pt idx="323">
                        <c:v>3</c:v>
                      </c:pt>
                      <c:pt idx="324">
                        <c:v>2</c:v>
                      </c:pt>
                      <c:pt idx="325">
                        <c:v>5</c:v>
                      </c:pt>
                      <c:pt idx="326">
                        <c:v>1</c:v>
                      </c:pt>
                      <c:pt idx="327">
                        <c:v>3</c:v>
                      </c:pt>
                      <c:pt idx="328">
                        <c:v>1</c:v>
                      </c:pt>
                      <c:pt idx="329">
                        <c:v>1</c:v>
                      </c:pt>
                      <c:pt idx="330">
                        <c:v>1</c:v>
                      </c:pt>
                      <c:pt idx="332">
                        <c:v>1</c:v>
                      </c:pt>
                      <c:pt idx="333">
                        <c:v>2</c:v>
                      </c:pt>
                      <c:pt idx="334">
                        <c:v>1</c:v>
                      </c:pt>
                      <c:pt idx="335">
                        <c:v>3</c:v>
                      </c:pt>
                      <c:pt idx="336">
                        <c:v>9</c:v>
                      </c:pt>
                      <c:pt idx="337">
                        <c:v>3</c:v>
                      </c:pt>
                      <c:pt idx="339">
                        <c:v>7</c:v>
                      </c:pt>
                      <c:pt idx="340">
                        <c:v>6</c:v>
                      </c:pt>
                      <c:pt idx="341">
                        <c:v>2</c:v>
                      </c:pt>
                      <c:pt idx="342">
                        <c:v>1</c:v>
                      </c:pt>
                      <c:pt idx="344">
                        <c:v>1</c:v>
                      </c:pt>
                      <c:pt idx="345">
                        <c:v>29</c:v>
                      </c:pt>
                      <c:pt idx="346">
                        <c:v>59</c:v>
                      </c:pt>
                      <c:pt idx="347">
                        <c:v>5</c:v>
                      </c:pt>
                      <c:pt idx="348">
                        <c:v>6</c:v>
                      </c:pt>
                      <c:pt idx="349">
                        <c:v>1</c:v>
                      </c:pt>
                      <c:pt idx="350">
                        <c:v>2</c:v>
                      </c:pt>
                      <c:pt idx="351">
                        <c:v>4</c:v>
                      </c:pt>
                      <c:pt idx="353">
                        <c:v>7</c:v>
                      </c:pt>
                      <c:pt idx="354">
                        <c:v>4</c:v>
                      </c:pt>
                      <c:pt idx="355">
                        <c:v>4</c:v>
                      </c:pt>
                      <c:pt idx="356">
                        <c:v>3</c:v>
                      </c:pt>
                      <c:pt idx="357">
                        <c:v>5</c:v>
                      </c:pt>
                      <c:pt idx="358">
                        <c:v>6</c:v>
                      </c:pt>
                      <c:pt idx="359">
                        <c:v>115</c:v>
                      </c:pt>
                      <c:pt idx="360">
                        <c:v>489</c:v>
                      </c:pt>
                      <c:pt idx="361">
                        <c:v>375</c:v>
                      </c:pt>
                      <c:pt idx="362">
                        <c:v>94</c:v>
                      </c:pt>
                      <c:pt idx="363">
                        <c:v>94</c:v>
                      </c:pt>
                      <c:pt idx="364">
                        <c:v>51</c:v>
                      </c:pt>
                      <c:pt idx="365">
                        <c:v>24</c:v>
                      </c:pt>
                      <c:pt idx="366">
                        <c:v>175</c:v>
                      </c:pt>
                      <c:pt idx="367">
                        <c:v>451</c:v>
                      </c:pt>
                      <c:pt idx="368">
                        <c:v>382</c:v>
                      </c:pt>
                      <c:pt idx="369">
                        <c:v>240</c:v>
                      </c:pt>
                      <c:pt idx="370">
                        <c:v>246</c:v>
                      </c:pt>
                      <c:pt idx="371">
                        <c:v>151</c:v>
                      </c:pt>
                      <c:pt idx="372">
                        <c:v>107</c:v>
                      </c:pt>
                      <c:pt idx="373">
                        <c:v>69</c:v>
                      </c:pt>
                      <c:pt idx="374">
                        <c:v>65</c:v>
                      </c:pt>
                      <c:pt idx="375">
                        <c:v>47</c:v>
                      </c:pt>
                      <c:pt idx="376">
                        <c:v>26</c:v>
                      </c:pt>
                      <c:pt idx="377">
                        <c:v>5</c:v>
                      </c:pt>
                      <c:pt idx="378">
                        <c:v>10</c:v>
                      </c:pt>
                      <c:pt idx="379">
                        <c:v>19</c:v>
                      </c:pt>
                      <c:pt idx="380">
                        <c:v>20</c:v>
                      </c:pt>
                      <c:pt idx="381">
                        <c:v>25</c:v>
                      </c:pt>
                      <c:pt idx="382">
                        <c:v>24</c:v>
                      </c:pt>
                      <c:pt idx="383">
                        <c:v>12</c:v>
                      </c:pt>
                      <c:pt idx="384">
                        <c:v>7</c:v>
                      </c:pt>
                      <c:pt idx="385">
                        <c:v>9</c:v>
                      </c:pt>
                      <c:pt idx="386">
                        <c:v>9</c:v>
                      </c:pt>
                      <c:pt idx="387">
                        <c:v>10</c:v>
                      </c:pt>
                      <c:pt idx="388">
                        <c:v>19</c:v>
                      </c:pt>
                      <c:pt idx="389">
                        <c:v>13</c:v>
                      </c:pt>
                      <c:pt idx="390">
                        <c:v>19</c:v>
                      </c:pt>
                      <c:pt idx="391">
                        <c:v>13</c:v>
                      </c:pt>
                      <c:pt idx="392">
                        <c:v>13</c:v>
                      </c:pt>
                      <c:pt idx="393">
                        <c:v>14</c:v>
                      </c:pt>
                      <c:pt idx="394">
                        <c:v>17</c:v>
                      </c:pt>
                      <c:pt idx="395">
                        <c:v>17</c:v>
                      </c:pt>
                      <c:pt idx="396">
                        <c:v>17</c:v>
                      </c:pt>
                      <c:pt idx="397">
                        <c:v>13</c:v>
                      </c:pt>
                      <c:pt idx="398">
                        <c:v>6</c:v>
                      </c:pt>
                      <c:pt idx="399">
                        <c:v>7</c:v>
                      </c:pt>
                      <c:pt idx="400">
                        <c:v>12</c:v>
                      </c:pt>
                      <c:pt idx="401">
                        <c:v>11</c:v>
                      </c:pt>
                      <c:pt idx="402">
                        <c:v>25</c:v>
                      </c:pt>
                      <c:pt idx="403">
                        <c:v>15</c:v>
                      </c:pt>
                      <c:pt idx="404">
                        <c:v>6</c:v>
                      </c:pt>
                      <c:pt idx="405">
                        <c:v>6</c:v>
                      </c:pt>
                      <c:pt idx="406">
                        <c:v>6</c:v>
                      </c:pt>
                      <c:pt idx="407">
                        <c:v>8</c:v>
                      </c:pt>
                      <c:pt idx="408">
                        <c:v>6</c:v>
                      </c:pt>
                      <c:pt idx="409">
                        <c:v>11</c:v>
                      </c:pt>
                      <c:pt idx="410">
                        <c:v>17</c:v>
                      </c:pt>
                      <c:pt idx="411">
                        <c:v>8</c:v>
                      </c:pt>
                      <c:pt idx="412">
                        <c:v>6</c:v>
                      </c:pt>
                      <c:pt idx="413">
                        <c:v>8</c:v>
                      </c:pt>
                      <c:pt idx="414">
                        <c:v>6</c:v>
                      </c:pt>
                      <c:pt idx="415">
                        <c:v>7</c:v>
                      </c:pt>
                      <c:pt idx="416">
                        <c:v>13</c:v>
                      </c:pt>
                      <c:pt idx="417">
                        <c:v>22</c:v>
                      </c:pt>
                      <c:pt idx="418">
                        <c:v>19</c:v>
                      </c:pt>
                      <c:pt idx="419">
                        <c:v>12</c:v>
                      </c:pt>
                      <c:pt idx="420">
                        <c:v>5</c:v>
                      </c:pt>
                      <c:pt idx="421">
                        <c:v>4</c:v>
                      </c:pt>
                      <c:pt idx="422">
                        <c:v>7</c:v>
                      </c:pt>
                      <c:pt idx="423">
                        <c:v>9</c:v>
                      </c:pt>
                      <c:pt idx="424">
                        <c:v>5</c:v>
                      </c:pt>
                      <c:pt idx="425">
                        <c:v>5</c:v>
                      </c:pt>
                      <c:pt idx="426">
                        <c:v>3</c:v>
                      </c:pt>
                      <c:pt idx="427">
                        <c:v>6</c:v>
                      </c:pt>
                      <c:pt idx="428">
                        <c:v>3</c:v>
                      </c:pt>
                      <c:pt idx="429">
                        <c:v>4</c:v>
                      </c:pt>
                      <c:pt idx="430">
                        <c:v>12</c:v>
                      </c:pt>
                      <c:pt idx="431">
                        <c:v>7</c:v>
                      </c:pt>
                      <c:pt idx="432">
                        <c:v>5</c:v>
                      </c:pt>
                      <c:pt idx="433">
                        <c:v>2</c:v>
                      </c:pt>
                      <c:pt idx="434">
                        <c:v>3</c:v>
                      </c:pt>
                      <c:pt idx="435">
                        <c:v>4</c:v>
                      </c:pt>
                      <c:pt idx="436">
                        <c:v>8</c:v>
                      </c:pt>
                      <c:pt idx="437">
                        <c:v>7</c:v>
                      </c:pt>
                      <c:pt idx="438">
                        <c:v>2</c:v>
                      </c:pt>
                      <c:pt idx="439">
                        <c:v>32</c:v>
                      </c:pt>
                      <c:pt idx="440">
                        <c:v>22</c:v>
                      </c:pt>
                      <c:pt idx="441">
                        <c:v>14</c:v>
                      </c:pt>
                      <c:pt idx="442">
                        <c:v>45</c:v>
                      </c:pt>
                      <c:pt idx="443">
                        <c:v>64</c:v>
                      </c:pt>
                      <c:pt idx="444">
                        <c:v>30</c:v>
                      </c:pt>
                      <c:pt idx="445">
                        <c:v>30</c:v>
                      </c:pt>
                      <c:pt idx="446">
                        <c:v>10</c:v>
                      </c:pt>
                      <c:pt idx="447">
                        <c:v>14</c:v>
                      </c:pt>
                      <c:pt idx="448">
                        <c:v>7</c:v>
                      </c:pt>
                      <c:pt idx="449">
                        <c:v>17</c:v>
                      </c:pt>
                      <c:pt idx="450">
                        <c:v>12</c:v>
                      </c:pt>
                      <c:pt idx="451">
                        <c:v>11</c:v>
                      </c:pt>
                      <c:pt idx="452">
                        <c:v>19</c:v>
                      </c:pt>
                      <c:pt idx="453">
                        <c:v>14</c:v>
                      </c:pt>
                      <c:pt idx="454">
                        <c:v>5</c:v>
                      </c:pt>
                      <c:pt idx="455">
                        <c:v>13</c:v>
                      </c:pt>
                      <c:pt idx="456">
                        <c:v>9</c:v>
                      </c:pt>
                      <c:pt idx="457">
                        <c:v>4</c:v>
                      </c:pt>
                      <c:pt idx="458">
                        <c:v>7</c:v>
                      </c:pt>
                      <c:pt idx="459">
                        <c:v>5</c:v>
                      </c:pt>
                      <c:pt idx="460">
                        <c:v>13</c:v>
                      </c:pt>
                      <c:pt idx="461">
                        <c:v>4</c:v>
                      </c:pt>
                      <c:pt idx="462">
                        <c:v>2</c:v>
                      </c:pt>
                      <c:pt idx="463">
                        <c:v>8</c:v>
                      </c:pt>
                      <c:pt idx="464">
                        <c:v>9</c:v>
                      </c:pt>
                      <c:pt idx="465">
                        <c:v>7</c:v>
                      </c:pt>
                      <c:pt idx="466">
                        <c:v>8</c:v>
                      </c:pt>
                      <c:pt idx="467">
                        <c:v>8</c:v>
                      </c:pt>
                      <c:pt idx="468">
                        <c:v>6</c:v>
                      </c:pt>
                      <c:pt idx="469">
                        <c:v>11</c:v>
                      </c:pt>
                      <c:pt idx="470">
                        <c:v>9</c:v>
                      </c:pt>
                      <c:pt idx="471">
                        <c:v>6</c:v>
                      </c:pt>
                      <c:pt idx="472">
                        <c:v>7</c:v>
                      </c:pt>
                      <c:pt idx="473">
                        <c:v>50</c:v>
                      </c:pt>
                      <c:pt idx="474">
                        <c:v>58</c:v>
                      </c:pt>
                      <c:pt idx="475">
                        <c:v>20</c:v>
                      </c:pt>
                      <c:pt idx="476">
                        <c:v>281</c:v>
                      </c:pt>
                      <c:pt idx="477">
                        <c:v>166</c:v>
                      </c:pt>
                      <c:pt idx="478">
                        <c:v>375</c:v>
                      </c:pt>
                      <c:pt idx="479">
                        <c:v>123</c:v>
                      </c:pt>
                      <c:pt idx="480">
                        <c:v>82</c:v>
                      </c:pt>
                      <c:pt idx="481">
                        <c:v>52</c:v>
                      </c:pt>
                      <c:pt idx="482">
                        <c:v>28</c:v>
                      </c:pt>
                      <c:pt idx="483">
                        <c:v>25</c:v>
                      </c:pt>
                      <c:pt idx="484">
                        <c:v>21</c:v>
                      </c:pt>
                      <c:pt idx="485">
                        <c:v>20</c:v>
                      </c:pt>
                      <c:pt idx="486">
                        <c:v>13</c:v>
                      </c:pt>
                      <c:pt idx="487">
                        <c:v>18</c:v>
                      </c:pt>
                      <c:pt idx="488">
                        <c:v>16</c:v>
                      </c:pt>
                      <c:pt idx="489">
                        <c:v>20</c:v>
                      </c:pt>
                      <c:pt idx="490">
                        <c:v>15</c:v>
                      </c:pt>
                      <c:pt idx="491">
                        <c:v>14</c:v>
                      </c:pt>
                      <c:pt idx="492">
                        <c:v>17</c:v>
                      </c:pt>
                      <c:pt idx="493">
                        <c:v>12</c:v>
                      </c:pt>
                      <c:pt idx="494">
                        <c:v>14</c:v>
                      </c:pt>
                      <c:pt idx="495">
                        <c:v>17</c:v>
                      </c:pt>
                      <c:pt idx="496">
                        <c:v>18</c:v>
                      </c:pt>
                      <c:pt idx="497">
                        <c:v>18</c:v>
                      </c:pt>
                      <c:pt idx="498">
                        <c:v>20</c:v>
                      </c:pt>
                      <c:pt idx="499">
                        <c:v>20</c:v>
                      </c:pt>
                      <c:pt idx="500">
                        <c:v>16</c:v>
                      </c:pt>
                      <c:pt idx="501">
                        <c:v>10</c:v>
                      </c:pt>
                      <c:pt idx="502">
                        <c:v>13</c:v>
                      </c:pt>
                      <c:pt idx="503">
                        <c:v>9173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OrganicIns_raw!$Y$1</c15:sqref>
                        </c15:formulaRef>
                      </c:ext>
                    </c:extLst>
                    <c:strCache>
                      <c:ptCount val="1"/>
                      <c:pt idx="0">
                        <c:v>Organic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OrganicIns_raw!$Y$2:$Y$505</c15:sqref>
                        </c15:formulaRef>
                      </c:ext>
                    </c:extLst>
                    <c:numCache>
                      <c:formatCode>General</c:formatCode>
                      <c:ptCount val="504"/>
                      <c:pt idx="0">
                        <c:v>2479</c:v>
                      </c:pt>
                      <c:pt idx="1">
                        <c:v>38687</c:v>
                      </c:pt>
                      <c:pt idx="2">
                        <c:v>104823</c:v>
                      </c:pt>
                      <c:pt idx="3">
                        <c:v>123584</c:v>
                      </c:pt>
                      <c:pt idx="4">
                        <c:v>106003</c:v>
                      </c:pt>
                      <c:pt idx="5">
                        <c:v>69657</c:v>
                      </c:pt>
                      <c:pt idx="6">
                        <c:v>64127</c:v>
                      </c:pt>
                      <c:pt idx="7">
                        <c:v>60142</c:v>
                      </c:pt>
                      <c:pt idx="8">
                        <c:v>52874</c:v>
                      </c:pt>
                      <c:pt idx="9">
                        <c:v>32456</c:v>
                      </c:pt>
                      <c:pt idx="10">
                        <c:v>26409</c:v>
                      </c:pt>
                      <c:pt idx="11">
                        <c:v>19604</c:v>
                      </c:pt>
                      <c:pt idx="12">
                        <c:v>13375</c:v>
                      </c:pt>
                      <c:pt idx="13">
                        <c:v>10830</c:v>
                      </c:pt>
                      <c:pt idx="14">
                        <c:v>8386</c:v>
                      </c:pt>
                      <c:pt idx="15">
                        <c:v>8252</c:v>
                      </c:pt>
                      <c:pt idx="16">
                        <c:v>10976</c:v>
                      </c:pt>
                      <c:pt idx="17">
                        <c:v>17422</c:v>
                      </c:pt>
                      <c:pt idx="18">
                        <c:v>18790</c:v>
                      </c:pt>
                      <c:pt idx="19">
                        <c:v>11956</c:v>
                      </c:pt>
                      <c:pt idx="20">
                        <c:v>11035</c:v>
                      </c:pt>
                      <c:pt idx="21">
                        <c:v>10618</c:v>
                      </c:pt>
                      <c:pt idx="22">
                        <c:v>9328</c:v>
                      </c:pt>
                      <c:pt idx="23">
                        <c:v>7420</c:v>
                      </c:pt>
                      <c:pt idx="24">
                        <c:v>10590</c:v>
                      </c:pt>
                      <c:pt idx="25">
                        <c:v>10050</c:v>
                      </c:pt>
                      <c:pt idx="26">
                        <c:v>6415</c:v>
                      </c:pt>
                      <c:pt idx="27">
                        <c:v>5228</c:v>
                      </c:pt>
                      <c:pt idx="28">
                        <c:v>4826</c:v>
                      </c:pt>
                      <c:pt idx="29">
                        <c:v>4577</c:v>
                      </c:pt>
                      <c:pt idx="30">
                        <c:v>4627</c:v>
                      </c:pt>
                      <c:pt idx="31">
                        <c:v>6863</c:v>
                      </c:pt>
                      <c:pt idx="32">
                        <c:v>6722</c:v>
                      </c:pt>
                      <c:pt idx="33">
                        <c:v>4591</c:v>
                      </c:pt>
                      <c:pt idx="34">
                        <c:v>4152</c:v>
                      </c:pt>
                      <c:pt idx="35">
                        <c:v>3873</c:v>
                      </c:pt>
                      <c:pt idx="36">
                        <c:v>3933</c:v>
                      </c:pt>
                      <c:pt idx="37">
                        <c:v>4497</c:v>
                      </c:pt>
                      <c:pt idx="38">
                        <c:v>6709</c:v>
                      </c:pt>
                      <c:pt idx="39">
                        <c:v>7018</c:v>
                      </c:pt>
                      <c:pt idx="40">
                        <c:v>4507</c:v>
                      </c:pt>
                      <c:pt idx="41">
                        <c:v>4291</c:v>
                      </c:pt>
                      <c:pt idx="42">
                        <c:v>4144</c:v>
                      </c:pt>
                      <c:pt idx="43">
                        <c:v>4106</c:v>
                      </c:pt>
                      <c:pt idx="44">
                        <c:v>4951</c:v>
                      </c:pt>
                      <c:pt idx="45">
                        <c:v>6274</c:v>
                      </c:pt>
                      <c:pt idx="46">
                        <c:v>6719</c:v>
                      </c:pt>
                      <c:pt idx="47">
                        <c:v>4299</c:v>
                      </c:pt>
                      <c:pt idx="48">
                        <c:v>3970</c:v>
                      </c:pt>
                      <c:pt idx="49">
                        <c:v>4877</c:v>
                      </c:pt>
                      <c:pt idx="50">
                        <c:v>3399</c:v>
                      </c:pt>
                      <c:pt idx="51">
                        <c:v>3001</c:v>
                      </c:pt>
                      <c:pt idx="52">
                        <c:v>4582</c:v>
                      </c:pt>
                      <c:pt idx="53">
                        <c:v>4451</c:v>
                      </c:pt>
                      <c:pt idx="54">
                        <c:v>2866</c:v>
                      </c:pt>
                      <c:pt idx="55">
                        <c:v>2415</c:v>
                      </c:pt>
                      <c:pt idx="56">
                        <c:v>2288</c:v>
                      </c:pt>
                      <c:pt idx="57">
                        <c:v>2571</c:v>
                      </c:pt>
                      <c:pt idx="58">
                        <c:v>3697</c:v>
                      </c:pt>
                      <c:pt idx="59">
                        <c:v>5879</c:v>
                      </c:pt>
                      <c:pt idx="60">
                        <c:v>6627</c:v>
                      </c:pt>
                      <c:pt idx="61">
                        <c:v>4186</c:v>
                      </c:pt>
                      <c:pt idx="62">
                        <c:v>3952</c:v>
                      </c:pt>
                      <c:pt idx="63">
                        <c:v>3851</c:v>
                      </c:pt>
                      <c:pt idx="64">
                        <c:v>3595</c:v>
                      </c:pt>
                      <c:pt idx="65">
                        <c:v>3731</c:v>
                      </c:pt>
                      <c:pt idx="66">
                        <c:v>5032</c:v>
                      </c:pt>
                      <c:pt idx="67">
                        <c:v>4848</c:v>
                      </c:pt>
                      <c:pt idx="68">
                        <c:v>2594</c:v>
                      </c:pt>
                      <c:pt idx="69">
                        <c:v>2047</c:v>
                      </c:pt>
                      <c:pt idx="70">
                        <c:v>2179</c:v>
                      </c:pt>
                      <c:pt idx="71">
                        <c:v>2219</c:v>
                      </c:pt>
                      <c:pt idx="72">
                        <c:v>2517</c:v>
                      </c:pt>
                      <c:pt idx="73">
                        <c:v>2919</c:v>
                      </c:pt>
                      <c:pt idx="74">
                        <c:v>3008</c:v>
                      </c:pt>
                      <c:pt idx="75">
                        <c:v>3323</c:v>
                      </c:pt>
                      <c:pt idx="76">
                        <c:v>2626</c:v>
                      </c:pt>
                      <c:pt idx="77">
                        <c:v>2514</c:v>
                      </c:pt>
                      <c:pt idx="78">
                        <c:v>2432</c:v>
                      </c:pt>
                      <c:pt idx="79">
                        <c:v>2386</c:v>
                      </c:pt>
                      <c:pt idx="80">
                        <c:v>2906</c:v>
                      </c:pt>
                      <c:pt idx="81">
                        <c:v>3254</c:v>
                      </c:pt>
                      <c:pt idx="82">
                        <c:v>2521</c:v>
                      </c:pt>
                      <c:pt idx="83">
                        <c:v>2337</c:v>
                      </c:pt>
                      <c:pt idx="84">
                        <c:v>2127</c:v>
                      </c:pt>
                      <c:pt idx="85">
                        <c:v>2245</c:v>
                      </c:pt>
                      <c:pt idx="86">
                        <c:v>2393</c:v>
                      </c:pt>
                      <c:pt idx="87">
                        <c:v>2727</c:v>
                      </c:pt>
                      <c:pt idx="88">
                        <c:v>2852</c:v>
                      </c:pt>
                      <c:pt idx="89">
                        <c:v>2317</c:v>
                      </c:pt>
                      <c:pt idx="90">
                        <c:v>2226</c:v>
                      </c:pt>
                      <c:pt idx="91">
                        <c:v>2667</c:v>
                      </c:pt>
                      <c:pt idx="92">
                        <c:v>3229</c:v>
                      </c:pt>
                      <c:pt idx="93">
                        <c:v>3568</c:v>
                      </c:pt>
                      <c:pt idx="94">
                        <c:v>4224</c:v>
                      </c:pt>
                      <c:pt idx="95">
                        <c:v>4161</c:v>
                      </c:pt>
                      <c:pt idx="96">
                        <c:v>4026</c:v>
                      </c:pt>
                      <c:pt idx="97">
                        <c:v>3891</c:v>
                      </c:pt>
                      <c:pt idx="98">
                        <c:v>4016</c:v>
                      </c:pt>
                      <c:pt idx="99">
                        <c:v>3745</c:v>
                      </c:pt>
                      <c:pt idx="100">
                        <c:v>3272</c:v>
                      </c:pt>
                      <c:pt idx="101">
                        <c:v>3351</c:v>
                      </c:pt>
                      <c:pt idx="102">
                        <c:v>3227</c:v>
                      </c:pt>
                      <c:pt idx="103">
                        <c:v>3342</c:v>
                      </c:pt>
                      <c:pt idx="104">
                        <c:v>3444</c:v>
                      </c:pt>
                      <c:pt idx="105">
                        <c:v>3404</c:v>
                      </c:pt>
                      <c:pt idx="106">
                        <c:v>3389</c:v>
                      </c:pt>
                      <c:pt idx="107">
                        <c:v>3699</c:v>
                      </c:pt>
                      <c:pt idx="108">
                        <c:v>4212</c:v>
                      </c:pt>
                      <c:pt idx="109">
                        <c:v>4199</c:v>
                      </c:pt>
                      <c:pt idx="110">
                        <c:v>4234</c:v>
                      </c:pt>
                      <c:pt idx="111">
                        <c:v>3941</c:v>
                      </c:pt>
                      <c:pt idx="112">
                        <c:v>4026</c:v>
                      </c:pt>
                      <c:pt idx="113">
                        <c:v>3722</c:v>
                      </c:pt>
                      <c:pt idx="114">
                        <c:v>3592</c:v>
                      </c:pt>
                      <c:pt idx="115">
                        <c:v>3696</c:v>
                      </c:pt>
                      <c:pt idx="116">
                        <c:v>3835</c:v>
                      </c:pt>
                      <c:pt idx="117">
                        <c:v>3701</c:v>
                      </c:pt>
                      <c:pt idx="118">
                        <c:v>3496</c:v>
                      </c:pt>
                      <c:pt idx="119">
                        <c:v>3389</c:v>
                      </c:pt>
                      <c:pt idx="120">
                        <c:v>3228</c:v>
                      </c:pt>
                      <c:pt idx="121">
                        <c:v>3469</c:v>
                      </c:pt>
                      <c:pt idx="122">
                        <c:v>3450</c:v>
                      </c:pt>
                      <c:pt idx="123">
                        <c:v>3469</c:v>
                      </c:pt>
                      <c:pt idx="124">
                        <c:v>3275</c:v>
                      </c:pt>
                      <c:pt idx="125">
                        <c:v>3112</c:v>
                      </c:pt>
                      <c:pt idx="126">
                        <c:v>3074</c:v>
                      </c:pt>
                      <c:pt idx="127">
                        <c:v>2795</c:v>
                      </c:pt>
                      <c:pt idx="128">
                        <c:v>2698</c:v>
                      </c:pt>
                      <c:pt idx="129">
                        <c:v>2757</c:v>
                      </c:pt>
                      <c:pt idx="130">
                        <c:v>3001</c:v>
                      </c:pt>
                      <c:pt idx="131">
                        <c:v>2757</c:v>
                      </c:pt>
                      <c:pt idx="132">
                        <c:v>2515</c:v>
                      </c:pt>
                      <c:pt idx="133">
                        <c:v>2417</c:v>
                      </c:pt>
                      <c:pt idx="134">
                        <c:v>2657</c:v>
                      </c:pt>
                      <c:pt idx="135">
                        <c:v>6263</c:v>
                      </c:pt>
                      <c:pt idx="136">
                        <c:v>5999</c:v>
                      </c:pt>
                      <c:pt idx="137">
                        <c:v>5706</c:v>
                      </c:pt>
                      <c:pt idx="138">
                        <c:v>5208</c:v>
                      </c:pt>
                      <c:pt idx="139">
                        <c:v>5629</c:v>
                      </c:pt>
                      <c:pt idx="140">
                        <c:v>5687</c:v>
                      </c:pt>
                      <c:pt idx="141">
                        <c:v>5238</c:v>
                      </c:pt>
                      <c:pt idx="142">
                        <c:v>4437</c:v>
                      </c:pt>
                      <c:pt idx="143">
                        <c:v>4140</c:v>
                      </c:pt>
                      <c:pt idx="144">
                        <c:v>4617</c:v>
                      </c:pt>
                      <c:pt idx="145">
                        <c:v>3602</c:v>
                      </c:pt>
                      <c:pt idx="146">
                        <c:v>3339</c:v>
                      </c:pt>
                      <c:pt idx="147">
                        <c:v>3216</c:v>
                      </c:pt>
                      <c:pt idx="148">
                        <c:v>3185</c:v>
                      </c:pt>
                      <c:pt idx="149">
                        <c:v>3254</c:v>
                      </c:pt>
                      <c:pt idx="150">
                        <c:v>3734</c:v>
                      </c:pt>
                      <c:pt idx="151">
                        <c:v>4050</c:v>
                      </c:pt>
                      <c:pt idx="152">
                        <c:v>3398</c:v>
                      </c:pt>
                      <c:pt idx="153">
                        <c:v>2986</c:v>
                      </c:pt>
                      <c:pt idx="154">
                        <c:v>2774</c:v>
                      </c:pt>
                      <c:pt idx="155">
                        <c:v>2650</c:v>
                      </c:pt>
                      <c:pt idx="156">
                        <c:v>2639</c:v>
                      </c:pt>
                      <c:pt idx="157">
                        <c:v>3348</c:v>
                      </c:pt>
                      <c:pt idx="158">
                        <c:v>3357</c:v>
                      </c:pt>
                      <c:pt idx="159">
                        <c:v>2464</c:v>
                      </c:pt>
                      <c:pt idx="160">
                        <c:v>2294</c:v>
                      </c:pt>
                      <c:pt idx="161">
                        <c:v>2158</c:v>
                      </c:pt>
                      <c:pt idx="162">
                        <c:v>2048</c:v>
                      </c:pt>
                      <c:pt idx="163">
                        <c:v>2101</c:v>
                      </c:pt>
                      <c:pt idx="164">
                        <c:v>2822</c:v>
                      </c:pt>
                      <c:pt idx="165">
                        <c:v>2986</c:v>
                      </c:pt>
                      <c:pt idx="166">
                        <c:v>2001</c:v>
                      </c:pt>
                      <c:pt idx="167">
                        <c:v>2036</c:v>
                      </c:pt>
                      <c:pt idx="168">
                        <c:v>1805</c:v>
                      </c:pt>
                      <c:pt idx="169">
                        <c:v>1825</c:v>
                      </c:pt>
                      <c:pt idx="170">
                        <c:v>2168</c:v>
                      </c:pt>
                      <c:pt idx="171">
                        <c:v>3114</c:v>
                      </c:pt>
                      <c:pt idx="172">
                        <c:v>3029</c:v>
                      </c:pt>
                      <c:pt idx="173">
                        <c:v>3147</c:v>
                      </c:pt>
                      <c:pt idx="174">
                        <c:v>1727</c:v>
                      </c:pt>
                      <c:pt idx="175">
                        <c:v>1576</c:v>
                      </c:pt>
                      <c:pt idx="176">
                        <c:v>1567</c:v>
                      </c:pt>
                      <c:pt idx="177">
                        <c:v>1727</c:v>
                      </c:pt>
                      <c:pt idx="178">
                        <c:v>3018</c:v>
                      </c:pt>
                      <c:pt idx="179">
                        <c:v>2865</c:v>
                      </c:pt>
                      <c:pt idx="180">
                        <c:v>1778</c:v>
                      </c:pt>
                      <c:pt idx="181">
                        <c:v>1717</c:v>
                      </c:pt>
                      <c:pt idx="182">
                        <c:v>1844</c:v>
                      </c:pt>
                      <c:pt idx="183">
                        <c:v>2594</c:v>
                      </c:pt>
                      <c:pt idx="184">
                        <c:v>3693</c:v>
                      </c:pt>
                      <c:pt idx="185">
                        <c:v>5905</c:v>
                      </c:pt>
                      <c:pt idx="186">
                        <c:v>5840</c:v>
                      </c:pt>
                      <c:pt idx="187">
                        <c:v>3501</c:v>
                      </c:pt>
                      <c:pt idx="188">
                        <c:v>2967</c:v>
                      </c:pt>
                      <c:pt idx="189">
                        <c:v>2677</c:v>
                      </c:pt>
                      <c:pt idx="190">
                        <c:v>2521</c:v>
                      </c:pt>
                      <c:pt idx="191">
                        <c:v>1992</c:v>
                      </c:pt>
                      <c:pt idx="192">
                        <c:v>3059</c:v>
                      </c:pt>
                      <c:pt idx="193">
                        <c:v>2899</c:v>
                      </c:pt>
                      <c:pt idx="194">
                        <c:v>1892</c:v>
                      </c:pt>
                      <c:pt idx="195">
                        <c:v>1816</c:v>
                      </c:pt>
                      <c:pt idx="196">
                        <c:v>1714</c:v>
                      </c:pt>
                      <c:pt idx="197">
                        <c:v>1700</c:v>
                      </c:pt>
                      <c:pt idx="198">
                        <c:v>5050</c:v>
                      </c:pt>
                      <c:pt idx="199">
                        <c:v>12227</c:v>
                      </c:pt>
                      <c:pt idx="200">
                        <c:v>4705</c:v>
                      </c:pt>
                      <c:pt idx="201">
                        <c:v>2227</c:v>
                      </c:pt>
                      <c:pt idx="202">
                        <c:v>1809</c:v>
                      </c:pt>
                      <c:pt idx="203">
                        <c:v>1770</c:v>
                      </c:pt>
                      <c:pt idx="204">
                        <c:v>1849</c:v>
                      </c:pt>
                      <c:pt idx="205">
                        <c:v>2072</c:v>
                      </c:pt>
                      <c:pt idx="206">
                        <c:v>2810</c:v>
                      </c:pt>
                      <c:pt idx="207">
                        <c:v>2765</c:v>
                      </c:pt>
                      <c:pt idx="208">
                        <c:v>2061</c:v>
                      </c:pt>
                      <c:pt idx="209">
                        <c:v>1644</c:v>
                      </c:pt>
                      <c:pt idx="210">
                        <c:v>2171</c:v>
                      </c:pt>
                      <c:pt idx="211">
                        <c:v>3713</c:v>
                      </c:pt>
                      <c:pt idx="212">
                        <c:v>7174</c:v>
                      </c:pt>
                      <c:pt idx="213">
                        <c:v>11144</c:v>
                      </c:pt>
                      <c:pt idx="214">
                        <c:v>10993</c:v>
                      </c:pt>
                      <c:pt idx="215">
                        <c:v>6589</c:v>
                      </c:pt>
                      <c:pt idx="216">
                        <c:v>5739</c:v>
                      </c:pt>
                      <c:pt idx="217">
                        <c:v>5504</c:v>
                      </c:pt>
                      <c:pt idx="218">
                        <c:v>4708</c:v>
                      </c:pt>
                      <c:pt idx="219">
                        <c:v>2547</c:v>
                      </c:pt>
                      <c:pt idx="220">
                        <c:v>3402</c:v>
                      </c:pt>
                      <c:pt idx="221">
                        <c:v>3031</c:v>
                      </c:pt>
                      <c:pt idx="222">
                        <c:v>1884</c:v>
                      </c:pt>
                      <c:pt idx="223">
                        <c:v>1895</c:v>
                      </c:pt>
                      <c:pt idx="224">
                        <c:v>2080</c:v>
                      </c:pt>
                      <c:pt idx="225">
                        <c:v>1785</c:v>
                      </c:pt>
                      <c:pt idx="226">
                        <c:v>1882</c:v>
                      </c:pt>
                      <c:pt idx="227">
                        <c:v>2692</c:v>
                      </c:pt>
                      <c:pt idx="228">
                        <c:v>2714</c:v>
                      </c:pt>
                      <c:pt idx="229">
                        <c:v>1510</c:v>
                      </c:pt>
                      <c:pt idx="230">
                        <c:v>1419</c:v>
                      </c:pt>
                      <c:pt idx="231">
                        <c:v>1687</c:v>
                      </c:pt>
                      <c:pt idx="232">
                        <c:v>1751</c:v>
                      </c:pt>
                      <c:pt idx="233">
                        <c:v>1723</c:v>
                      </c:pt>
                      <c:pt idx="234">
                        <c:v>2464</c:v>
                      </c:pt>
                      <c:pt idx="235">
                        <c:v>2477</c:v>
                      </c:pt>
                      <c:pt idx="236">
                        <c:v>1935</c:v>
                      </c:pt>
                      <c:pt idx="237">
                        <c:v>3537</c:v>
                      </c:pt>
                      <c:pt idx="238">
                        <c:v>2541</c:v>
                      </c:pt>
                      <c:pt idx="239">
                        <c:v>1807</c:v>
                      </c:pt>
                      <c:pt idx="240">
                        <c:v>2039</c:v>
                      </c:pt>
                      <c:pt idx="241">
                        <c:v>2535</c:v>
                      </c:pt>
                      <c:pt idx="242">
                        <c:v>2532</c:v>
                      </c:pt>
                      <c:pt idx="243">
                        <c:v>1517</c:v>
                      </c:pt>
                      <c:pt idx="244">
                        <c:v>1578</c:v>
                      </c:pt>
                      <c:pt idx="245">
                        <c:v>1571</c:v>
                      </c:pt>
                      <c:pt idx="246">
                        <c:v>1552</c:v>
                      </c:pt>
                      <c:pt idx="247">
                        <c:v>1701</c:v>
                      </c:pt>
                      <c:pt idx="248">
                        <c:v>2461</c:v>
                      </c:pt>
                      <c:pt idx="249">
                        <c:v>2675</c:v>
                      </c:pt>
                      <c:pt idx="250">
                        <c:v>1869</c:v>
                      </c:pt>
                      <c:pt idx="251">
                        <c:v>1886</c:v>
                      </c:pt>
                      <c:pt idx="252">
                        <c:v>2198</c:v>
                      </c:pt>
                      <c:pt idx="253">
                        <c:v>2721</c:v>
                      </c:pt>
                      <c:pt idx="254">
                        <c:v>2712</c:v>
                      </c:pt>
                      <c:pt idx="255">
                        <c:v>3001</c:v>
                      </c:pt>
                      <c:pt idx="256">
                        <c:v>2945</c:v>
                      </c:pt>
                      <c:pt idx="257">
                        <c:v>1768</c:v>
                      </c:pt>
                      <c:pt idx="258">
                        <c:v>1598</c:v>
                      </c:pt>
                      <c:pt idx="259">
                        <c:v>1465</c:v>
                      </c:pt>
                      <c:pt idx="260">
                        <c:v>1397</c:v>
                      </c:pt>
                      <c:pt idx="261">
                        <c:v>1405</c:v>
                      </c:pt>
                      <c:pt idx="262">
                        <c:v>2095</c:v>
                      </c:pt>
                      <c:pt idx="263">
                        <c:v>2003</c:v>
                      </c:pt>
                      <c:pt idx="264">
                        <c:v>1307</c:v>
                      </c:pt>
                      <c:pt idx="265">
                        <c:v>1237</c:v>
                      </c:pt>
                      <c:pt idx="266">
                        <c:v>1548</c:v>
                      </c:pt>
                      <c:pt idx="267">
                        <c:v>2185</c:v>
                      </c:pt>
                      <c:pt idx="268">
                        <c:v>3441</c:v>
                      </c:pt>
                      <c:pt idx="269">
                        <c:v>5663</c:v>
                      </c:pt>
                      <c:pt idx="270">
                        <c:v>5793</c:v>
                      </c:pt>
                      <c:pt idx="271">
                        <c:v>3600</c:v>
                      </c:pt>
                      <c:pt idx="272">
                        <c:v>3660</c:v>
                      </c:pt>
                      <c:pt idx="273">
                        <c:v>5111</c:v>
                      </c:pt>
                      <c:pt idx="274">
                        <c:v>4460</c:v>
                      </c:pt>
                      <c:pt idx="275">
                        <c:v>2682</c:v>
                      </c:pt>
                      <c:pt idx="276">
                        <c:v>3574</c:v>
                      </c:pt>
                      <c:pt idx="277">
                        <c:v>3273</c:v>
                      </c:pt>
                      <c:pt idx="278">
                        <c:v>3278</c:v>
                      </c:pt>
                      <c:pt idx="279">
                        <c:v>4701</c:v>
                      </c:pt>
                      <c:pt idx="280">
                        <c:v>4635</c:v>
                      </c:pt>
                      <c:pt idx="281">
                        <c:v>4819</c:v>
                      </c:pt>
                      <c:pt idx="282">
                        <c:v>4852</c:v>
                      </c:pt>
                      <c:pt idx="283">
                        <c:v>8118</c:v>
                      </c:pt>
                      <c:pt idx="284">
                        <c:v>6464</c:v>
                      </c:pt>
                      <c:pt idx="285">
                        <c:v>6956</c:v>
                      </c:pt>
                      <c:pt idx="286">
                        <c:v>6718</c:v>
                      </c:pt>
                      <c:pt idx="287">
                        <c:v>7927</c:v>
                      </c:pt>
                      <c:pt idx="288">
                        <c:v>8946</c:v>
                      </c:pt>
                      <c:pt idx="289">
                        <c:v>7665</c:v>
                      </c:pt>
                      <c:pt idx="290">
                        <c:v>7200</c:v>
                      </c:pt>
                      <c:pt idx="291">
                        <c:v>6195</c:v>
                      </c:pt>
                      <c:pt idx="292">
                        <c:v>5110</c:v>
                      </c:pt>
                      <c:pt idx="293">
                        <c:v>3451</c:v>
                      </c:pt>
                      <c:pt idx="294">
                        <c:v>3095</c:v>
                      </c:pt>
                      <c:pt idx="295">
                        <c:v>2812</c:v>
                      </c:pt>
                      <c:pt idx="296">
                        <c:v>3465</c:v>
                      </c:pt>
                      <c:pt idx="297">
                        <c:v>5206</c:v>
                      </c:pt>
                      <c:pt idx="298">
                        <c:v>6118</c:v>
                      </c:pt>
                      <c:pt idx="299">
                        <c:v>3457</c:v>
                      </c:pt>
                      <c:pt idx="300">
                        <c:v>3129</c:v>
                      </c:pt>
                      <c:pt idx="301">
                        <c:v>3316</c:v>
                      </c:pt>
                      <c:pt idx="302">
                        <c:v>3167</c:v>
                      </c:pt>
                      <c:pt idx="303">
                        <c:v>3066</c:v>
                      </c:pt>
                      <c:pt idx="304">
                        <c:v>4845</c:v>
                      </c:pt>
                      <c:pt idx="305">
                        <c:v>5002</c:v>
                      </c:pt>
                      <c:pt idx="306">
                        <c:v>4410</c:v>
                      </c:pt>
                      <c:pt idx="307">
                        <c:v>2741</c:v>
                      </c:pt>
                      <c:pt idx="308">
                        <c:v>2459</c:v>
                      </c:pt>
                      <c:pt idx="309">
                        <c:v>2457</c:v>
                      </c:pt>
                      <c:pt idx="310">
                        <c:v>2702</c:v>
                      </c:pt>
                      <c:pt idx="311">
                        <c:v>4461</c:v>
                      </c:pt>
                      <c:pt idx="312">
                        <c:v>4715</c:v>
                      </c:pt>
                      <c:pt idx="313">
                        <c:v>2818</c:v>
                      </c:pt>
                      <c:pt idx="314">
                        <c:v>2462</c:v>
                      </c:pt>
                      <c:pt idx="315">
                        <c:v>2975</c:v>
                      </c:pt>
                      <c:pt idx="316">
                        <c:v>3896</c:v>
                      </c:pt>
                      <c:pt idx="317">
                        <c:v>4594</c:v>
                      </c:pt>
                      <c:pt idx="318">
                        <c:v>6323</c:v>
                      </c:pt>
                      <c:pt idx="319">
                        <c:v>6076</c:v>
                      </c:pt>
                      <c:pt idx="320">
                        <c:v>3727</c:v>
                      </c:pt>
                      <c:pt idx="321">
                        <c:v>4001</c:v>
                      </c:pt>
                      <c:pt idx="322">
                        <c:v>3817</c:v>
                      </c:pt>
                      <c:pt idx="323">
                        <c:v>3559</c:v>
                      </c:pt>
                      <c:pt idx="324">
                        <c:v>2759</c:v>
                      </c:pt>
                      <c:pt idx="325">
                        <c:v>4528</c:v>
                      </c:pt>
                      <c:pt idx="326">
                        <c:v>4353</c:v>
                      </c:pt>
                      <c:pt idx="327">
                        <c:v>2803</c:v>
                      </c:pt>
                      <c:pt idx="328">
                        <c:v>2522</c:v>
                      </c:pt>
                      <c:pt idx="329">
                        <c:v>2303</c:v>
                      </c:pt>
                      <c:pt idx="330">
                        <c:v>2312</c:v>
                      </c:pt>
                      <c:pt idx="331">
                        <c:v>2136</c:v>
                      </c:pt>
                      <c:pt idx="332">
                        <c:v>2736</c:v>
                      </c:pt>
                      <c:pt idx="333">
                        <c:v>2718</c:v>
                      </c:pt>
                      <c:pt idx="334">
                        <c:v>2077</c:v>
                      </c:pt>
                      <c:pt idx="335">
                        <c:v>1760</c:v>
                      </c:pt>
                      <c:pt idx="336">
                        <c:v>1807</c:v>
                      </c:pt>
                      <c:pt idx="337">
                        <c:v>2288</c:v>
                      </c:pt>
                      <c:pt idx="338">
                        <c:v>2538</c:v>
                      </c:pt>
                      <c:pt idx="339">
                        <c:v>3421</c:v>
                      </c:pt>
                      <c:pt idx="340">
                        <c:v>3424</c:v>
                      </c:pt>
                      <c:pt idx="341">
                        <c:v>3229</c:v>
                      </c:pt>
                      <c:pt idx="342">
                        <c:v>2176</c:v>
                      </c:pt>
                      <c:pt idx="343">
                        <c:v>2153</c:v>
                      </c:pt>
                      <c:pt idx="344">
                        <c:v>2296</c:v>
                      </c:pt>
                      <c:pt idx="345">
                        <c:v>2409</c:v>
                      </c:pt>
                      <c:pt idx="346">
                        <c:v>4087</c:v>
                      </c:pt>
                      <c:pt idx="347">
                        <c:v>3987</c:v>
                      </c:pt>
                      <c:pt idx="348">
                        <c:v>2392</c:v>
                      </c:pt>
                      <c:pt idx="349">
                        <c:v>2386</c:v>
                      </c:pt>
                      <c:pt idx="350">
                        <c:v>2233</c:v>
                      </c:pt>
                      <c:pt idx="351">
                        <c:v>2212</c:v>
                      </c:pt>
                      <c:pt idx="352">
                        <c:v>2279</c:v>
                      </c:pt>
                      <c:pt idx="353">
                        <c:v>3576</c:v>
                      </c:pt>
                      <c:pt idx="354">
                        <c:v>3525</c:v>
                      </c:pt>
                      <c:pt idx="355">
                        <c:v>2275</c:v>
                      </c:pt>
                      <c:pt idx="356">
                        <c:v>2114</c:v>
                      </c:pt>
                      <c:pt idx="357">
                        <c:v>2391</c:v>
                      </c:pt>
                      <c:pt idx="358">
                        <c:v>2885</c:v>
                      </c:pt>
                      <c:pt idx="359">
                        <c:v>5183</c:v>
                      </c:pt>
                      <c:pt idx="360">
                        <c:v>9595</c:v>
                      </c:pt>
                      <c:pt idx="361">
                        <c:v>9538</c:v>
                      </c:pt>
                      <c:pt idx="362">
                        <c:v>5450</c:v>
                      </c:pt>
                      <c:pt idx="363">
                        <c:v>5846</c:v>
                      </c:pt>
                      <c:pt idx="364">
                        <c:v>4960</c:v>
                      </c:pt>
                      <c:pt idx="365">
                        <c:v>3709</c:v>
                      </c:pt>
                      <c:pt idx="366">
                        <c:v>3668</c:v>
                      </c:pt>
                      <c:pt idx="367">
                        <c:v>10792</c:v>
                      </c:pt>
                      <c:pt idx="368">
                        <c:v>9345</c:v>
                      </c:pt>
                      <c:pt idx="369">
                        <c:v>5615</c:v>
                      </c:pt>
                      <c:pt idx="370">
                        <c:v>5092</c:v>
                      </c:pt>
                      <c:pt idx="371">
                        <c:v>5007</c:v>
                      </c:pt>
                      <c:pt idx="372">
                        <c:v>4286</c:v>
                      </c:pt>
                      <c:pt idx="373">
                        <c:v>4269</c:v>
                      </c:pt>
                      <c:pt idx="374">
                        <c:v>5925</c:v>
                      </c:pt>
                      <c:pt idx="375">
                        <c:v>5472</c:v>
                      </c:pt>
                      <c:pt idx="376">
                        <c:v>3283</c:v>
                      </c:pt>
                      <c:pt idx="377">
                        <c:v>3156</c:v>
                      </c:pt>
                      <c:pt idx="378">
                        <c:v>2817</c:v>
                      </c:pt>
                      <c:pt idx="379">
                        <c:v>2799</c:v>
                      </c:pt>
                      <c:pt idx="380">
                        <c:v>3216</c:v>
                      </c:pt>
                      <c:pt idx="381">
                        <c:v>4436</c:v>
                      </c:pt>
                      <c:pt idx="382">
                        <c:v>4508</c:v>
                      </c:pt>
                      <c:pt idx="383">
                        <c:v>2757</c:v>
                      </c:pt>
                      <c:pt idx="384">
                        <c:v>2595</c:v>
                      </c:pt>
                      <c:pt idx="385">
                        <c:v>2381</c:v>
                      </c:pt>
                      <c:pt idx="386">
                        <c:v>2465</c:v>
                      </c:pt>
                      <c:pt idx="387">
                        <c:v>2517</c:v>
                      </c:pt>
                      <c:pt idx="388">
                        <c:v>3592</c:v>
                      </c:pt>
                      <c:pt idx="389">
                        <c:v>3475</c:v>
                      </c:pt>
                      <c:pt idx="390">
                        <c:v>2396</c:v>
                      </c:pt>
                      <c:pt idx="391">
                        <c:v>2264</c:v>
                      </c:pt>
                      <c:pt idx="392">
                        <c:v>2481</c:v>
                      </c:pt>
                      <c:pt idx="393">
                        <c:v>2517</c:v>
                      </c:pt>
                      <c:pt idx="394">
                        <c:v>3018</c:v>
                      </c:pt>
                      <c:pt idx="395">
                        <c:v>3005</c:v>
                      </c:pt>
                      <c:pt idx="396">
                        <c:v>2678</c:v>
                      </c:pt>
                      <c:pt idx="397">
                        <c:v>2348</c:v>
                      </c:pt>
                      <c:pt idx="398">
                        <c:v>2049</c:v>
                      </c:pt>
                      <c:pt idx="399">
                        <c:v>2002</c:v>
                      </c:pt>
                      <c:pt idx="400">
                        <c:v>2069</c:v>
                      </c:pt>
                      <c:pt idx="401">
                        <c:v>2166</c:v>
                      </c:pt>
                      <c:pt idx="402">
                        <c:v>3232</c:v>
                      </c:pt>
                      <c:pt idx="403">
                        <c:v>3250</c:v>
                      </c:pt>
                      <c:pt idx="404">
                        <c:v>1859</c:v>
                      </c:pt>
                      <c:pt idx="405">
                        <c:v>1908</c:v>
                      </c:pt>
                      <c:pt idx="406">
                        <c:v>1639</c:v>
                      </c:pt>
                      <c:pt idx="407">
                        <c:v>1755</c:v>
                      </c:pt>
                      <c:pt idx="408">
                        <c:v>1813</c:v>
                      </c:pt>
                      <c:pt idx="409">
                        <c:v>3067</c:v>
                      </c:pt>
                      <c:pt idx="410">
                        <c:v>3370</c:v>
                      </c:pt>
                      <c:pt idx="411">
                        <c:v>2101</c:v>
                      </c:pt>
                      <c:pt idx="412">
                        <c:v>1906</c:v>
                      </c:pt>
                      <c:pt idx="413">
                        <c:v>1708</c:v>
                      </c:pt>
                      <c:pt idx="414">
                        <c:v>1772</c:v>
                      </c:pt>
                      <c:pt idx="415">
                        <c:v>1901</c:v>
                      </c:pt>
                      <c:pt idx="416">
                        <c:v>2845</c:v>
                      </c:pt>
                      <c:pt idx="417">
                        <c:v>2807</c:v>
                      </c:pt>
                      <c:pt idx="418">
                        <c:v>1688</c:v>
                      </c:pt>
                      <c:pt idx="419">
                        <c:v>1597</c:v>
                      </c:pt>
                      <c:pt idx="420">
                        <c:v>1481</c:v>
                      </c:pt>
                      <c:pt idx="421">
                        <c:v>2623</c:v>
                      </c:pt>
                      <c:pt idx="422">
                        <c:v>4498</c:v>
                      </c:pt>
                      <c:pt idx="423">
                        <c:v>7044</c:v>
                      </c:pt>
                      <c:pt idx="424">
                        <c:v>7225</c:v>
                      </c:pt>
                      <c:pt idx="425">
                        <c:v>4719</c:v>
                      </c:pt>
                      <c:pt idx="426">
                        <c:v>4471</c:v>
                      </c:pt>
                      <c:pt idx="427">
                        <c:v>4369</c:v>
                      </c:pt>
                      <c:pt idx="428">
                        <c:v>3591</c:v>
                      </c:pt>
                      <c:pt idx="429">
                        <c:v>2015</c:v>
                      </c:pt>
                      <c:pt idx="430">
                        <c:v>3034</c:v>
                      </c:pt>
                      <c:pt idx="431">
                        <c:v>2932</c:v>
                      </c:pt>
                      <c:pt idx="432">
                        <c:v>1934</c:v>
                      </c:pt>
                      <c:pt idx="433">
                        <c:v>1793</c:v>
                      </c:pt>
                      <c:pt idx="434">
                        <c:v>3040</c:v>
                      </c:pt>
                      <c:pt idx="435">
                        <c:v>3599</c:v>
                      </c:pt>
                      <c:pt idx="436">
                        <c:v>3278</c:v>
                      </c:pt>
                      <c:pt idx="437">
                        <c:v>3814</c:v>
                      </c:pt>
                      <c:pt idx="438">
                        <c:v>3699</c:v>
                      </c:pt>
                      <c:pt idx="439">
                        <c:v>4018</c:v>
                      </c:pt>
                      <c:pt idx="440">
                        <c:v>3122</c:v>
                      </c:pt>
                      <c:pt idx="441">
                        <c:v>2730</c:v>
                      </c:pt>
                      <c:pt idx="442">
                        <c:v>2720</c:v>
                      </c:pt>
                      <c:pt idx="443">
                        <c:v>2451</c:v>
                      </c:pt>
                      <c:pt idx="444">
                        <c:v>2677</c:v>
                      </c:pt>
                      <c:pt idx="445">
                        <c:v>2690</c:v>
                      </c:pt>
                      <c:pt idx="446">
                        <c:v>2204</c:v>
                      </c:pt>
                      <c:pt idx="447">
                        <c:v>2108</c:v>
                      </c:pt>
                      <c:pt idx="448">
                        <c:v>2011</c:v>
                      </c:pt>
                      <c:pt idx="449">
                        <c:v>2156</c:v>
                      </c:pt>
                      <c:pt idx="450">
                        <c:v>2274</c:v>
                      </c:pt>
                      <c:pt idx="451">
                        <c:v>2504</c:v>
                      </c:pt>
                      <c:pt idx="452">
                        <c:v>2496</c:v>
                      </c:pt>
                      <c:pt idx="453">
                        <c:v>2269</c:v>
                      </c:pt>
                      <c:pt idx="454">
                        <c:v>1996</c:v>
                      </c:pt>
                      <c:pt idx="455">
                        <c:v>2046</c:v>
                      </c:pt>
                      <c:pt idx="456">
                        <c:v>2238</c:v>
                      </c:pt>
                      <c:pt idx="457">
                        <c:v>2671</c:v>
                      </c:pt>
                      <c:pt idx="458">
                        <c:v>3030</c:v>
                      </c:pt>
                      <c:pt idx="459">
                        <c:v>3063</c:v>
                      </c:pt>
                      <c:pt idx="460">
                        <c:v>2715</c:v>
                      </c:pt>
                      <c:pt idx="461">
                        <c:v>2902</c:v>
                      </c:pt>
                      <c:pt idx="462">
                        <c:v>2706</c:v>
                      </c:pt>
                      <c:pt idx="463">
                        <c:v>2801</c:v>
                      </c:pt>
                      <c:pt idx="464">
                        <c:v>2412</c:v>
                      </c:pt>
                      <c:pt idx="465">
                        <c:v>2477</c:v>
                      </c:pt>
                      <c:pt idx="466">
                        <c:v>1929</c:v>
                      </c:pt>
                      <c:pt idx="467">
                        <c:v>2549</c:v>
                      </c:pt>
                      <c:pt idx="468">
                        <c:v>2510</c:v>
                      </c:pt>
                      <c:pt idx="469">
                        <c:v>2460</c:v>
                      </c:pt>
                      <c:pt idx="470">
                        <c:v>2571</c:v>
                      </c:pt>
                      <c:pt idx="471">
                        <c:v>2257</c:v>
                      </c:pt>
                      <c:pt idx="472">
                        <c:v>2989</c:v>
                      </c:pt>
                      <c:pt idx="473">
                        <c:v>2806</c:v>
                      </c:pt>
                      <c:pt idx="474">
                        <c:v>2989</c:v>
                      </c:pt>
                      <c:pt idx="475">
                        <c:v>2754</c:v>
                      </c:pt>
                      <c:pt idx="476">
                        <c:v>5300</c:v>
                      </c:pt>
                      <c:pt idx="477">
                        <c:v>6564</c:v>
                      </c:pt>
                      <c:pt idx="478">
                        <c:v>6857</c:v>
                      </c:pt>
                      <c:pt idx="479">
                        <c:v>6234</c:v>
                      </c:pt>
                      <c:pt idx="480">
                        <c:v>5573</c:v>
                      </c:pt>
                      <c:pt idx="481">
                        <c:v>4943</c:v>
                      </c:pt>
                      <c:pt idx="482">
                        <c:v>4295</c:v>
                      </c:pt>
                      <c:pt idx="483">
                        <c:v>4140</c:v>
                      </c:pt>
                      <c:pt idx="484">
                        <c:v>4648</c:v>
                      </c:pt>
                      <c:pt idx="485">
                        <c:v>5653</c:v>
                      </c:pt>
                      <c:pt idx="486">
                        <c:v>7946</c:v>
                      </c:pt>
                      <c:pt idx="487">
                        <c:v>9152</c:v>
                      </c:pt>
                      <c:pt idx="488">
                        <c:v>6012</c:v>
                      </c:pt>
                      <c:pt idx="489">
                        <c:v>5516</c:v>
                      </c:pt>
                      <c:pt idx="490">
                        <c:v>5627</c:v>
                      </c:pt>
                      <c:pt idx="491">
                        <c:v>4893</c:v>
                      </c:pt>
                      <c:pt idx="492">
                        <c:v>3242</c:v>
                      </c:pt>
                      <c:pt idx="493">
                        <c:v>3023</c:v>
                      </c:pt>
                      <c:pt idx="494">
                        <c:v>3061</c:v>
                      </c:pt>
                      <c:pt idx="495">
                        <c:v>2879</c:v>
                      </c:pt>
                      <c:pt idx="496">
                        <c:v>2754</c:v>
                      </c:pt>
                      <c:pt idx="497">
                        <c:v>2520</c:v>
                      </c:pt>
                      <c:pt idx="498">
                        <c:v>2479</c:v>
                      </c:pt>
                      <c:pt idx="499">
                        <c:v>2477</c:v>
                      </c:pt>
                      <c:pt idx="500">
                        <c:v>2626</c:v>
                      </c:pt>
                      <c:pt idx="501">
                        <c:v>2601</c:v>
                      </c:pt>
                      <c:pt idx="502">
                        <c:v>2615</c:v>
                      </c:pt>
                      <c:pt idx="503">
                        <c:v>2514388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OrganicIns_raw!$Z$1</c15:sqref>
                        </c15:formulaRef>
                      </c:ext>
                    </c:extLst>
                    <c:strCache>
                      <c:ptCount val="1"/>
                      <c:pt idx="0">
                        <c:v>Download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OrganicIns_raw!$A$2:$A$505</c15:sqref>
                        </c15:formulaRef>
                      </c:ext>
                    </c:extLst>
                    <c:strCache>
                      <c:ptCount val="504"/>
                      <c:pt idx="0">
                        <c:v>3/16/2016</c:v>
                      </c:pt>
                      <c:pt idx="1">
                        <c:v>3/17/2016</c:v>
                      </c:pt>
                      <c:pt idx="2">
                        <c:v>3/18/2016</c:v>
                      </c:pt>
                      <c:pt idx="3">
                        <c:v>3/19/2016</c:v>
                      </c:pt>
                      <c:pt idx="4">
                        <c:v>3/20/2016</c:v>
                      </c:pt>
                      <c:pt idx="5">
                        <c:v>3/21/2016</c:v>
                      </c:pt>
                      <c:pt idx="6">
                        <c:v>3/22/2016</c:v>
                      </c:pt>
                      <c:pt idx="7">
                        <c:v>3/23/2016</c:v>
                      </c:pt>
                      <c:pt idx="8">
                        <c:v>3/24/2016</c:v>
                      </c:pt>
                      <c:pt idx="9">
                        <c:v>3/25/2016</c:v>
                      </c:pt>
                      <c:pt idx="10">
                        <c:v>3/26/2016</c:v>
                      </c:pt>
                      <c:pt idx="11">
                        <c:v>3/27/2016</c:v>
                      </c:pt>
                      <c:pt idx="12">
                        <c:v>3/28/2016</c:v>
                      </c:pt>
                      <c:pt idx="13">
                        <c:v>3/29/2016</c:v>
                      </c:pt>
                      <c:pt idx="14">
                        <c:v>3/30/2016</c:v>
                      </c:pt>
                      <c:pt idx="15">
                        <c:v>3/31/2016</c:v>
                      </c:pt>
                      <c:pt idx="16">
                        <c:v>4/1/2016</c:v>
                      </c:pt>
                      <c:pt idx="17">
                        <c:v>4/2/2016</c:v>
                      </c:pt>
                      <c:pt idx="18">
                        <c:v>4/3/2016</c:v>
                      </c:pt>
                      <c:pt idx="19">
                        <c:v>4/4/2016</c:v>
                      </c:pt>
                      <c:pt idx="20">
                        <c:v>4/5/2016</c:v>
                      </c:pt>
                      <c:pt idx="21">
                        <c:v>4/6/2016</c:v>
                      </c:pt>
                      <c:pt idx="22">
                        <c:v>4/7/2016</c:v>
                      </c:pt>
                      <c:pt idx="23">
                        <c:v>4/8/2016</c:v>
                      </c:pt>
                      <c:pt idx="24">
                        <c:v>4/9/2016</c:v>
                      </c:pt>
                      <c:pt idx="25">
                        <c:v>4/10/2016</c:v>
                      </c:pt>
                      <c:pt idx="26">
                        <c:v>4/11/2016</c:v>
                      </c:pt>
                      <c:pt idx="27">
                        <c:v>4/12/2016</c:v>
                      </c:pt>
                      <c:pt idx="28">
                        <c:v>4/13/2016</c:v>
                      </c:pt>
                      <c:pt idx="29">
                        <c:v>4/14/2016</c:v>
                      </c:pt>
                      <c:pt idx="30">
                        <c:v>4/15/2016</c:v>
                      </c:pt>
                      <c:pt idx="31">
                        <c:v>4/16/2016</c:v>
                      </c:pt>
                      <c:pt idx="32">
                        <c:v>4/17/2016</c:v>
                      </c:pt>
                      <c:pt idx="33">
                        <c:v>4/18/2016</c:v>
                      </c:pt>
                      <c:pt idx="34">
                        <c:v>4/19/2016</c:v>
                      </c:pt>
                      <c:pt idx="35">
                        <c:v>4/20/2016</c:v>
                      </c:pt>
                      <c:pt idx="36">
                        <c:v>4/21/2016</c:v>
                      </c:pt>
                      <c:pt idx="37">
                        <c:v>4/22/2016</c:v>
                      </c:pt>
                      <c:pt idx="38">
                        <c:v>4/23/2016</c:v>
                      </c:pt>
                      <c:pt idx="39">
                        <c:v>4/24/2016</c:v>
                      </c:pt>
                      <c:pt idx="40">
                        <c:v>4/25/2016</c:v>
                      </c:pt>
                      <c:pt idx="41">
                        <c:v>4/26/2016</c:v>
                      </c:pt>
                      <c:pt idx="42">
                        <c:v>4/27/2016</c:v>
                      </c:pt>
                      <c:pt idx="43">
                        <c:v>4/28/2016</c:v>
                      </c:pt>
                      <c:pt idx="44">
                        <c:v>4/29/2016</c:v>
                      </c:pt>
                      <c:pt idx="45">
                        <c:v>4/30/2016</c:v>
                      </c:pt>
                      <c:pt idx="46">
                        <c:v>5/1/2016</c:v>
                      </c:pt>
                      <c:pt idx="47">
                        <c:v>5/2/2016</c:v>
                      </c:pt>
                      <c:pt idx="48">
                        <c:v>5/3/2016</c:v>
                      </c:pt>
                      <c:pt idx="49">
                        <c:v>5/4/2016</c:v>
                      </c:pt>
                      <c:pt idx="50">
                        <c:v>5/5/2016</c:v>
                      </c:pt>
                      <c:pt idx="51">
                        <c:v>5/6/2016</c:v>
                      </c:pt>
                      <c:pt idx="52">
                        <c:v>5/7/2016</c:v>
                      </c:pt>
                      <c:pt idx="53">
                        <c:v>5/8/2016</c:v>
                      </c:pt>
                      <c:pt idx="54">
                        <c:v>5/9/2016</c:v>
                      </c:pt>
                      <c:pt idx="55">
                        <c:v>5/10/2016</c:v>
                      </c:pt>
                      <c:pt idx="56">
                        <c:v>5/11/2016</c:v>
                      </c:pt>
                      <c:pt idx="57">
                        <c:v>5/12/2016</c:v>
                      </c:pt>
                      <c:pt idx="58">
                        <c:v>5/13/2016</c:v>
                      </c:pt>
                      <c:pt idx="59">
                        <c:v>5/14/2016</c:v>
                      </c:pt>
                      <c:pt idx="60">
                        <c:v>5/15/2016</c:v>
                      </c:pt>
                      <c:pt idx="61">
                        <c:v>5/16/2016</c:v>
                      </c:pt>
                      <c:pt idx="62">
                        <c:v>5/17/2016</c:v>
                      </c:pt>
                      <c:pt idx="63">
                        <c:v>5/18/2016</c:v>
                      </c:pt>
                      <c:pt idx="64">
                        <c:v>5/19/2016</c:v>
                      </c:pt>
                      <c:pt idx="65">
                        <c:v>5/20/2016</c:v>
                      </c:pt>
                      <c:pt idx="66">
                        <c:v>5/21/2016</c:v>
                      </c:pt>
                      <c:pt idx="67">
                        <c:v>5/22/2016</c:v>
                      </c:pt>
                      <c:pt idx="68">
                        <c:v>5/23/2016</c:v>
                      </c:pt>
                      <c:pt idx="69">
                        <c:v>5/24/2016</c:v>
                      </c:pt>
                      <c:pt idx="70">
                        <c:v>5/25/2016</c:v>
                      </c:pt>
                      <c:pt idx="71">
                        <c:v>5/26/2016</c:v>
                      </c:pt>
                      <c:pt idx="72">
                        <c:v>5/27/2016</c:v>
                      </c:pt>
                      <c:pt idx="73">
                        <c:v>5/28/2016</c:v>
                      </c:pt>
                      <c:pt idx="74">
                        <c:v>5/29/2016</c:v>
                      </c:pt>
                      <c:pt idx="75">
                        <c:v>5/30/2016</c:v>
                      </c:pt>
                      <c:pt idx="76">
                        <c:v>5/31/2016</c:v>
                      </c:pt>
                      <c:pt idx="77">
                        <c:v>6/1/2016</c:v>
                      </c:pt>
                      <c:pt idx="78">
                        <c:v>6/2/2016</c:v>
                      </c:pt>
                      <c:pt idx="79">
                        <c:v>6/3/2016</c:v>
                      </c:pt>
                      <c:pt idx="80">
                        <c:v>6/4/2016</c:v>
                      </c:pt>
                      <c:pt idx="81">
                        <c:v>6/5/2016</c:v>
                      </c:pt>
                      <c:pt idx="82">
                        <c:v>6/6/2016</c:v>
                      </c:pt>
                      <c:pt idx="83">
                        <c:v>6/7/2016</c:v>
                      </c:pt>
                      <c:pt idx="84">
                        <c:v>6/8/2016</c:v>
                      </c:pt>
                      <c:pt idx="85">
                        <c:v>6/9/2016</c:v>
                      </c:pt>
                      <c:pt idx="86">
                        <c:v>6/10/2016</c:v>
                      </c:pt>
                      <c:pt idx="87">
                        <c:v>6/11/2016</c:v>
                      </c:pt>
                      <c:pt idx="88">
                        <c:v>6/12/2016</c:v>
                      </c:pt>
                      <c:pt idx="89">
                        <c:v>6/13/2016</c:v>
                      </c:pt>
                      <c:pt idx="90">
                        <c:v>6/14/2016</c:v>
                      </c:pt>
                      <c:pt idx="91">
                        <c:v>6/15/2016</c:v>
                      </c:pt>
                      <c:pt idx="92">
                        <c:v>6/16/2016</c:v>
                      </c:pt>
                      <c:pt idx="93">
                        <c:v>6/17/2016</c:v>
                      </c:pt>
                      <c:pt idx="94">
                        <c:v>6/18/2016</c:v>
                      </c:pt>
                      <c:pt idx="95">
                        <c:v>6/19/2016</c:v>
                      </c:pt>
                      <c:pt idx="96">
                        <c:v>6/20/2016</c:v>
                      </c:pt>
                      <c:pt idx="97">
                        <c:v>6/21/2016</c:v>
                      </c:pt>
                      <c:pt idx="98">
                        <c:v>6/22/2016</c:v>
                      </c:pt>
                      <c:pt idx="99">
                        <c:v>6/23/2016</c:v>
                      </c:pt>
                      <c:pt idx="100">
                        <c:v>6/24/2016</c:v>
                      </c:pt>
                      <c:pt idx="101">
                        <c:v>6/25/2016</c:v>
                      </c:pt>
                      <c:pt idx="102">
                        <c:v>6/26/2016</c:v>
                      </c:pt>
                      <c:pt idx="103">
                        <c:v>6/27/2016</c:v>
                      </c:pt>
                      <c:pt idx="104">
                        <c:v>6/28/2016</c:v>
                      </c:pt>
                      <c:pt idx="105">
                        <c:v>6/29/2016</c:v>
                      </c:pt>
                      <c:pt idx="106">
                        <c:v>6/30/2016</c:v>
                      </c:pt>
                      <c:pt idx="107">
                        <c:v>7/1/2016</c:v>
                      </c:pt>
                      <c:pt idx="108">
                        <c:v>7/2/2016</c:v>
                      </c:pt>
                      <c:pt idx="109">
                        <c:v>7/3/2016</c:v>
                      </c:pt>
                      <c:pt idx="110">
                        <c:v>7/4/2016</c:v>
                      </c:pt>
                      <c:pt idx="111">
                        <c:v>7/5/2016</c:v>
                      </c:pt>
                      <c:pt idx="112">
                        <c:v>7/6/2016</c:v>
                      </c:pt>
                      <c:pt idx="113">
                        <c:v>7/7/2016</c:v>
                      </c:pt>
                      <c:pt idx="114">
                        <c:v>7/8/2016</c:v>
                      </c:pt>
                      <c:pt idx="115">
                        <c:v>7/9/2016</c:v>
                      </c:pt>
                      <c:pt idx="116">
                        <c:v>7/10/2016</c:v>
                      </c:pt>
                      <c:pt idx="117">
                        <c:v>7/11/2016</c:v>
                      </c:pt>
                      <c:pt idx="118">
                        <c:v>7/12/2016</c:v>
                      </c:pt>
                      <c:pt idx="119">
                        <c:v>7/13/2016</c:v>
                      </c:pt>
                      <c:pt idx="120">
                        <c:v>7/14/2016</c:v>
                      </c:pt>
                      <c:pt idx="121">
                        <c:v>7/15/2016</c:v>
                      </c:pt>
                      <c:pt idx="122">
                        <c:v>7/16/2016</c:v>
                      </c:pt>
                      <c:pt idx="123">
                        <c:v>7/17/2016</c:v>
                      </c:pt>
                      <c:pt idx="124">
                        <c:v>7/18/2016</c:v>
                      </c:pt>
                      <c:pt idx="125">
                        <c:v>7/19/2016</c:v>
                      </c:pt>
                      <c:pt idx="126">
                        <c:v>7/20/2016</c:v>
                      </c:pt>
                      <c:pt idx="127">
                        <c:v>7/21/2016</c:v>
                      </c:pt>
                      <c:pt idx="128">
                        <c:v>7/22/2016</c:v>
                      </c:pt>
                      <c:pt idx="129">
                        <c:v>7/23/2016</c:v>
                      </c:pt>
                      <c:pt idx="130">
                        <c:v>7/24/2016</c:v>
                      </c:pt>
                      <c:pt idx="131">
                        <c:v>7/25/2016</c:v>
                      </c:pt>
                      <c:pt idx="132">
                        <c:v>7/26/2016</c:v>
                      </c:pt>
                      <c:pt idx="133">
                        <c:v>7/27/2016</c:v>
                      </c:pt>
                      <c:pt idx="134">
                        <c:v>7/28/2016</c:v>
                      </c:pt>
                      <c:pt idx="135">
                        <c:v>7/29/2016</c:v>
                      </c:pt>
                      <c:pt idx="136">
                        <c:v>7/30/2016</c:v>
                      </c:pt>
                      <c:pt idx="137">
                        <c:v>7/31/2016</c:v>
                      </c:pt>
                      <c:pt idx="138">
                        <c:v>8/1/2016</c:v>
                      </c:pt>
                      <c:pt idx="139">
                        <c:v>8/2/2016</c:v>
                      </c:pt>
                      <c:pt idx="140">
                        <c:v>8/3/2016</c:v>
                      </c:pt>
                      <c:pt idx="141">
                        <c:v>8/4/2016</c:v>
                      </c:pt>
                      <c:pt idx="142">
                        <c:v>8/5/2016</c:v>
                      </c:pt>
                      <c:pt idx="143">
                        <c:v>8/6/2016</c:v>
                      </c:pt>
                      <c:pt idx="144">
                        <c:v>8/7/2016</c:v>
                      </c:pt>
                      <c:pt idx="145">
                        <c:v>8/8/2016</c:v>
                      </c:pt>
                      <c:pt idx="146">
                        <c:v>8/9/2016</c:v>
                      </c:pt>
                      <c:pt idx="147">
                        <c:v>8/10/2016</c:v>
                      </c:pt>
                      <c:pt idx="148">
                        <c:v>8/11/2016</c:v>
                      </c:pt>
                      <c:pt idx="149">
                        <c:v>8/12/2016</c:v>
                      </c:pt>
                      <c:pt idx="150">
                        <c:v>8/13/2016</c:v>
                      </c:pt>
                      <c:pt idx="151">
                        <c:v>8/14/2016</c:v>
                      </c:pt>
                      <c:pt idx="152">
                        <c:v>8/15/2016</c:v>
                      </c:pt>
                      <c:pt idx="153">
                        <c:v>8/16/2016</c:v>
                      </c:pt>
                      <c:pt idx="154">
                        <c:v>8/17/2016</c:v>
                      </c:pt>
                      <c:pt idx="155">
                        <c:v>8/18/2016</c:v>
                      </c:pt>
                      <c:pt idx="156">
                        <c:v>8/19/2016</c:v>
                      </c:pt>
                      <c:pt idx="157">
                        <c:v>8/20/2016</c:v>
                      </c:pt>
                      <c:pt idx="158">
                        <c:v>8/21/2016</c:v>
                      </c:pt>
                      <c:pt idx="159">
                        <c:v>8/22/2016</c:v>
                      </c:pt>
                      <c:pt idx="160">
                        <c:v>8/23/2016</c:v>
                      </c:pt>
                      <c:pt idx="161">
                        <c:v>8/24/2016</c:v>
                      </c:pt>
                      <c:pt idx="162">
                        <c:v>8/25/2016</c:v>
                      </c:pt>
                      <c:pt idx="163">
                        <c:v>8/26/2016</c:v>
                      </c:pt>
                      <c:pt idx="164">
                        <c:v>8/27/2016</c:v>
                      </c:pt>
                      <c:pt idx="165">
                        <c:v>8/28/2016</c:v>
                      </c:pt>
                      <c:pt idx="166">
                        <c:v>8/29/2016</c:v>
                      </c:pt>
                      <c:pt idx="167">
                        <c:v>8/30/2016</c:v>
                      </c:pt>
                      <c:pt idx="168">
                        <c:v>8/31/2016</c:v>
                      </c:pt>
                      <c:pt idx="169">
                        <c:v>9/1/2016</c:v>
                      </c:pt>
                      <c:pt idx="170">
                        <c:v>9/2/2016</c:v>
                      </c:pt>
                      <c:pt idx="171">
                        <c:v>9/3/2016</c:v>
                      </c:pt>
                      <c:pt idx="172">
                        <c:v>9/4/2016</c:v>
                      </c:pt>
                      <c:pt idx="173">
                        <c:v>9/5/2016</c:v>
                      </c:pt>
                      <c:pt idx="174">
                        <c:v>9/6/2016</c:v>
                      </c:pt>
                      <c:pt idx="175">
                        <c:v>9/7/2016</c:v>
                      </c:pt>
                      <c:pt idx="176">
                        <c:v>9/8/2016</c:v>
                      </c:pt>
                      <c:pt idx="177">
                        <c:v>9/9/2016</c:v>
                      </c:pt>
                      <c:pt idx="178">
                        <c:v>9/10/2016</c:v>
                      </c:pt>
                      <c:pt idx="179">
                        <c:v>9/11/2016</c:v>
                      </c:pt>
                      <c:pt idx="180">
                        <c:v>9/12/2016</c:v>
                      </c:pt>
                      <c:pt idx="181">
                        <c:v>9/13/2016</c:v>
                      </c:pt>
                      <c:pt idx="182">
                        <c:v>9/14/2016</c:v>
                      </c:pt>
                      <c:pt idx="183">
                        <c:v>9/15/2016</c:v>
                      </c:pt>
                      <c:pt idx="184">
                        <c:v>9/16/2016</c:v>
                      </c:pt>
                      <c:pt idx="185">
                        <c:v>9/17/2016</c:v>
                      </c:pt>
                      <c:pt idx="186">
                        <c:v>9/18/2016</c:v>
                      </c:pt>
                      <c:pt idx="187">
                        <c:v>9/19/2016</c:v>
                      </c:pt>
                      <c:pt idx="188">
                        <c:v>9/20/2016</c:v>
                      </c:pt>
                      <c:pt idx="189">
                        <c:v>9/21/2016</c:v>
                      </c:pt>
                      <c:pt idx="190">
                        <c:v>9/22/2016</c:v>
                      </c:pt>
                      <c:pt idx="191">
                        <c:v>9/23/2016</c:v>
                      </c:pt>
                      <c:pt idx="192">
                        <c:v>9/24/2016</c:v>
                      </c:pt>
                      <c:pt idx="193">
                        <c:v>9/25/2016</c:v>
                      </c:pt>
                      <c:pt idx="194">
                        <c:v>9/26/2016</c:v>
                      </c:pt>
                      <c:pt idx="195">
                        <c:v>9/27/2016</c:v>
                      </c:pt>
                      <c:pt idx="196">
                        <c:v>9/28/2016</c:v>
                      </c:pt>
                      <c:pt idx="197">
                        <c:v>9/29/2016</c:v>
                      </c:pt>
                      <c:pt idx="198">
                        <c:v>9/30/2016</c:v>
                      </c:pt>
                      <c:pt idx="199">
                        <c:v>10/1/2016</c:v>
                      </c:pt>
                      <c:pt idx="200">
                        <c:v>10/2/2016</c:v>
                      </c:pt>
                      <c:pt idx="201">
                        <c:v>10/3/2016</c:v>
                      </c:pt>
                      <c:pt idx="202">
                        <c:v>10/4/2016</c:v>
                      </c:pt>
                      <c:pt idx="203">
                        <c:v>10/5/2016</c:v>
                      </c:pt>
                      <c:pt idx="204">
                        <c:v>10/6/2016</c:v>
                      </c:pt>
                      <c:pt idx="205">
                        <c:v>10/7/2016</c:v>
                      </c:pt>
                      <c:pt idx="206">
                        <c:v>10/8/2016</c:v>
                      </c:pt>
                      <c:pt idx="207">
                        <c:v>10/9/2016</c:v>
                      </c:pt>
                      <c:pt idx="208">
                        <c:v>10/10/2016</c:v>
                      </c:pt>
                      <c:pt idx="209">
                        <c:v>10/11/2016</c:v>
                      </c:pt>
                      <c:pt idx="210">
                        <c:v>10/12/2016</c:v>
                      </c:pt>
                      <c:pt idx="211">
                        <c:v>10/13/2016</c:v>
                      </c:pt>
                      <c:pt idx="212">
                        <c:v>10/14/2016</c:v>
                      </c:pt>
                      <c:pt idx="213">
                        <c:v>10/15/2016</c:v>
                      </c:pt>
                      <c:pt idx="214">
                        <c:v>10/16/2016</c:v>
                      </c:pt>
                      <c:pt idx="215">
                        <c:v>10/17/2016</c:v>
                      </c:pt>
                      <c:pt idx="216">
                        <c:v>10/18/2016</c:v>
                      </c:pt>
                      <c:pt idx="217">
                        <c:v>10/19/2016</c:v>
                      </c:pt>
                      <c:pt idx="218">
                        <c:v>10/20/2016</c:v>
                      </c:pt>
                      <c:pt idx="219">
                        <c:v>10/21/2016</c:v>
                      </c:pt>
                      <c:pt idx="220">
                        <c:v>10/22/2016</c:v>
                      </c:pt>
                      <c:pt idx="221">
                        <c:v>10/23/2016</c:v>
                      </c:pt>
                      <c:pt idx="222">
                        <c:v>10/24/2016</c:v>
                      </c:pt>
                      <c:pt idx="223">
                        <c:v>10/25/2016</c:v>
                      </c:pt>
                      <c:pt idx="224">
                        <c:v>10/26/2016</c:v>
                      </c:pt>
                      <c:pt idx="225">
                        <c:v>10/27/2016</c:v>
                      </c:pt>
                      <c:pt idx="226">
                        <c:v>10/28/2016</c:v>
                      </c:pt>
                      <c:pt idx="227">
                        <c:v>10/29/2016</c:v>
                      </c:pt>
                      <c:pt idx="228">
                        <c:v>10/30/2016</c:v>
                      </c:pt>
                      <c:pt idx="229">
                        <c:v>10/31/2016</c:v>
                      </c:pt>
                      <c:pt idx="230">
                        <c:v>11/1/2016</c:v>
                      </c:pt>
                      <c:pt idx="231">
                        <c:v>11/2/2016</c:v>
                      </c:pt>
                      <c:pt idx="232">
                        <c:v>11/3/2016</c:v>
                      </c:pt>
                      <c:pt idx="233">
                        <c:v>11/4/2016</c:v>
                      </c:pt>
                      <c:pt idx="234">
                        <c:v>11/5/2016</c:v>
                      </c:pt>
                      <c:pt idx="235">
                        <c:v>11/6/2016</c:v>
                      </c:pt>
                      <c:pt idx="236">
                        <c:v>11/7/2016</c:v>
                      </c:pt>
                      <c:pt idx="237">
                        <c:v>11/8/2016</c:v>
                      </c:pt>
                      <c:pt idx="238">
                        <c:v>11/9/2016</c:v>
                      </c:pt>
                      <c:pt idx="239">
                        <c:v>11/10/2016</c:v>
                      </c:pt>
                      <c:pt idx="240">
                        <c:v>11/11/2016</c:v>
                      </c:pt>
                      <c:pt idx="241">
                        <c:v>11/12/2016</c:v>
                      </c:pt>
                      <c:pt idx="242">
                        <c:v>11/13/2016</c:v>
                      </c:pt>
                      <c:pt idx="243">
                        <c:v>11/14/2016</c:v>
                      </c:pt>
                      <c:pt idx="244">
                        <c:v>11/15/2016</c:v>
                      </c:pt>
                      <c:pt idx="245">
                        <c:v>11/16/2016</c:v>
                      </c:pt>
                      <c:pt idx="246">
                        <c:v>11/17/2016</c:v>
                      </c:pt>
                      <c:pt idx="247">
                        <c:v>11/18/2016</c:v>
                      </c:pt>
                      <c:pt idx="248">
                        <c:v>11/19/2016</c:v>
                      </c:pt>
                      <c:pt idx="249">
                        <c:v>11/20/2016</c:v>
                      </c:pt>
                      <c:pt idx="250">
                        <c:v>11/21/2016</c:v>
                      </c:pt>
                      <c:pt idx="251">
                        <c:v>11/22/2016</c:v>
                      </c:pt>
                      <c:pt idx="252">
                        <c:v>11/23/2016</c:v>
                      </c:pt>
                      <c:pt idx="253">
                        <c:v>11/24/2016</c:v>
                      </c:pt>
                      <c:pt idx="254">
                        <c:v>11/25/2016</c:v>
                      </c:pt>
                      <c:pt idx="255">
                        <c:v>11/26/2016</c:v>
                      </c:pt>
                      <c:pt idx="256">
                        <c:v>11/27/2016</c:v>
                      </c:pt>
                      <c:pt idx="257">
                        <c:v>11/28/2016</c:v>
                      </c:pt>
                      <c:pt idx="258">
                        <c:v>11/29/2016</c:v>
                      </c:pt>
                      <c:pt idx="259">
                        <c:v>11/30/2016</c:v>
                      </c:pt>
                      <c:pt idx="260">
                        <c:v>12/1/2016</c:v>
                      </c:pt>
                      <c:pt idx="261">
                        <c:v>12/2/2016</c:v>
                      </c:pt>
                      <c:pt idx="262">
                        <c:v>12/3/2016</c:v>
                      </c:pt>
                      <c:pt idx="263">
                        <c:v>12/4/2016</c:v>
                      </c:pt>
                      <c:pt idx="264">
                        <c:v>12/5/2016</c:v>
                      </c:pt>
                      <c:pt idx="265">
                        <c:v>12/6/2016</c:v>
                      </c:pt>
                      <c:pt idx="266">
                        <c:v>12/7/2016</c:v>
                      </c:pt>
                      <c:pt idx="267">
                        <c:v>12/8/2016</c:v>
                      </c:pt>
                      <c:pt idx="268">
                        <c:v>12/9/2016</c:v>
                      </c:pt>
                      <c:pt idx="269">
                        <c:v>12/10/2016</c:v>
                      </c:pt>
                      <c:pt idx="270">
                        <c:v>12/11/2016</c:v>
                      </c:pt>
                      <c:pt idx="271">
                        <c:v>12/12/2016</c:v>
                      </c:pt>
                      <c:pt idx="272">
                        <c:v>12/13/2016</c:v>
                      </c:pt>
                      <c:pt idx="273">
                        <c:v>12/14/2016</c:v>
                      </c:pt>
                      <c:pt idx="274">
                        <c:v>12/15/2016</c:v>
                      </c:pt>
                      <c:pt idx="275">
                        <c:v>12/16/2016</c:v>
                      </c:pt>
                      <c:pt idx="276">
                        <c:v>12/17/2016</c:v>
                      </c:pt>
                      <c:pt idx="277">
                        <c:v>12/18/2016</c:v>
                      </c:pt>
                      <c:pt idx="278">
                        <c:v>12/19/2016</c:v>
                      </c:pt>
                      <c:pt idx="279">
                        <c:v>12/20/2016</c:v>
                      </c:pt>
                      <c:pt idx="280">
                        <c:v>12/21/2016</c:v>
                      </c:pt>
                      <c:pt idx="281">
                        <c:v>12/22/2016</c:v>
                      </c:pt>
                      <c:pt idx="282">
                        <c:v>12/23/2016</c:v>
                      </c:pt>
                      <c:pt idx="283">
                        <c:v>12/24/2016</c:v>
                      </c:pt>
                      <c:pt idx="284">
                        <c:v>12/25/2016</c:v>
                      </c:pt>
                      <c:pt idx="285">
                        <c:v>12/26/2016</c:v>
                      </c:pt>
                      <c:pt idx="286">
                        <c:v>12/27/2016</c:v>
                      </c:pt>
                      <c:pt idx="287">
                        <c:v>12/28/2016</c:v>
                      </c:pt>
                      <c:pt idx="288">
                        <c:v>12/29/2016</c:v>
                      </c:pt>
                      <c:pt idx="289">
                        <c:v>12/30/2016</c:v>
                      </c:pt>
                      <c:pt idx="290">
                        <c:v>12/31/2016</c:v>
                      </c:pt>
                      <c:pt idx="291">
                        <c:v>1/1/2017</c:v>
                      </c:pt>
                      <c:pt idx="292">
                        <c:v>1/2/2017</c:v>
                      </c:pt>
                      <c:pt idx="293">
                        <c:v>1/3/2017</c:v>
                      </c:pt>
                      <c:pt idx="294">
                        <c:v>1/4/2017</c:v>
                      </c:pt>
                      <c:pt idx="295">
                        <c:v>1/5/2017</c:v>
                      </c:pt>
                      <c:pt idx="296">
                        <c:v>1/6/2017</c:v>
                      </c:pt>
                      <c:pt idx="297">
                        <c:v>1/7/2017</c:v>
                      </c:pt>
                      <c:pt idx="298">
                        <c:v>1/8/2017</c:v>
                      </c:pt>
                      <c:pt idx="299">
                        <c:v>1/9/2017</c:v>
                      </c:pt>
                      <c:pt idx="300">
                        <c:v>1/10/2017</c:v>
                      </c:pt>
                      <c:pt idx="301">
                        <c:v>1/11/2017</c:v>
                      </c:pt>
                      <c:pt idx="302">
                        <c:v>1/12/2017</c:v>
                      </c:pt>
                      <c:pt idx="303">
                        <c:v>1/13/2017</c:v>
                      </c:pt>
                      <c:pt idx="304">
                        <c:v>1/14/2017</c:v>
                      </c:pt>
                      <c:pt idx="305">
                        <c:v>1/15/2017</c:v>
                      </c:pt>
                      <c:pt idx="306">
                        <c:v>1/16/2017</c:v>
                      </c:pt>
                      <c:pt idx="307">
                        <c:v>1/17/2017</c:v>
                      </c:pt>
                      <c:pt idx="308">
                        <c:v>1/18/2017</c:v>
                      </c:pt>
                      <c:pt idx="309">
                        <c:v>1/19/2017</c:v>
                      </c:pt>
                      <c:pt idx="310">
                        <c:v>1/20/2017</c:v>
                      </c:pt>
                      <c:pt idx="311">
                        <c:v>1/21/2017</c:v>
                      </c:pt>
                      <c:pt idx="312">
                        <c:v>1/22/2017</c:v>
                      </c:pt>
                      <c:pt idx="313">
                        <c:v>1/23/2017</c:v>
                      </c:pt>
                      <c:pt idx="314">
                        <c:v>1/24/2017</c:v>
                      </c:pt>
                      <c:pt idx="315">
                        <c:v>1/25/2017</c:v>
                      </c:pt>
                      <c:pt idx="316">
                        <c:v>1/26/2017</c:v>
                      </c:pt>
                      <c:pt idx="317">
                        <c:v>1/27/2017</c:v>
                      </c:pt>
                      <c:pt idx="318">
                        <c:v>1/28/2017</c:v>
                      </c:pt>
                      <c:pt idx="319">
                        <c:v>1/29/2017</c:v>
                      </c:pt>
                      <c:pt idx="320">
                        <c:v>1/30/2017</c:v>
                      </c:pt>
                      <c:pt idx="321">
                        <c:v>1/31/2017</c:v>
                      </c:pt>
                      <c:pt idx="322">
                        <c:v>2/1/2017</c:v>
                      </c:pt>
                      <c:pt idx="323">
                        <c:v>2/2/2017</c:v>
                      </c:pt>
                      <c:pt idx="324">
                        <c:v>2/3/2017</c:v>
                      </c:pt>
                      <c:pt idx="325">
                        <c:v>2/4/2017</c:v>
                      </c:pt>
                      <c:pt idx="326">
                        <c:v>2/5/2017</c:v>
                      </c:pt>
                      <c:pt idx="327">
                        <c:v>2/6/2017</c:v>
                      </c:pt>
                      <c:pt idx="328">
                        <c:v>2/7/2017</c:v>
                      </c:pt>
                      <c:pt idx="329">
                        <c:v>2/8/2017</c:v>
                      </c:pt>
                      <c:pt idx="330">
                        <c:v>2/9/2017</c:v>
                      </c:pt>
                      <c:pt idx="331">
                        <c:v>2/10/2017</c:v>
                      </c:pt>
                      <c:pt idx="332">
                        <c:v>2/11/2017</c:v>
                      </c:pt>
                      <c:pt idx="333">
                        <c:v>2/12/2017</c:v>
                      </c:pt>
                      <c:pt idx="334">
                        <c:v>2/13/2017</c:v>
                      </c:pt>
                      <c:pt idx="335">
                        <c:v>2/14/2017</c:v>
                      </c:pt>
                      <c:pt idx="336">
                        <c:v>2/15/2017</c:v>
                      </c:pt>
                      <c:pt idx="337">
                        <c:v>2/16/2017</c:v>
                      </c:pt>
                      <c:pt idx="338">
                        <c:v>2/17/2017</c:v>
                      </c:pt>
                      <c:pt idx="339">
                        <c:v>2/18/2017</c:v>
                      </c:pt>
                      <c:pt idx="340">
                        <c:v>2/19/2017</c:v>
                      </c:pt>
                      <c:pt idx="341">
                        <c:v>2/20/2017</c:v>
                      </c:pt>
                      <c:pt idx="342">
                        <c:v>2/21/2017</c:v>
                      </c:pt>
                      <c:pt idx="343">
                        <c:v>2/22/2017</c:v>
                      </c:pt>
                      <c:pt idx="344">
                        <c:v>2/23/2017</c:v>
                      </c:pt>
                      <c:pt idx="345">
                        <c:v>2/24/2017</c:v>
                      </c:pt>
                      <c:pt idx="346">
                        <c:v>2/25/2017</c:v>
                      </c:pt>
                      <c:pt idx="347">
                        <c:v>2/26/2017</c:v>
                      </c:pt>
                      <c:pt idx="348">
                        <c:v>2/27/2017</c:v>
                      </c:pt>
                      <c:pt idx="349">
                        <c:v>2/28/2017</c:v>
                      </c:pt>
                      <c:pt idx="350">
                        <c:v>3/1/2017</c:v>
                      </c:pt>
                      <c:pt idx="351">
                        <c:v>3/2/2017</c:v>
                      </c:pt>
                      <c:pt idx="352">
                        <c:v>3/3/2017</c:v>
                      </c:pt>
                      <c:pt idx="353">
                        <c:v>3/4/2017</c:v>
                      </c:pt>
                      <c:pt idx="354">
                        <c:v>3/5/2017</c:v>
                      </c:pt>
                      <c:pt idx="355">
                        <c:v>3/6/2017</c:v>
                      </c:pt>
                      <c:pt idx="356">
                        <c:v>3/7/2017</c:v>
                      </c:pt>
                      <c:pt idx="357">
                        <c:v>3/8/2017</c:v>
                      </c:pt>
                      <c:pt idx="358">
                        <c:v>3/9/2017</c:v>
                      </c:pt>
                      <c:pt idx="359">
                        <c:v>3/10/2017</c:v>
                      </c:pt>
                      <c:pt idx="360">
                        <c:v>3/11/2017</c:v>
                      </c:pt>
                      <c:pt idx="361">
                        <c:v>3/12/2017</c:v>
                      </c:pt>
                      <c:pt idx="362">
                        <c:v>3/13/2017</c:v>
                      </c:pt>
                      <c:pt idx="363">
                        <c:v>3/14/2017</c:v>
                      </c:pt>
                      <c:pt idx="364">
                        <c:v>3/15/2017</c:v>
                      </c:pt>
                      <c:pt idx="365">
                        <c:v>3/16/2017</c:v>
                      </c:pt>
                      <c:pt idx="366">
                        <c:v>3/17/2017</c:v>
                      </c:pt>
                      <c:pt idx="367">
                        <c:v>3/18/2017</c:v>
                      </c:pt>
                      <c:pt idx="368">
                        <c:v>3/19/2017</c:v>
                      </c:pt>
                      <c:pt idx="369">
                        <c:v>3/20/2017</c:v>
                      </c:pt>
                      <c:pt idx="370">
                        <c:v>3/21/2017</c:v>
                      </c:pt>
                      <c:pt idx="371">
                        <c:v>3/22/2017</c:v>
                      </c:pt>
                      <c:pt idx="372">
                        <c:v>3/23/2017</c:v>
                      </c:pt>
                      <c:pt idx="373">
                        <c:v>3/24/2017</c:v>
                      </c:pt>
                      <c:pt idx="374">
                        <c:v>3/25/2017</c:v>
                      </c:pt>
                      <c:pt idx="375">
                        <c:v>3/26/2017</c:v>
                      </c:pt>
                      <c:pt idx="376">
                        <c:v>3/27/2017</c:v>
                      </c:pt>
                      <c:pt idx="377">
                        <c:v>3/28/2017</c:v>
                      </c:pt>
                      <c:pt idx="378">
                        <c:v>3/29/2017</c:v>
                      </c:pt>
                      <c:pt idx="379">
                        <c:v>3/30/2017</c:v>
                      </c:pt>
                      <c:pt idx="380">
                        <c:v>3/31/2017</c:v>
                      </c:pt>
                      <c:pt idx="381">
                        <c:v>4/1/2017</c:v>
                      </c:pt>
                      <c:pt idx="382">
                        <c:v>4/2/2017</c:v>
                      </c:pt>
                      <c:pt idx="383">
                        <c:v>4/3/2017</c:v>
                      </c:pt>
                      <c:pt idx="384">
                        <c:v>4/4/2017</c:v>
                      </c:pt>
                      <c:pt idx="385">
                        <c:v>4/5/2017</c:v>
                      </c:pt>
                      <c:pt idx="386">
                        <c:v>4/6/2017</c:v>
                      </c:pt>
                      <c:pt idx="387">
                        <c:v>4/7/2017</c:v>
                      </c:pt>
                      <c:pt idx="388">
                        <c:v>4/8/2017</c:v>
                      </c:pt>
                      <c:pt idx="389">
                        <c:v>4/9/2017</c:v>
                      </c:pt>
                      <c:pt idx="390">
                        <c:v>4/10/2017</c:v>
                      </c:pt>
                      <c:pt idx="391">
                        <c:v>4/11/2017</c:v>
                      </c:pt>
                      <c:pt idx="392">
                        <c:v>4/12/2017</c:v>
                      </c:pt>
                      <c:pt idx="393">
                        <c:v>4/13/2017</c:v>
                      </c:pt>
                      <c:pt idx="394">
                        <c:v>4/14/2017</c:v>
                      </c:pt>
                      <c:pt idx="395">
                        <c:v>4/15/2017</c:v>
                      </c:pt>
                      <c:pt idx="396">
                        <c:v>4/16/2017</c:v>
                      </c:pt>
                      <c:pt idx="397">
                        <c:v>4/17/2017</c:v>
                      </c:pt>
                      <c:pt idx="398">
                        <c:v>4/18/2017</c:v>
                      </c:pt>
                      <c:pt idx="399">
                        <c:v>4/19/2017</c:v>
                      </c:pt>
                      <c:pt idx="400">
                        <c:v>4/20/2017</c:v>
                      </c:pt>
                      <c:pt idx="401">
                        <c:v>4/21/2017</c:v>
                      </c:pt>
                      <c:pt idx="402">
                        <c:v>4/22/2017</c:v>
                      </c:pt>
                      <c:pt idx="403">
                        <c:v>4/23/2017</c:v>
                      </c:pt>
                      <c:pt idx="404">
                        <c:v>4/24/2017</c:v>
                      </c:pt>
                      <c:pt idx="405">
                        <c:v>4/25/2017</c:v>
                      </c:pt>
                      <c:pt idx="406">
                        <c:v>4/26/2017</c:v>
                      </c:pt>
                      <c:pt idx="407">
                        <c:v>4/27/2017</c:v>
                      </c:pt>
                      <c:pt idx="408">
                        <c:v>4/28/2017</c:v>
                      </c:pt>
                      <c:pt idx="409">
                        <c:v>4/29/2017</c:v>
                      </c:pt>
                      <c:pt idx="410">
                        <c:v>4/30/2017</c:v>
                      </c:pt>
                      <c:pt idx="411">
                        <c:v>5/1/2017</c:v>
                      </c:pt>
                      <c:pt idx="412">
                        <c:v>5/2/2017</c:v>
                      </c:pt>
                      <c:pt idx="413">
                        <c:v>5/3/2017</c:v>
                      </c:pt>
                      <c:pt idx="414">
                        <c:v>5/4/2017</c:v>
                      </c:pt>
                      <c:pt idx="415">
                        <c:v>5/5/2017</c:v>
                      </c:pt>
                      <c:pt idx="416">
                        <c:v>5/6/2017</c:v>
                      </c:pt>
                      <c:pt idx="417">
                        <c:v>5/7/2017</c:v>
                      </c:pt>
                      <c:pt idx="418">
                        <c:v>5/8/2017</c:v>
                      </c:pt>
                      <c:pt idx="419">
                        <c:v>5/9/2017</c:v>
                      </c:pt>
                      <c:pt idx="420">
                        <c:v>5/10/2017</c:v>
                      </c:pt>
                      <c:pt idx="421">
                        <c:v>5/11/2017</c:v>
                      </c:pt>
                      <c:pt idx="422">
                        <c:v>5/12/2017</c:v>
                      </c:pt>
                      <c:pt idx="423">
                        <c:v>5/13/2017</c:v>
                      </c:pt>
                      <c:pt idx="424">
                        <c:v>5/14/2017</c:v>
                      </c:pt>
                      <c:pt idx="425">
                        <c:v>5/15/2017</c:v>
                      </c:pt>
                      <c:pt idx="426">
                        <c:v>5/16/2017</c:v>
                      </c:pt>
                      <c:pt idx="427">
                        <c:v>5/17/2017</c:v>
                      </c:pt>
                      <c:pt idx="428">
                        <c:v>5/18/2017</c:v>
                      </c:pt>
                      <c:pt idx="429">
                        <c:v>5/19/2017</c:v>
                      </c:pt>
                      <c:pt idx="430">
                        <c:v>5/20/2017</c:v>
                      </c:pt>
                      <c:pt idx="431">
                        <c:v>5/21/2017</c:v>
                      </c:pt>
                      <c:pt idx="432">
                        <c:v>5/22/2017</c:v>
                      </c:pt>
                      <c:pt idx="433">
                        <c:v>5/23/2017</c:v>
                      </c:pt>
                      <c:pt idx="434">
                        <c:v>5/24/2017</c:v>
                      </c:pt>
                      <c:pt idx="435">
                        <c:v>5/25/2017</c:v>
                      </c:pt>
                      <c:pt idx="436">
                        <c:v>5/26/2017</c:v>
                      </c:pt>
                      <c:pt idx="437">
                        <c:v>5/27/2017</c:v>
                      </c:pt>
                      <c:pt idx="438">
                        <c:v>5/28/2017</c:v>
                      </c:pt>
                      <c:pt idx="439">
                        <c:v>5/29/2017</c:v>
                      </c:pt>
                      <c:pt idx="440">
                        <c:v>5/30/2017</c:v>
                      </c:pt>
                      <c:pt idx="441">
                        <c:v>5/31/2017</c:v>
                      </c:pt>
                      <c:pt idx="442">
                        <c:v>6/1/2017</c:v>
                      </c:pt>
                      <c:pt idx="443">
                        <c:v>6/2/2017</c:v>
                      </c:pt>
                      <c:pt idx="444">
                        <c:v>6/3/2017</c:v>
                      </c:pt>
                      <c:pt idx="445">
                        <c:v>6/4/2017</c:v>
                      </c:pt>
                      <c:pt idx="446">
                        <c:v>6/5/2017</c:v>
                      </c:pt>
                      <c:pt idx="447">
                        <c:v>6/6/2017</c:v>
                      </c:pt>
                      <c:pt idx="448">
                        <c:v>6/7/2017</c:v>
                      </c:pt>
                      <c:pt idx="449">
                        <c:v>6/8/2017</c:v>
                      </c:pt>
                      <c:pt idx="450">
                        <c:v>6/9/2017</c:v>
                      </c:pt>
                      <c:pt idx="451">
                        <c:v>6/10/2017</c:v>
                      </c:pt>
                      <c:pt idx="452">
                        <c:v>6/11/2017</c:v>
                      </c:pt>
                      <c:pt idx="453">
                        <c:v>6/12/2017</c:v>
                      </c:pt>
                      <c:pt idx="454">
                        <c:v>6/13/2017</c:v>
                      </c:pt>
                      <c:pt idx="455">
                        <c:v>6/14/2017</c:v>
                      </c:pt>
                      <c:pt idx="456">
                        <c:v>6/15/2017</c:v>
                      </c:pt>
                      <c:pt idx="457">
                        <c:v>6/16/2017</c:v>
                      </c:pt>
                      <c:pt idx="458">
                        <c:v>6/17/2017</c:v>
                      </c:pt>
                      <c:pt idx="459">
                        <c:v>6/18/2017</c:v>
                      </c:pt>
                      <c:pt idx="460">
                        <c:v>6/19/2017</c:v>
                      </c:pt>
                      <c:pt idx="461">
                        <c:v>6/20/2017</c:v>
                      </c:pt>
                      <c:pt idx="462">
                        <c:v>6/21/2017</c:v>
                      </c:pt>
                      <c:pt idx="463">
                        <c:v>6/22/2017</c:v>
                      </c:pt>
                      <c:pt idx="464">
                        <c:v>6/23/2017</c:v>
                      </c:pt>
                      <c:pt idx="465">
                        <c:v>6/24/2017</c:v>
                      </c:pt>
                      <c:pt idx="466">
                        <c:v>6/25/2017</c:v>
                      </c:pt>
                      <c:pt idx="467">
                        <c:v>6/26/2017</c:v>
                      </c:pt>
                      <c:pt idx="468">
                        <c:v>6/27/2017</c:v>
                      </c:pt>
                      <c:pt idx="469">
                        <c:v>6/28/2017</c:v>
                      </c:pt>
                      <c:pt idx="470">
                        <c:v>6/29/2017</c:v>
                      </c:pt>
                      <c:pt idx="471">
                        <c:v>6/30/2017</c:v>
                      </c:pt>
                      <c:pt idx="472">
                        <c:v>7/1/2017</c:v>
                      </c:pt>
                      <c:pt idx="473">
                        <c:v>7/2/2017</c:v>
                      </c:pt>
                      <c:pt idx="474">
                        <c:v>7/3/2017</c:v>
                      </c:pt>
                      <c:pt idx="475">
                        <c:v>7/4/2017</c:v>
                      </c:pt>
                      <c:pt idx="476">
                        <c:v>7/5/2017</c:v>
                      </c:pt>
                      <c:pt idx="477">
                        <c:v>7/6/2017</c:v>
                      </c:pt>
                      <c:pt idx="478">
                        <c:v>7/7/2017</c:v>
                      </c:pt>
                      <c:pt idx="479">
                        <c:v>7/8/2017</c:v>
                      </c:pt>
                      <c:pt idx="480">
                        <c:v>7/9/2017</c:v>
                      </c:pt>
                      <c:pt idx="481">
                        <c:v>7/10/2017</c:v>
                      </c:pt>
                      <c:pt idx="482">
                        <c:v>7/11/2017</c:v>
                      </c:pt>
                      <c:pt idx="483">
                        <c:v>7/12/2017</c:v>
                      </c:pt>
                      <c:pt idx="484">
                        <c:v>7/13/2017</c:v>
                      </c:pt>
                      <c:pt idx="485">
                        <c:v>7/14/2017</c:v>
                      </c:pt>
                      <c:pt idx="486">
                        <c:v>7/15/2017</c:v>
                      </c:pt>
                      <c:pt idx="487">
                        <c:v>7/16/2017</c:v>
                      </c:pt>
                      <c:pt idx="488">
                        <c:v>7/17/2017</c:v>
                      </c:pt>
                      <c:pt idx="489">
                        <c:v>7/18/2017</c:v>
                      </c:pt>
                      <c:pt idx="490">
                        <c:v>7/19/2017</c:v>
                      </c:pt>
                      <c:pt idx="491">
                        <c:v>7/20/2017</c:v>
                      </c:pt>
                      <c:pt idx="492">
                        <c:v>7/21/2017</c:v>
                      </c:pt>
                      <c:pt idx="493">
                        <c:v>7/22/2017</c:v>
                      </c:pt>
                      <c:pt idx="494">
                        <c:v>7/23/2017</c:v>
                      </c:pt>
                      <c:pt idx="495">
                        <c:v>7/24/2017</c:v>
                      </c:pt>
                      <c:pt idx="496">
                        <c:v>7/25/2017</c:v>
                      </c:pt>
                      <c:pt idx="497">
                        <c:v>7/26/2017</c:v>
                      </c:pt>
                      <c:pt idx="498">
                        <c:v>7/27/2017</c:v>
                      </c:pt>
                      <c:pt idx="499">
                        <c:v>7/28/2017</c:v>
                      </c:pt>
                      <c:pt idx="500">
                        <c:v>7/29/2017</c:v>
                      </c:pt>
                      <c:pt idx="501">
                        <c:v>7/30/2017</c:v>
                      </c:pt>
                      <c:pt idx="502">
                        <c:v>7/31/2017</c:v>
                      </c:pt>
                      <c:pt idx="503">
                        <c:v>Grand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OrganicIns_raw!$Z$2:$Z$505</c15:sqref>
                        </c15:formulaRef>
                      </c:ext>
                    </c:extLst>
                    <c:numCache>
                      <c:formatCode>#,###</c:formatCode>
                      <c:ptCount val="504"/>
                      <c:pt idx="0">
                        <c:v>2479</c:v>
                      </c:pt>
                      <c:pt idx="1">
                        <c:v>38835</c:v>
                      </c:pt>
                      <c:pt idx="2">
                        <c:v>116437</c:v>
                      </c:pt>
                      <c:pt idx="3">
                        <c:v>142431</c:v>
                      </c:pt>
                      <c:pt idx="4">
                        <c:v>118107</c:v>
                      </c:pt>
                      <c:pt idx="5">
                        <c:v>77696</c:v>
                      </c:pt>
                      <c:pt idx="6">
                        <c:v>71366</c:v>
                      </c:pt>
                      <c:pt idx="7">
                        <c:v>67268</c:v>
                      </c:pt>
                      <c:pt idx="8">
                        <c:v>63223</c:v>
                      </c:pt>
                      <c:pt idx="9">
                        <c:v>46679</c:v>
                      </c:pt>
                      <c:pt idx="10">
                        <c:v>36144</c:v>
                      </c:pt>
                      <c:pt idx="11">
                        <c:v>26304</c:v>
                      </c:pt>
                      <c:pt idx="12">
                        <c:v>19173</c:v>
                      </c:pt>
                      <c:pt idx="13">
                        <c:v>15487</c:v>
                      </c:pt>
                      <c:pt idx="14">
                        <c:v>11923</c:v>
                      </c:pt>
                      <c:pt idx="15">
                        <c:v>11517</c:v>
                      </c:pt>
                      <c:pt idx="16">
                        <c:v>15745</c:v>
                      </c:pt>
                      <c:pt idx="17">
                        <c:v>25507</c:v>
                      </c:pt>
                      <c:pt idx="18">
                        <c:v>27042</c:v>
                      </c:pt>
                      <c:pt idx="19">
                        <c:v>17119</c:v>
                      </c:pt>
                      <c:pt idx="20">
                        <c:v>15461</c:v>
                      </c:pt>
                      <c:pt idx="21">
                        <c:v>15286</c:v>
                      </c:pt>
                      <c:pt idx="22">
                        <c:v>13927</c:v>
                      </c:pt>
                      <c:pt idx="23">
                        <c:v>11664</c:v>
                      </c:pt>
                      <c:pt idx="24">
                        <c:v>17463</c:v>
                      </c:pt>
                      <c:pt idx="25">
                        <c:v>16989</c:v>
                      </c:pt>
                      <c:pt idx="26">
                        <c:v>10625</c:v>
                      </c:pt>
                      <c:pt idx="27">
                        <c:v>9070</c:v>
                      </c:pt>
                      <c:pt idx="28">
                        <c:v>8237</c:v>
                      </c:pt>
                      <c:pt idx="29">
                        <c:v>7561</c:v>
                      </c:pt>
                      <c:pt idx="30">
                        <c:v>7553</c:v>
                      </c:pt>
                      <c:pt idx="31">
                        <c:v>10943</c:v>
                      </c:pt>
                      <c:pt idx="32">
                        <c:v>11094</c:v>
                      </c:pt>
                      <c:pt idx="33">
                        <c:v>8082</c:v>
                      </c:pt>
                      <c:pt idx="34">
                        <c:v>6881</c:v>
                      </c:pt>
                      <c:pt idx="35">
                        <c:v>6994</c:v>
                      </c:pt>
                      <c:pt idx="36">
                        <c:v>6880</c:v>
                      </c:pt>
                      <c:pt idx="37">
                        <c:v>7473</c:v>
                      </c:pt>
                      <c:pt idx="38">
                        <c:v>11082</c:v>
                      </c:pt>
                      <c:pt idx="39">
                        <c:v>12452</c:v>
                      </c:pt>
                      <c:pt idx="40">
                        <c:v>8337</c:v>
                      </c:pt>
                      <c:pt idx="41">
                        <c:v>7658</c:v>
                      </c:pt>
                      <c:pt idx="42">
                        <c:v>6994</c:v>
                      </c:pt>
                      <c:pt idx="43">
                        <c:v>7837</c:v>
                      </c:pt>
                      <c:pt idx="44">
                        <c:v>7364</c:v>
                      </c:pt>
                      <c:pt idx="45">
                        <c:v>10856</c:v>
                      </c:pt>
                      <c:pt idx="46">
                        <c:v>12704</c:v>
                      </c:pt>
                      <c:pt idx="47">
                        <c:v>8366</c:v>
                      </c:pt>
                      <c:pt idx="48" formatCode="#,##0">
                        <c:v>6879</c:v>
                      </c:pt>
                      <c:pt idx="49" formatCode="#,##0">
                        <c:v>6506</c:v>
                      </c:pt>
                      <c:pt idx="50" formatCode="#,##0">
                        <c:v>6001</c:v>
                      </c:pt>
                      <c:pt idx="51" formatCode="#,##0">
                        <c:v>5239</c:v>
                      </c:pt>
                      <c:pt idx="52" formatCode="#,##0">
                        <c:v>7064</c:v>
                      </c:pt>
                      <c:pt idx="53" formatCode="#,##0">
                        <c:v>8149</c:v>
                      </c:pt>
                      <c:pt idx="54" formatCode="#,##0">
                        <c:v>5422</c:v>
                      </c:pt>
                      <c:pt idx="55" formatCode="#,##0">
                        <c:v>4524</c:v>
                      </c:pt>
                      <c:pt idx="56" formatCode="#,##0">
                        <c:v>4514</c:v>
                      </c:pt>
                      <c:pt idx="57" formatCode="#,##0">
                        <c:v>4730</c:v>
                      </c:pt>
                      <c:pt idx="58" formatCode="#,##0">
                        <c:v>5668</c:v>
                      </c:pt>
                      <c:pt idx="59" formatCode="#,##0">
                        <c:v>8650</c:v>
                      </c:pt>
                      <c:pt idx="60" formatCode="#,##0">
                        <c:v>9800</c:v>
                      </c:pt>
                      <c:pt idx="61" formatCode="#,##0">
                        <c:v>6798</c:v>
                      </c:pt>
                      <c:pt idx="62" formatCode="#,##0">
                        <c:v>6178</c:v>
                      </c:pt>
                      <c:pt idx="63" formatCode="#,##0">
                        <c:v>5922</c:v>
                      </c:pt>
                      <c:pt idx="64" formatCode="#,##0">
                        <c:v>5357</c:v>
                      </c:pt>
                      <c:pt idx="65" formatCode="#,##0">
                        <c:v>4613</c:v>
                      </c:pt>
                      <c:pt idx="66" formatCode="#,##0">
                        <c:v>5556</c:v>
                      </c:pt>
                      <c:pt idx="67" formatCode="#,##0">
                        <c:v>5745</c:v>
                      </c:pt>
                      <c:pt idx="68" formatCode="#,##0">
                        <c:v>3748</c:v>
                      </c:pt>
                      <c:pt idx="69" formatCode="#,##0">
                        <c:v>3155</c:v>
                      </c:pt>
                      <c:pt idx="70" formatCode="#,##0">
                        <c:v>4551</c:v>
                      </c:pt>
                      <c:pt idx="71" formatCode="#,##0">
                        <c:v>5145</c:v>
                      </c:pt>
                      <c:pt idx="72" formatCode="#,##0">
                        <c:v>5397</c:v>
                      </c:pt>
                      <c:pt idx="73" formatCode="#,##0">
                        <c:v>5833</c:v>
                      </c:pt>
                      <c:pt idx="74" formatCode="#,##0">
                        <c:v>5927</c:v>
                      </c:pt>
                      <c:pt idx="75" formatCode="#,##0">
                        <c:v>7033</c:v>
                      </c:pt>
                      <c:pt idx="76" formatCode="#,##0">
                        <c:v>5642</c:v>
                      </c:pt>
                      <c:pt idx="77" formatCode="#,##0">
                        <c:v>5214</c:v>
                      </c:pt>
                      <c:pt idx="78" formatCode="#,##0">
                        <c:v>4594</c:v>
                      </c:pt>
                      <c:pt idx="79" formatCode="#,##0">
                        <c:v>4595</c:v>
                      </c:pt>
                      <c:pt idx="80" formatCode="#,##0">
                        <c:v>5429</c:v>
                      </c:pt>
                      <c:pt idx="81" formatCode="#,##0">
                        <c:v>6442</c:v>
                      </c:pt>
                      <c:pt idx="82" formatCode="#,##0">
                        <c:v>5303</c:v>
                      </c:pt>
                      <c:pt idx="83" formatCode="#,##0">
                        <c:v>4518</c:v>
                      </c:pt>
                      <c:pt idx="84" formatCode="#,##0">
                        <c:v>4103</c:v>
                      </c:pt>
                      <c:pt idx="85" formatCode="#,##0">
                        <c:v>4488</c:v>
                      </c:pt>
                      <c:pt idx="86" formatCode="#,##0">
                        <c:v>4514</c:v>
                      </c:pt>
                      <c:pt idx="87" formatCode="#,##0">
                        <c:v>4871</c:v>
                      </c:pt>
                      <c:pt idx="88" formatCode="#,##0">
                        <c:v>5269</c:v>
                      </c:pt>
                      <c:pt idx="89" formatCode="#,##0">
                        <c:v>4175</c:v>
                      </c:pt>
                      <c:pt idx="90" formatCode="#,##0">
                        <c:v>4132</c:v>
                      </c:pt>
                      <c:pt idx="91" formatCode="#,##0">
                        <c:v>4692</c:v>
                      </c:pt>
                      <c:pt idx="92" formatCode="#,##0">
                        <c:v>5404</c:v>
                      </c:pt>
                      <c:pt idx="93" formatCode="#,##0">
                        <c:v>5690</c:v>
                      </c:pt>
                      <c:pt idx="94" formatCode="#,##0">
                        <c:v>6085</c:v>
                      </c:pt>
                      <c:pt idx="95" formatCode="#,##0">
                        <c:v>6038</c:v>
                      </c:pt>
                      <c:pt idx="96" formatCode="#,##0">
                        <c:v>6034</c:v>
                      </c:pt>
                      <c:pt idx="97" formatCode="#,##0">
                        <c:v>5986</c:v>
                      </c:pt>
                      <c:pt idx="98" formatCode="#,##0">
                        <c:v>6092</c:v>
                      </c:pt>
                      <c:pt idx="99" formatCode="#,##0">
                        <c:v>5870</c:v>
                      </c:pt>
                      <c:pt idx="100" formatCode="#,##0">
                        <c:v>5451</c:v>
                      </c:pt>
                      <c:pt idx="101" formatCode="#,##0">
                        <c:v>6150</c:v>
                      </c:pt>
                      <c:pt idx="102" formatCode="#,##0">
                        <c:v>7195</c:v>
                      </c:pt>
                      <c:pt idx="103" formatCode="#,##0">
                        <c:v>7790</c:v>
                      </c:pt>
                      <c:pt idx="104" formatCode="#,##0">
                        <c:v>8764</c:v>
                      </c:pt>
                      <c:pt idx="105" formatCode="#,##0">
                        <c:v>8436</c:v>
                      </c:pt>
                      <c:pt idx="106" formatCode="#,##0">
                        <c:v>8150</c:v>
                      </c:pt>
                      <c:pt idx="107" formatCode="#,##0">
                        <c:v>10681</c:v>
                      </c:pt>
                      <c:pt idx="108" formatCode="#,##0">
                        <c:v>10915</c:v>
                      </c:pt>
                      <c:pt idx="109" formatCode="#,##0">
                        <c:v>9872</c:v>
                      </c:pt>
                      <c:pt idx="110" formatCode="#,##0">
                        <c:v>9683</c:v>
                      </c:pt>
                      <c:pt idx="111" formatCode="#,##0">
                        <c:v>8817</c:v>
                      </c:pt>
                      <c:pt idx="112" formatCode="#,##0">
                        <c:v>8993</c:v>
                      </c:pt>
                      <c:pt idx="113" formatCode="#,##0">
                        <c:v>7161</c:v>
                      </c:pt>
                      <c:pt idx="114" formatCode="#,##0">
                        <c:v>7060</c:v>
                      </c:pt>
                      <c:pt idx="115" formatCode="#,##0">
                        <c:v>6608</c:v>
                      </c:pt>
                      <c:pt idx="116" formatCode="#,##0">
                        <c:v>7193</c:v>
                      </c:pt>
                      <c:pt idx="117" formatCode="#,##0">
                        <c:v>7161</c:v>
                      </c:pt>
                      <c:pt idx="118" formatCode="#,##0">
                        <c:v>6578</c:v>
                      </c:pt>
                      <c:pt idx="119" formatCode="#,##0">
                        <c:v>6312</c:v>
                      </c:pt>
                      <c:pt idx="120" formatCode="#,##0">
                        <c:v>5843</c:v>
                      </c:pt>
                      <c:pt idx="121" formatCode="#,##0">
                        <c:v>5700</c:v>
                      </c:pt>
                      <c:pt idx="122" formatCode="#,##0">
                        <c:v>6319</c:v>
                      </c:pt>
                      <c:pt idx="123" formatCode="#,##0">
                        <c:v>7211</c:v>
                      </c:pt>
                      <c:pt idx="124" formatCode="#,##0">
                        <c:v>6970</c:v>
                      </c:pt>
                      <c:pt idx="125" formatCode="#,##0">
                        <c:v>6208</c:v>
                      </c:pt>
                      <c:pt idx="126" formatCode="#,##0">
                        <c:v>5719</c:v>
                      </c:pt>
                      <c:pt idx="127" formatCode="#,##0">
                        <c:v>4846</c:v>
                      </c:pt>
                      <c:pt idx="128" formatCode="#,##0">
                        <c:v>4573</c:v>
                      </c:pt>
                      <c:pt idx="129" formatCode="#,##0">
                        <c:v>4708</c:v>
                      </c:pt>
                      <c:pt idx="130" formatCode="#,##0">
                        <c:v>5215</c:v>
                      </c:pt>
                      <c:pt idx="131" formatCode="#,##0">
                        <c:v>5363</c:v>
                      </c:pt>
                      <c:pt idx="132" formatCode="#,##0">
                        <c:v>4747</c:v>
                      </c:pt>
                      <c:pt idx="133" formatCode="#,##0">
                        <c:v>4153</c:v>
                      </c:pt>
                      <c:pt idx="134" formatCode="#,##0">
                        <c:v>4354</c:v>
                      </c:pt>
                      <c:pt idx="135" formatCode="#,##0">
                        <c:v>8770</c:v>
                      </c:pt>
                      <c:pt idx="136" formatCode="#,##0">
                        <c:v>7824</c:v>
                      </c:pt>
                      <c:pt idx="137" formatCode="#,##0">
                        <c:v>7643</c:v>
                      </c:pt>
                      <c:pt idx="138" formatCode="#,##0">
                        <c:v>7633</c:v>
                      </c:pt>
                      <c:pt idx="139" formatCode="#,##0">
                        <c:v>8492</c:v>
                      </c:pt>
                      <c:pt idx="140" formatCode="#,##0">
                        <c:v>9048</c:v>
                      </c:pt>
                      <c:pt idx="141" formatCode="#,##0">
                        <c:v>8800</c:v>
                      </c:pt>
                      <c:pt idx="142" formatCode="#,##0">
                        <c:v>8012</c:v>
                      </c:pt>
                      <c:pt idx="143" formatCode="#,##0">
                        <c:v>7793</c:v>
                      </c:pt>
                      <c:pt idx="144" formatCode="#,##0">
                        <c:v>7546</c:v>
                      </c:pt>
                      <c:pt idx="145" formatCode="#,##0">
                        <c:v>6846</c:v>
                      </c:pt>
                      <c:pt idx="146" formatCode="#,##0">
                        <c:v>6419</c:v>
                      </c:pt>
                      <c:pt idx="147" formatCode="#,##0">
                        <c:v>6053</c:v>
                      </c:pt>
                      <c:pt idx="148" formatCode="#,##0">
                        <c:v>6180</c:v>
                      </c:pt>
                      <c:pt idx="149" formatCode="#,##0">
                        <c:v>6353</c:v>
                      </c:pt>
                      <c:pt idx="150" formatCode="#,##0">
                        <c:v>7168</c:v>
                      </c:pt>
                      <c:pt idx="151" formatCode="#,##0">
                        <c:v>7758</c:v>
                      </c:pt>
                      <c:pt idx="152" formatCode="#,##0">
                        <c:v>6912</c:v>
                      </c:pt>
                      <c:pt idx="153" formatCode="#,##0">
                        <c:v>5948</c:v>
                      </c:pt>
                      <c:pt idx="154" formatCode="#,##0">
                        <c:v>5594</c:v>
                      </c:pt>
                      <c:pt idx="155" formatCode="#,##0">
                        <c:v>5275</c:v>
                      </c:pt>
                      <c:pt idx="156" formatCode="#,##0">
                        <c:v>5055</c:v>
                      </c:pt>
                      <c:pt idx="157" formatCode="#,##0">
                        <c:v>5946</c:v>
                      </c:pt>
                      <c:pt idx="158" formatCode="#,##0">
                        <c:v>6432</c:v>
                      </c:pt>
                      <c:pt idx="159" formatCode="#,##0">
                        <c:v>4649</c:v>
                      </c:pt>
                      <c:pt idx="160" formatCode="#,##0">
                        <c:v>3843</c:v>
                      </c:pt>
                      <c:pt idx="161" formatCode="#,##0">
                        <c:v>3780</c:v>
                      </c:pt>
                      <c:pt idx="162" formatCode="#,##0">
                        <c:v>3602</c:v>
                      </c:pt>
                      <c:pt idx="163" formatCode="#,##0">
                        <c:v>3480</c:v>
                      </c:pt>
                      <c:pt idx="164" formatCode="#,##0">
                        <c:v>4710</c:v>
                      </c:pt>
                      <c:pt idx="165" formatCode="#,##0">
                        <c:v>4983</c:v>
                      </c:pt>
                      <c:pt idx="166" formatCode="#,##0">
                        <c:v>3390</c:v>
                      </c:pt>
                      <c:pt idx="167" formatCode="#,##0">
                        <c:v>3426</c:v>
                      </c:pt>
                      <c:pt idx="168" formatCode="#,##0">
                        <c:v>3592</c:v>
                      </c:pt>
                      <c:pt idx="169" formatCode="#,##0">
                        <c:v>3949</c:v>
                      </c:pt>
                      <c:pt idx="170" formatCode="#,##0">
                        <c:v>4824</c:v>
                      </c:pt>
                      <c:pt idx="171" formatCode="#,##0">
                        <c:v>6183</c:v>
                      </c:pt>
                      <c:pt idx="172" formatCode="#,##0">
                        <c:v>6506</c:v>
                      </c:pt>
                      <c:pt idx="173" formatCode="#,##0">
                        <c:v>7404</c:v>
                      </c:pt>
                      <c:pt idx="174" formatCode="#,##0">
                        <c:v>4343</c:v>
                      </c:pt>
                      <c:pt idx="175" formatCode="#,##0">
                        <c:v>3381</c:v>
                      </c:pt>
                      <c:pt idx="176" formatCode="#,##0">
                        <c:v>2904</c:v>
                      </c:pt>
                      <c:pt idx="177" formatCode="#,##0">
                        <c:v>3100</c:v>
                      </c:pt>
                      <c:pt idx="178" formatCode="#,##0">
                        <c:v>5933</c:v>
                      </c:pt>
                      <c:pt idx="179" formatCode="#,##0">
                        <c:v>6049</c:v>
                      </c:pt>
                      <c:pt idx="180" formatCode="#,##0">
                        <c:v>4413</c:v>
                      </c:pt>
                      <c:pt idx="181" formatCode="#,##0">
                        <c:v>3557</c:v>
                      </c:pt>
                      <c:pt idx="182" formatCode="#,##0">
                        <c:v>3153</c:v>
                      </c:pt>
                      <c:pt idx="183" formatCode="#,##0">
                        <c:v>3897</c:v>
                      </c:pt>
                      <c:pt idx="184" formatCode="#,##0">
                        <c:v>4801</c:v>
                      </c:pt>
                      <c:pt idx="185" formatCode="#,##0">
                        <c:v>7634</c:v>
                      </c:pt>
                      <c:pt idx="186" formatCode="#,##0">
                        <c:v>8445</c:v>
                      </c:pt>
                      <c:pt idx="187" formatCode="#,##0">
                        <c:v>5223</c:v>
                      </c:pt>
                      <c:pt idx="188" formatCode="#,##0">
                        <c:v>3957</c:v>
                      </c:pt>
                      <c:pt idx="189" formatCode="#,##0">
                        <c:v>3891</c:v>
                      </c:pt>
                      <c:pt idx="190" formatCode="#,##0">
                        <c:v>3526</c:v>
                      </c:pt>
                      <c:pt idx="191" formatCode="#,##0">
                        <c:v>3210</c:v>
                      </c:pt>
                      <c:pt idx="192" formatCode="#,##0">
                        <c:v>5086</c:v>
                      </c:pt>
                      <c:pt idx="193" formatCode="#,##0">
                        <c:v>5553</c:v>
                      </c:pt>
                      <c:pt idx="194" formatCode="#,##0">
                        <c:v>4134</c:v>
                      </c:pt>
                      <c:pt idx="195" formatCode="#,##0">
                        <c:v>3226</c:v>
                      </c:pt>
                      <c:pt idx="196" formatCode="#,##0">
                        <c:v>2831</c:v>
                      </c:pt>
                      <c:pt idx="197" formatCode="#,##0">
                        <c:v>2733</c:v>
                      </c:pt>
                      <c:pt idx="198" formatCode="#,##0">
                        <c:v>6498</c:v>
                      </c:pt>
                      <c:pt idx="199" formatCode="#,##0">
                        <c:v>14157</c:v>
                      </c:pt>
                      <c:pt idx="200" formatCode="#,##0">
                        <c:v>6585</c:v>
                      </c:pt>
                      <c:pt idx="201" formatCode="#,##0">
                        <c:v>3769</c:v>
                      </c:pt>
                      <c:pt idx="202" formatCode="#,##0">
                        <c:v>2935</c:v>
                      </c:pt>
                      <c:pt idx="203" formatCode="#,##0">
                        <c:v>2583</c:v>
                      </c:pt>
                      <c:pt idx="204" formatCode="#,##0">
                        <c:v>2471</c:v>
                      </c:pt>
                      <c:pt idx="205" formatCode="#,##0">
                        <c:v>3195</c:v>
                      </c:pt>
                      <c:pt idx="206" formatCode="#,##0">
                        <c:v>4940</c:v>
                      </c:pt>
                      <c:pt idx="207" formatCode="#,##0">
                        <c:v>5108</c:v>
                      </c:pt>
                      <c:pt idx="208" formatCode="#,##0">
                        <c:v>3589</c:v>
                      </c:pt>
                      <c:pt idx="209" formatCode="#,##0">
                        <c:v>2385</c:v>
                      </c:pt>
                      <c:pt idx="210" formatCode="#,##0">
                        <c:v>2882</c:v>
                      </c:pt>
                      <c:pt idx="211" formatCode="#,##0">
                        <c:v>4410</c:v>
                      </c:pt>
                      <c:pt idx="212" formatCode="#,##0">
                        <c:v>8098</c:v>
                      </c:pt>
                      <c:pt idx="213" formatCode="#,##0">
                        <c:v>12278</c:v>
                      </c:pt>
                      <c:pt idx="214" formatCode="#,##0">
                        <c:v>12119</c:v>
                      </c:pt>
                      <c:pt idx="215" formatCode="#,##0">
                        <c:v>7453</c:v>
                      </c:pt>
                      <c:pt idx="216" formatCode="#,##0">
                        <c:v>6558</c:v>
                      </c:pt>
                      <c:pt idx="217" formatCode="#,##0">
                        <c:v>6395</c:v>
                      </c:pt>
                      <c:pt idx="218" formatCode="#,##0">
                        <c:v>5439</c:v>
                      </c:pt>
                      <c:pt idx="219" formatCode="#,##0">
                        <c:v>3231</c:v>
                      </c:pt>
                      <c:pt idx="220" formatCode="#,##0">
                        <c:v>4451</c:v>
                      </c:pt>
                      <c:pt idx="221" formatCode="#,##0">
                        <c:v>4153</c:v>
                      </c:pt>
                      <c:pt idx="222" formatCode="#,##0">
                        <c:v>2720</c:v>
                      </c:pt>
                      <c:pt idx="223" formatCode="#,##0">
                        <c:v>2659</c:v>
                      </c:pt>
                      <c:pt idx="224" formatCode="#,##0">
                        <c:v>2752</c:v>
                      </c:pt>
                      <c:pt idx="225" formatCode="General">
                        <c:v>2452</c:v>
                      </c:pt>
                      <c:pt idx="226" formatCode="General">
                        <c:v>2490</c:v>
                      </c:pt>
                      <c:pt idx="227" formatCode="General">
                        <c:v>3701</c:v>
                      </c:pt>
                      <c:pt idx="228" formatCode="General">
                        <c:v>4251</c:v>
                      </c:pt>
                      <c:pt idx="229" formatCode="#,##0">
                        <c:v>2596</c:v>
                      </c:pt>
                      <c:pt idx="230" formatCode="#,##0">
                        <c:v>2173</c:v>
                      </c:pt>
                      <c:pt idx="231" formatCode="#,##0">
                        <c:v>2594</c:v>
                      </c:pt>
                      <c:pt idx="232" formatCode="#,##0">
                        <c:v>2694</c:v>
                      </c:pt>
                      <c:pt idx="233" formatCode="#,##0">
                        <c:v>2492</c:v>
                      </c:pt>
                      <c:pt idx="234" formatCode="#,##0">
                        <c:v>3484</c:v>
                      </c:pt>
                      <c:pt idx="235" formatCode="#,##0">
                        <c:v>3592</c:v>
                      </c:pt>
                      <c:pt idx="236" formatCode="#,##0">
                        <c:v>2680</c:v>
                      </c:pt>
                      <c:pt idx="237" formatCode="#,##0">
                        <c:v>4434</c:v>
                      </c:pt>
                      <c:pt idx="238" formatCode="#,##0">
                        <c:v>3087</c:v>
                      </c:pt>
                      <c:pt idx="239" formatCode="#,##0">
                        <c:v>2351</c:v>
                      </c:pt>
                      <c:pt idx="240" formatCode="#,##0">
                        <c:v>3154</c:v>
                      </c:pt>
                      <c:pt idx="241" formatCode="#,##0">
                        <c:v>4116</c:v>
                      </c:pt>
                      <c:pt idx="242" formatCode="#,##0">
                        <c:v>4348</c:v>
                      </c:pt>
                      <c:pt idx="243" formatCode="#,##0">
                        <c:v>3048</c:v>
                      </c:pt>
                      <c:pt idx="244" formatCode="#,##0">
                        <c:v>3173</c:v>
                      </c:pt>
                      <c:pt idx="245" formatCode="#,##0">
                        <c:v>3006</c:v>
                      </c:pt>
                      <c:pt idx="246" formatCode="#,##0">
                        <c:v>2720</c:v>
                      </c:pt>
                      <c:pt idx="247" formatCode="#,##0">
                        <c:v>2472</c:v>
                      </c:pt>
                      <c:pt idx="248" formatCode="#,##0">
                        <c:v>3365</c:v>
                      </c:pt>
                      <c:pt idx="249" formatCode="#,##0">
                        <c:v>3671</c:v>
                      </c:pt>
                      <c:pt idx="250" formatCode="#,##0">
                        <c:v>2667</c:v>
                      </c:pt>
                      <c:pt idx="251" formatCode="#,##0">
                        <c:v>2509</c:v>
                      </c:pt>
                      <c:pt idx="252" formatCode="#,##0">
                        <c:v>2773</c:v>
                      </c:pt>
                      <c:pt idx="253" formatCode="#,##0">
                        <c:v>3424</c:v>
                      </c:pt>
                      <c:pt idx="254" formatCode="#,##0">
                        <c:v>3336</c:v>
                      </c:pt>
                      <c:pt idx="255" formatCode="#,##0">
                        <c:v>3690</c:v>
                      </c:pt>
                      <c:pt idx="256" formatCode="#,##0">
                        <c:v>3751</c:v>
                      </c:pt>
                      <c:pt idx="257" formatCode="#,##0">
                        <c:v>2304</c:v>
                      </c:pt>
                      <c:pt idx="258" formatCode="#,##0">
                        <c:v>1939</c:v>
                      </c:pt>
                      <c:pt idx="259" formatCode="#,##0">
                        <c:v>1838</c:v>
                      </c:pt>
                      <c:pt idx="260" formatCode="#,##0">
                        <c:v>1754</c:v>
                      </c:pt>
                      <c:pt idx="261" formatCode="#,##0">
                        <c:v>1774</c:v>
                      </c:pt>
                      <c:pt idx="262" formatCode="#,##0">
                        <c:v>2549</c:v>
                      </c:pt>
                      <c:pt idx="263" formatCode="#,##0">
                        <c:v>2520</c:v>
                      </c:pt>
                      <c:pt idx="264" formatCode="#,##0">
                        <c:v>1711</c:v>
                      </c:pt>
                      <c:pt idx="265" formatCode="#,##0">
                        <c:v>1531</c:v>
                      </c:pt>
                      <c:pt idx="266" formatCode="#,##0">
                        <c:v>1926</c:v>
                      </c:pt>
                      <c:pt idx="267" formatCode="#,##0">
                        <c:v>3058</c:v>
                      </c:pt>
                      <c:pt idx="268" formatCode="#,##0">
                        <c:v>4472</c:v>
                      </c:pt>
                      <c:pt idx="269" formatCode="#,##0">
                        <c:v>7188</c:v>
                      </c:pt>
                      <c:pt idx="270" formatCode="#,##0">
                        <c:v>7786</c:v>
                      </c:pt>
                      <c:pt idx="271" formatCode="#,##0">
                        <c:v>5097</c:v>
                      </c:pt>
                      <c:pt idx="272" formatCode="#,##0">
                        <c:v>4910</c:v>
                      </c:pt>
                      <c:pt idx="273" formatCode="#,##0">
                        <c:v>6878</c:v>
                      </c:pt>
                      <c:pt idx="274" formatCode="#,##0">
                        <c:v>5498</c:v>
                      </c:pt>
                      <c:pt idx="275" formatCode="#,##0">
                        <c:v>3332</c:v>
                      </c:pt>
                      <c:pt idx="276" formatCode="#,##0">
                        <c:v>4390</c:v>
                      </c:pt>
                      <c:pt idx="277" formatCode="#,##0">
                        <c:v>4200</c:v>
                      </c:pt>
                      <c:pt idx="278" formatCode="#,##0">
                        <c:v>4139</c:v>
                      </c:pt>
                      <c:pt idx="279" formatCode="#,##0">
                        <c:v>5547</c:v>
                      </c:pt>
                      <c:pt idx="280" formatCode="#,##0">
                        <c:v>5289</c:v>
                      </c:pt>
                      <c:pt idx="281" formatCode="#,##0">
                        <c:v>5583</c:v>
                      </c:pt>
                      <c:pt idx="282" formatCode="#,##0">
                        <c:v>5584</c:v>
                      </c:pt>
                      <c:pt idx="283" formatCode="#,##0">
                        <c:v>8799</c:v>
                      </c:pt>
                      <c:pt idx="284" formatCode="#,##0">
                        <c:v>7109</c:v>
                      </c:pt>
                      <c:pt idx="285" formatCode="#,##0">
                        <c:v>7871</c:v>
                      </c:pt>
                      <c:pt idx="286" formatCode="#,##0">
                        <c:v>7815</c:v>
                      </c:pt>
                      <c:pt idx="287" formatCode="#,##0">
                        <c:v>8956</c:v>
                      </c:pt>
                      <c:pt idx="288" formatCode="#,##0">
                        <c:v>10056</c:v>
                      </c:pt>
                      <c:pt idx="289" formatCode="#,##0">
                        <c:v>8753</c:v>
                      </c:pt>
                      <c:pt idx="290" formatCode="#,##0">
                        <c:v>8480</c:v>
                      </c:pt>
                      <c:pt idx="291" formatCode="#,##0">
                        <c:v>7772</c:v>
                      </c:pt>
                      <c:pt idx="292" formatCode="#,##0">
                        <c:v>7415</c:v>
                      </c:pt>
                      <c:pt idx="293" formatCode="#,##0">
                        <c:v>5011</c:v>
                      </c:pt>
                      <c:pt idx="294" formatCode="#,##0">
                        <c:v>4414</c:v>
                      </c:pt>
                      <c:pt idx="295" formatCode="#,##0">
                        <c:v>3875</c:v>
                      </c:pt>
                      <c:pt idx="296" formatCode="#,##0">
                        <c:v>4779</c:v>
                      </c:pt>
                      <c:pt idx="297" formatCode="#,##0">
                        <c:v>8190</c:v>
                      </c:pt>
                      <c:pt idx="298" formatCode="#,##0">
                        <c:v>10041</c:v>
                      </c:pt>
                      <c:pt idx="299" formatCode="#,##0">
                        <c:v>6048</c:v>
                      </c:pt>
                      <c:pt idx="300" formatCode="#,##0">
                        <c:v>5249</c:v>
                      </c:pt>
                      <c:pt idx="301" formatCode="#,##0">
                        <c:v>6765</c:v>
                      </c:pt>
                      <c:pt idx="302" formatCode="#,##0">
                        <c:v>5985</c:v>
                      </c:pt>
                      <c:pt idx="303" formatCode="#,##0">
                        <c:v>5412</c:v>
                      </c:pt>
                      <c:pt idx="304" formatCode="#,##0">
                        <c:v>7829</c:v>
                      </c:pt>
                      <c:pt idx="305" formatCode="#,##0">
                        <c:v>8057</c:v>
                      </c:pt>
                      <c:pt idx="306" formatCode="#,##0">
                        <c:v>7300</c:v>
                      </c:pt>
                      <c:pt idx="307" formatCode="#,##0">
                        <c:v>4685</c:v>
                      </c:pt>
                      <c:pt idx="308" formatCode="#,##0">
                        <c:v>4349</c:v>
                      </c:pt>
                      <c:pt idx="309" formatCode="#,##0">
                        <c:v>3751</c:v>
                      </c:pt>
                      <c:pt idx="310" formatCode="#,##0">
                        <c:v>4001</c:v>
                      </c:pt>
                      <c:pt idx="311" formatCode="#,##0">
                        <c:v>6040</c:v>
                      </c:pt>
                      <c:pt idx="312" formatCode="#,##0">
                        <c:v>6905</c:v>
                      </c:pt>
                      <c:pt idx="313" formatCode="#,##0">
                        <c:v>4331</c:v>
                      </c:pt>
                      <c:pt idx="314" formatCode="#,##0">
                        <c:v>3831</c:v>
                      </c:pt>
                      <c:pt idx="315" formatCode="#,##0">
                        <c:v>4180</c:v>
                      </c:pt>
                      <c:pt idx="316" formatCode="#,##0">
                        <c:v>5134</c:v>
                      </c:pt>
                      <c:pt idx="317" formatCode="#,##0">
                        <c:v>6124</c:v>
                      </c:pt>
                      <c:pt idx="318" formatCode="#,##0">
                        <c:v>8586</c:v>
                      </c:pt>
                      <c:pt idx="319" formatCode="#,##0">
                        <c:v>8171</c:v>
                      </c:pt>
                      <c:pt idx="320" formatCode="#,##0">
                        <c:v>5210</c:v>
                      </c:pt>
                      <c:pt idx="321" formatCode="#,##0">
                        <c:v>5392</c:v>
                      </c:pt>
                      <c:pt idx="322" formatCode="#,##0">
                        <c:v>5138</c:v>
                      </c:pt>
                      <c:pt idx="323" formatCode="#,##0">
                        <c:v>4780</c:v>
                      </c:pt>
                      <c:pt idx="324" formatCode="#,##0">
                        <c:v>3901</c:v>
                      </c:pt>
                      <c:pt idx="325" formatCode="#,##0">
                        <c:v>6131</c:v>
                      </c:pt>
                      <c:pt idx="326" formatCode="#,##0">
                        <c:v>6103</c:v>
                      </c:pt>
                      <c:pt idx="327" formatCode="#,##0">
                        <c:v>3934</c:v>
                      </c:pt>
                      <c:pt idx="328" formatCode="#,##0">
                        <c:v>3410</c:v>
                      </c:pt>
                      <c:pt idx="329" formatCode="#,##0">
                        <c:v>3188</c:v>
                      </c:pt>
                      <c:pt idx="330" formatCode="#,##0">
                        <c:v>2980</c:v>
                      </c:pt>
                      <c:pt idx="331" formatCode="#,##0">
                        <c:v>2889</c:v>
                      </c:pt>
                      <c:pt idx="332" formatCode="#,##0">
                        <c:v>3581</c:v>
                      </c:pt>
                      <c:pt idx="333" formatCode="#,##0">
                        <c:v>3501</c:v>
                      </c:pt>
                      <c:pt idx="334" formatCode="#,##0">
                        <c:v>2783</c:v>
                      </c:pt>
                      <c:pt idx="335" formatCode="#,##0">
                        <c:v>2289</c:v>
                      </c:pt>
                      <c:pt idx="336" formatCode="#,##0">
                        <c:v>2335</c:v>
                      </c:pt>
                      <c:pt idx="337" formatCode="#,##0">
                        <c:v>2969</c:v>
                      </c:pt>
                      <c:pt idx="338" formatCode="#,##0">
                        <c:v>3319</c:v>
                      </c:pt>
                      <c:pt idx="339" formatCode="#,##0">
                        <c:v>4468</c:v>
                      </c:pt>
                      <c:pt idx="340" formatCode="#,##0">
                        <c:v>4615</c:v>
                      </c:pt>
                      <c:pt idx="341" formatCode="#,##0">
                        <c:v>4338</c:v>
                      </c:pt>
                      <c:pt idx="342" formatCode="#,##0">
                        <c:v>3038</c:v>
                      </c:pt>
                      <c:pt idx="343" formatCode="#,##0">
                        <c:v>3243</c:v>
                      </c:pt>
                      <c:pt idx="344" formatCode="#,##0">
                        <c:v>3043</c:v>
                      </c:pt>
                      <c:pt idx="345" formatCode="#,##0">
                        <c:v>3418</c:v>
                      </c:pt>
                      <c:pt idx="346" formatCode="#,##0">
                        <c:v>5758</c:v>
                      </c:pt>
                      <c:pt idx="347" formatCode="#,##0">
                        <c:v>5461</c:v>
                      </c:pt>
                      <c:pt idx="348" formatCode="#,##0">
                        <c:v>3370</c:v>
                      </c:pt>
                      <c:pt idx="349" formatCode="#,##0">
                        <c:v>3194</c:v>
                      </c:pt>
                      <c:pt idx="350" formatCode="#,##0">
                        <c:v>3170</c:v>
                      </c:pt>
                      <c:pt idx="351" formatCode="#,##0">
                        <c:v>3101</c:v>
                      </c:pt>
                      <c:pt idx="352" formatCode="#,##0">
                        <c:v>3198</c:v>
                      </c:pt>
                      <c:pt idx="353" formatCode="#,##0">
                        <c:v>5142</c:v>
                      </c:pt>
                      <c:pt idx="354" formatCode="#,##0">
                        <c:v>5396</c:v>
                      </c:pt>
                      <c:pt idx="355" formatCode="#,##0">
                        <c:v>3462</c:v>
                      </c:pt>
                      <c:pt idx="356" formatCode="#,##0">
                        <c:v>2941</c:v>
                      </c:pt>
                      <c:pt idx="357" formatCode="#,##0">
                        <c:v>3327</c:v>
                      </c:pt>
                      <c:pt idx="358" formatCode="#,##0">
                        <c:v>4235</c:v>
                      </c:pt>
                      <c:pt idx="359" formatCode="#,##0">
                        <c:v>7171</c:v>
                      </c:pt>
                      <c:pt idx="360" formatCode="#,##0">
                        <c:v>11920</c:v>
                      </c:pt>
                      <c:pt idx="361" formatCode="#,##0">
                        <c:v>11847</c:v>
                      </c:pt>
                      <c:pt idx="362" formatCode="#,##0">
                        <c:v>6706</c:v>
                      </c:pt>
                      <c:pt idx="363" formatCode="#,##0">
                        <c:v>7362</c:v>
                      </c:pt>
                      <c:pt idx="364" formatCode="#,##0">
                        <c:v>6152</c:v>
                      </c:pt>
                      <c:pt idx="365" formatCode="#,##0">
                        <c:v>5266</c:v>
                      </c:pt>
                      <c:pt idx="366" formatCode="#,##0">
                        <c:v>5352</c:v>
                      </c:pt>
                      <c:pt idx="367" formatCode="#,##0">
                        <c:v>13953</c:v>
                      </c:pt>
                      <c:pt idx="368" formatCode="#,##0">
                        <c:v>12613</c:v>
                      </c:pt>
                      <c:pt idx="369" formatCode="#,##0">
                        <c:v>8254</c:v>
                      </c:pt>
                      <c:pt idx="370" formatCode="#,##0">
                        <c:v>7886</c:v>
                      </c:pt>
                      <c:pt idx="371" formatCode="#,##0">
                        <c:v>7298</c:v>
                      </c:pt>
                      <c:pt idx="372" formatCode="#,##0">
                        <c:v>6292</c:v>
                      </c:pt>
                      <c:pt idx="373" formatCode="#,##0">
                        <c:v>6083</c:v>
                      </c:pt>
                      <c:pt idx="374" formatCode="#,##0">
                        <c:v>8151</c:v>
                      </c:pt>
                      <c:pt idx="375" formatCode="#,##0">
                        <c:v>7971</c:v>
                      </c:pt>
                      <c:pt idx="376" formatCode="#,##0">
                        <c:v>4960</c:v>
                      </c:pt>
                      <c:pt idx="377" formatCode="#,##0">
                        <c:v>3975</c:v>
                      </c:pt>
                      <c:pt idx="378" formatCode="#,##0">
                        <c:v>4404</c:v>
                      </c:pt>
                      <c:pt idx="379" formatCode="#,##0">
                        <c:v>4258</c:v>
                      </c:pt>
                      <c:pt idx="380" formatCode="#,##0">
                        <c:v>4848</c:v>
                      </c:pt>
                      <c:pt idx="381" formatCode="#,##0">
                        <c:v>6223</c:v>
                      </c:pt>
                      <c:pt idx="382" formatCode="#,##0">
                        <c:v>6786</c:v>
                      </c:pt>
                      <c:pt idx="383" formatCode="#,##0">
                        <c:v>4123</c:v>
                      </c:pt>
                      <c:pt idx="384" formatCode="#,##0">
                        <c:v>3332</c:v>
                      </c:pt>
                      <c:pt idx="385" formatCode="#,##0">
                        <c:v>3186</c:v>
                      </c:pt>
                      <c:pt idx="386" formatCode="#,##0">
                        <c:v>3571</c:v>
                      </c:pt>
                      <c:pt idx="387" formatCode="#,##0">
                        <c:v>3890</c:v>
                      </c:pt>
                      <c:pt idx="388" formatCode="#,##0">
                        <c:v>5166</c:v>
                      </c:pt>
                      <c:pt idx="389" formatCode="#,##0">
                        <c:v>5205</c:v>
                      </c:pt>
                      <c:pt idx="390" formatCode="#,##0">
                        <c:v>3508</c:v>
                      </c:pt>
                      <c:pt idx="391" formatCode="#,##0">
                        <c:v>3543</c:v>
                      </c:pt>
                      <c:pt idx="392" formatCode="#,##0">
                        <c:v>3495</c:v>
                      </c:pt>
                      <c:pt idx="393" formatCode="#,##0">
                        <c:v>3495</c:v>
                      </c:pt>
                      <c:pt idx="394" formatCode="#,##0">
                        <c:v>4013</c:v>
                      </c:pt>
                      <c:pt idx="395" formatCode="#,##0">
                        <c:v>4140</c:v>
                      </c:pt>
                      <c:pt idx="396" formatCode="#,##0">
                        <c:v>3702</c:v>
                      </c:pt>
                      <c:pt idx="397" formatCode="#,##0">
                        <c:v>3416</c:v>
                      </c:pt>
                      <c:pt idx="398" formatCode="#,##0">
                        <c:v>2835</c:v>
                      </c:pt>
                      <c:pt idx="399" formatCode="#,##0">
                        <c:v>2804</c:v>
                      </c:pt>
                      <c:pt idx="400" formatCode="#,##0">
                        <c:v>2797</c:v>
                      </c:pt>
                      <c:pt idx="401" formatCode="#,##0">
                        <c:v>2746</c:v>
                      </c:pt>
                      <c:pt idx="402" formatCode="#,##0">
                        <c:v>4043</c:v>
                      </c:pt>
                      <c:pt idx="403" formatCode="#,##0">
                        <c:v>4199</c:v>
                      </c:pt>
                      <c:pt idx="404" formatCode="#,##0">
                        <c:v>2459</c:v>
                      </c:pt>
                      <c:pt idx="405" formatCode="#,##0">
                        <c:v>2486</c:v>
                      </c:pt>
                      <c:pt idx="406" formatCode="#,##0">
                        <c:v>2447</c:v>
                      </c:pt>
                      <c:pt idx="407" formatCode="#,##0">
                        <c:v>2974</c:v>
                      </c:pt>
                      <c:pt idx="408" formatCode="#,##0">
                        <c:v>2666</c:v>
                      </c:pt>
                      <c:pt idx="409" formatCode="#,##0">
                        <c:v>4049</c:v>
                      </c:pt>
                      <c:pt idx="410" formatCode="#,##0">
                        <c:v>4305</c:v>
                      </c:pt>
                      <c:pt idx="411" formatCode="#,##0">
                        <c:v>2764</c:v>
                      </c:pt>
                      <c:pt idx="412" formatCode="#,##0">
                        <c:v>2371</c:v>
                      </c:pt>
                      <c:pt idx="413" formatCode="#,##0">
                        <c:v>2163</c:v>
                      </c:pt>
                      <c:pt idx="414" formatCode="#,##0">
                        <c:v>2088</c:v>
                      </c:pt>
                      <c:pt idx="415" formatCode="#,##0">
                        <c:v>2079</c:v>
                      </c:pt>
                      <c:pt idx="416" formatCode="#,##0">
                        <c:v>3424</c:v>
                      </c:pt>
                      <c:pt idx="417" formatCode="#,##0">
                        <c:v>3294</c:v>
                      </c:pt>
                      <c:pt idx="418" formatCode="#,##0">
                        <c:v>2195</c:v>
                      </c:pt>
                      <c:pt idx="419" formatCode="#,##0">
                        <c:v>1946</c:v>
                      </c:pt>
                      <c:pt idx="420" formatCode="#,##0">
                        <c:v>1781</c:v>
                      </c:pt>
                      <c:pt idx="421" formatCode="#,##0">
                        <c:v>3071</c:v>
                      </c:pt>
                      <c:pt idx="422" formatCode="#,##0">
                        <c:v>5375</c:v>
                      </c:pt>
                      <c:pt idx="423" formatCode="#,##0">
                        <c:v>8133</c:v>
                      </c:pt>
                      <c:pt idx="424" formatCode="#,##0">
                        <c:v>8028</c:v>
                      </c:pt>
                      <c:pt idx="425" formatCode="#,##0">
                        <c:v>5415</c:v>
                      </c:pt>
                      <c:pt idx="426" formatCode="#,##0">
                        <c:v>5235</c:v>
                      </c:pt>
                      <c:pt idx="427" formatCode="#,##0">
                        <c:v>5345</c:v>
                      </c:pt>
                      <c:pt idx="428" formatCode="#,##0">
                        <c:v>4414</c:v>
                      </c:pt>
                      <c:pt idx="429" formatCode="#,##0">
                        <c:v>2762</c:v>
                      </c:pt>
                      <c:pt idx="430" formatCode="#,##0">
                        <c:v>4190</c:v>
                      </c:pt>
                      <c:pt idx="431" formatCode="#,##0">
                        <c:v>4111</c:v>
                      </c:pt>
                      <c:pt idx="432" formatCode="#,##0">
                        <c:v>2907</c:v>
                      </c:pt>
                      <c:pt idx="433" formatCode="#,##0">
                        <c:v>2734</c:v>
                      </c:pt>
                      <c:pt idx="434" formatCode="#,##0">
                        <c:v>4178</c:v>
                      </c:pt>
                      <c:pt idx="435" formatCode="#,##0">
                        <c:v>5007</c:v>
                      </c:pt>
                      <c:pt idx="436" formatCode="#,##0">
                        <c:v>4222</c:v>
                      </c:pt>
                      <c:pt idx="437" formatCode="#,##0">
                        <c:v>4651</c:v>
                      </c:pt>
                      <c:pt idx="438" formatCode="#,##0">
                        <c:v>4380</c:v>
                      </c:pt>
                      <c:pt idx="439" formatCode="#,##0">
                        <c:v>4801</c:v>
                      </c:pt>
                      <c:pt idx="440" formatCode="#,##0">
                        <c:v>3879</c:v>
                      </c:pt>
                      <c:pt idx="441" formatCode="#,##0">
                        <c:v>3440</c:v>
                      </c:pt>
                      <c:pt idx="442" formatCode="#,##0">
                        <c:v>3377</c:v>
                      </c:pt>
                      <c:pt idx="443" formatCode="#,##0">
                        <c:v>2902</c:v>
                      </c:pt>
                      <c:pt idx="444" formatCode="#,##0">
                        <c:v>3137</c:v>
                      </c:pt>
                      <c:pt idx="445" formatCode="#,##0">
                        <c:v>3330</c:v>
                      </c:pt>
                      <c:pt idx="446" formatCode="#,##0">
                        <c:v>2996</c:v>
                      </c:pt>
                      <c:pt idx="447" formatCode="#,##0">
                        <c:v>2914</c:v>
                      </c:pt>
                      <c:pt idx="448" formatCode="#,##0">
                        <c:v>2617</c:v>
                      </c:pt>
                      <c:pt idx="449" formatCode="#,##0">
                        <c:v>2673</c:v>
                      </c:pt>
                      <c:pt idx="450" formatCode="#,##0">
                        <c:v>2739</c:v>
                      </c:pt>
                      <c:pt idx="451" formatCode="#,##0">
                        <c:v>2830</c:v>
                      </c:pt>
                      <c:pt idx="452" formatCode="#,##0">
                        <c:v>2753</c:v>
                      </c:pt>
                      <c:pt idx="453" formatCode="#,##0">
                        <c:v>2592</c:v>
                      </c:pt>
                      <c:pt idx="454" formatCode="#,##0">
                        <c:v>2230</c:v>
                      </c:pt>
                      <c:pt idx="455" formatCode="#,##0">
                        <c:v>2269</c:v>
                      </c:pt>
                      <c:pt idx="456" formatCode="#,##0">
                        <c:v>2451</c:v>
                      </c:pt>
                      <c:pt idx="457" formatCode="#,##0">
                        <c:v>2910</c:v>
                      </c:pt>
                      <c:pt idx="458" formatCode="#,##0">
                        <c:v>3490</c:v>
                      </c:pt>
                      <c:pt idx="459" formatCode="#,##0">
                        <c:v>3499</c:v>
                      </c:pt>
                      <c:pt idx="460" formatCode="#,##0">
                        <c:v>3177</c:v>
                      </c:pt>
                      <c:pt idx="461" formatCode="#,##0">
                        <c:v>3155</c:v>
                      </c:pt>
                      <c:pt idx="462" formatCode="#,##0">
                        <c:v>2970</c:v>
                      </c:pt>
                      <c:pt idx="463" formatCode="General">
                        <c:v>3652</c:v>
                      </c:pt>
                      <c:pt idx="464" formatCode="General">
                        <c:v>3361</c:v>
                      </c:pt>
                      <c:pt idx="465" formatCode="General">
                        <c:v>3344</c:v>
                      </c:pt>
                      <c:pt idx="466" formatCode="General">
                        <c:v>2549</c:v>
                      </c:pt>
                      <c:pt idx="467" formatCode="General">
                        <c:v>3516</c:v>
                      </c:pt>
                      <c:pt idx="468" formatCode="General">
                        <c:v>3287</c:v>
                      </c:pt>
                      <c:pt idx="469" formatCode="General">
                        <c:v>2984</c:v>
                      </c:pt>
                      <c:pt idx="470" formatCode="General">
                        <c:v>2842</c:v>
                      </c:pt>
                      <c:pt idx="471" formatCode="General">
                        <c:v>2582</c:v>
                      </c:pt>
                      <c:pt idx="472" formatCode="General">
                        <c:v>3550</c:v>
                      </c:pt>
                      <c:pt idx="473" formatCode="General">
                        <c:v>3375</c:v>
                      </c:pt>
                      <c:pt idx="474" formatCode="General">
                        <c:v>3556</c:v>
                      </c:pt>
                      <c:pt idx="475" formatCode="General">
                        <c:v>3280</c:v>
                      </c:pt>
                      <c:pt idx="476" formatCode="General">
                        <c:v>6080</c:v>
                      </c:pt>
                      <c:pt idx="477" formatCode="General">
                        <c:v>7507</c:v>
                      </c:pt>
                      <c:pt idx="478" formatCode="General">
                        <c:v>8716</c:v>
                      </c:pt>
                      <c:pt idx="479" formatCode="General">
                        <c:v>7656</c:v>
                      </c:pt>
                      <c:pt idx="480" formatCode="General">
                        <c:v>6940</c:v>
                      </c:pt>
                      <c:pt idx="481" formatCode="General">
                        <c:v>6050</c:v>
                      </c:pt>
                      <c:pt idx="482" formatCode="General">
                        <c:v>5592</c:v>
                      </c:pt>
                      <c:pt idx="483" formatCode="General">
                        <c:v>5358</c:v>
                      </c:pt>
                      <c:pt idx="484" formatCode="General">
                        <c:v>5500</c:v>
                      </c:pt>
                      <c:pt idx="485" formatCode="General">
                        <c:v>6333</c:v>
                      </c:pt>
                      <c:pt idx="486" formatCode="General">
                        <c:v>8689</c:v>
                      </c:pt>
                      <c:pt idx="487" formatCode="General">
                        <c:v>10013</c:v>
                      </c:pt>
                      <c:pt idx="488" formatCode="General">
                        <c:v>6789</c:v>
                      </c:pt>
                      <c:pt idx="489" formatCode="General">
                        <c:v>6643</c:v>
                      </c:pt>
                      <c:pt idx="490" formatCode="General">
                        <c:v>6258</c:v>
                      </c:pt>
                      <c:pt idx="491" formatCode="General">
                        <c:v>5026</c:v>
                      </c:pt>
                      <c:pt idx="492" formatCode="General">
                        <c:v>3336</c:v>
                      </c:pt>
                      <c:pt idx="493" formatCode="General">
                        <c:v>3131</c:v>
                      </c:pt>
                      <c:pt idx="494" formatCode="General">
                        <c:v>3164</c:v>
                      </c:pt>
                      <c:pt idx="495" formatCode="General">
                        <c:v>2973</c:v>
                      </c:pt>
                      <c:pt idx="496" formatCode="General">
                        <c:v>2852</c:v>
                      </c:pt>
                      <c:pt idx="497" formatCode="General">
                        <c:v>2599</c:v>
                      </c:pt>
                      <c:pt idx="498" formatCode="General">
                        <c:v>2566</c:v>
                      </c:pt>
                      <c:pt idx="499" formatCode="General">
                        <c:v>2554</c:v>
                      </c:pt>
                      <c:pt idx="500" formatCode="General">
                        <c:v>2707</c:v>
                      </c:pt>
                      <c:pt idx="501" formatCode="General">
                        <c:v>2671</c:v>
                      </c:pt>
                      <c:pt idx="502" formatCode="General">
                        <c:v>2694</c:v>
                      </c:pt>
                      <c:pt idx="503" formatCode="General">
                        <c:v>3488018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-53287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2868368"/>
        <c:crosses val="autoZero"/>
        <c:auto val="1"/>
        <c:lblAlgn val="ctr"/>
        <c:lblOffset val="100"/>
        <c:noMultiLvlLbl val="0"/>
      </c:catAx>
      <c:valAx>
        <c:axId val="-532868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287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C</a:t>
            </a:r>
            <a:r>
              <a:rPr lang="en-US" altLang="zh-CN" b="1"/>
              <a:t>rash</a:t>
            </a:r>
            <a:r>
              <a:rPr lang="en-US" altLang="zh-CN" b="1" baseline="0"/>
              <a:t> on iOS and GP</a:t>
            </a:r>
            <a:endParaRPr lang="en-US" b="1"/>
          </a:p>
        </c:rich>
      </c:tx>
      <c:layout>
        <c:manualLayout>
          <c:xMode val="edge"/>
          <c:yMode val="edge"/>
          <c:x val="0.41286757755790116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Crash_piv2!$B$1</c:f>
              <c:strCache>
                <c:ptCount val="1"/>
                <c:pt idx="0">
                  <c:v>GP Crash User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picture"/>
            <c:spPr>
              <a:solidFill>
                <a:schemeClr val="accent1"/>
              </a:solidFill>
              <a:ln w="25400">
                <a:noFill/>
              </a:ln>
              <a:effectLst/>
            </c:spPr>
          </c:marker>
          <c:cat>
            <c:numRef>
              <c:f>Crash_piv2!$A$2:$A$498</c:f>
              <c:numCache>
                <c:formatCode>m/d/yyyy</c:formatCode>
                <c:ptCount val="497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42508</c:v>
                </c:pt>
                <c:pt idx="64">
                  <c:v>42509</c:v>
                </c:pt>
                <c:pt idx="65">
                  <c:v>42510</c:v>
                </c:pt>
                <c:pt idx="66">
                  <c:v>42511</c:v>
                </c:pt>
                <c:pt idx="67">
                  <c:v>42512</c:v>
                </c:pt>
                <c:pt idx="68">
                  <c:v>42513</c:v>
                </c:pt>
                <c:pt idx="69">
                  <c:v>42514</c:v>
                </c:pt>
                <c:pt idx="70">
                  <c:v>42515</c:v>
                </c:pt>
                <c:pt idx="71">
                  <c:v>42516</c:v>
                </c:pt>
                <c:pt idx="72">
                  <c:v>42517</c:v>
                </c:pt>
                <c:pt idx="73">
                  <c:v>42518</c:v>
                </c:pt>
                <c:pt idx="74">
                  <c:v>42519</c:v>
                </c:pt>
                <c:pt idx="75">
                  <c:v>42520</c:v>
                </c:pt>
                <c:pt idx="76">
                  <c:v>42521</c:v>
                </c:pt>
                <c:pt idx="77">
                  <c:v>42522</c:v>
                </c:pt>
                <c:pt idx="78">
                  <c:v>42523</c:v>
                </c:pt>
                <c:pt idx="79">
                  <c:v>42524</c:v>
                </c:pt>
                <c:pt idx="80">
                  <c:v>42525</c:v>
                </c:pt>
                <c:pt idx="81">
                  <c:v>42526</c:v>
                </c:pt>
                <c:pt idx="82">
                  <c:v>42527</c:v>
                </c:pt>
                <c:pt idx="83">
                  <c:v>42528</c:v>
                </c:pt>
                <c:pt idx="84">
                  <c:v>42529</c:v>
                </c:pt>
                <c:pt idx="85">
                  <c:v>42530</c:v>
                </c:pt>
                <c:pt idx="86">
                  <c:v>42531</c:v>
                </c:pt>
                <c:pt idx="87">
                  <c:v>42532</c:v>
                </c:pt>
                <c:pt idx="88">
                  <c:v>42533</c:v>
                </c:pt>
                <c:pt idx="89">
                  <c:v>42534</c:v>
                </c:pt>
                <c:pt idx="90">
                  <c:v>42535</c:v>
                </c:pt>
                <c:pt idx="91">
                  <c:v>42536</c:v>
                </c:pt>
                <c:pt idx="92">
                  <c:v>42537</c:v>
                </c:pt>
                <c:pt idx="93">
                  <c:v>42538</c:v>
                </c:pt>
                <c:pt idx="94">
                  <c:v>42539</c:v>
                </c:pt>
                <c:pt idx="95">
                  <c:v>42540</c:v>
                </c:pt>
                <c:pt idx="96">
                  <c:v>42541</c:v>
                </c:pt>
                <c:pt idx="97">
                  <c:v>42542</c:v>
                </c:pt>
                <c:pt idx="98">
                  <c:v>42543</c:v>
                </c:pt>
                <c:pt idx="99">
                  <c:v>42544</c:v>
                </c:pt>
                <c:pt idx="100">
                  <c:v>42545</c:v>
                </c:pt>
                <c:pt idx="101">
                  <c:v>42546</c:v>
                </c:pt>
                <c:pt idx="102">
                  <c:v>42547</c:v>
                </c:pt>
                <c:pt idx="103">
                  <c:v>42548</c:v>
                </c:pt>
                <c:pt idx="104">
                  <c:v>42549</c:v>
                </c:pt>
                <c:pt idx="105">
                  <c:v>42550</c:v>
                </c:pt>
                <c:pt idx="106">
                  <c:v>42551</c:v>
                </c:pt>
                <c:pt idx="107">
                  <c:v>42552</c:v>
                </c:pt>
                <c:pt idx="108">
                  <c:v>42553</c:v>
                </c:pt>
                <c:pt idx="109">
                  <c:v>42554</c:v>
                </c:pt>
                <c:pt idx="110">
                  <c:v>42555</c:v>
                </c:pt>
                <c:pt idx="111">
                  <c:v>42556</c:v>
                </c:pt>
                <c:pt idx="112">
                  <c:v>42557</c:v>
                </c:pt>
                <c:pt idx="113">
                  <c:v>42558</c:v>
                </c:pt>
                <c:pt idx="114">
                  <c:v>42559</c:v>
                </c:pt>
                <c:pt idx="115">
                  <c:v>42560</c:v>
                </c:pt>
                <c:pt idx="116">
                  <c:v>42561</c:v>
                </c:pt>
                <c:pt idx="117">
                  <c:v>42562</c:v>
                </c:pt>
                <c:pt idx="118">
                  <c:v>42563</c:v>
                </c:pt>
                <c:pt idx="119">
                  <c:v>42564</c:v>
                </c:pt>
                <c:pt idx="120">
                  <c:v>42565</c:v>
                </c:pt>
                <c:pt idx="121">
                  <c:v>42566</c:v>
                </c:pt>
                <c:pt idx="122">
                  <c:v>42567</c:v>
                </c:pt>
                <c:pt idx="123">
                  <c:v>42568</c:v>
                </c:pt>
                <c:pt idx="124">
                  <c:v>42569</c:v>
                </c:pt>
                <c:pt idx="125">
                  <c:v>42570</c:v>
                </c:pt>
                <c:pt idx="126">
                  <c:v>42571</c:v>
                </c:pt>
                <c:pt idx="127">
                  <c:v>42572</c:v>
                </c:pt>
                <c:pt idx="128">
                  <c:v>42573</c:v>
                </c:pt>
                <c:pt idx="129">
                  <c:v>42574</c:v>
                </c:pt>
                <c:pt idx="130">
                  <c:v>42575</c:v>
                </c:pt>
                <c:pt idx="131">
                  <c:v>42576</c:v>
                </c:pt>
                <c:pt idx="132">
                  <c:v>42577</c:v>
                </c:pt>
                <c:pt idx="133">
                  <c:v>42578</c:v>
                </c:pt>
                <c:pt idx="134">
                  <c:v>42579</c:v>
                </c:pt>
                <c:pt idx="135">
                  <c:v>42580</c:v>
                </c:pt>
                <c:pt idx="136">
                  <c:v>42581</c:v>
                </c:pt>
                <c:pt idx="137">
                  <c:v>42582</c:v>
                </c:pt>
                <c:pt idx="138">
                  <c:v>42583</c:v>
                </c:pt>
                <c:pt idx="139">
                  <c:v>42584</c:v>
                </c:pt>
                <c:pt idx="140">
                  <c:v>42585</c:v>
                </c:pt>
                <c:pt idx="141">
                  <c:v>42586</c:v>
                </c:pt>
                <c:pt idx="142">
                  <c:v>42587</c:v>
                </c:pt>
                <c:pt idx="143">
                  <c:v>42588</c:v>
                </c:pt>
                <c:pt idx="144">
                  <c:v>42589</c:v>
                </c:pt>
                <c:pt idx="145">
                  <c:v>42590</c:v>
                </c:pt>
                <c:pt idx="146">
                  <c:v>42591</c:v>
                </c:pt>
                <c:pt idx="147">
                  <c:v>42592</c:v>
                </c:pt>
                <c:pt idx="148">
                  <c:v>42593</c:v>
                </c:pt>
                <c:pt idx="149">
                  <c:v>42594</c:v>
                </c:pt>
                <c:pt idx="150">
                  <c:v>42595</c:v>
                </c:pt>
                <c:pt idx="151">
                  <c:v>42596</c:v>
                </c:pt>
                <c:pt idx="152">
                  <c:v>42597</c:v>
                </c:pt>
                <c:pt idx="153">
                  <c:v>42598</c:v>
                </c:pt>
                <c:pt idx="154">
                  <c:v>42599</c:v>
                </c:pt>
                <c:pt idx="155">
                  <c:v>42600</c:v>
                </c:pt>
                <c:pt idx="156">
                  <c:v>42601</c:v>
                </c:pt>
                <c:pt idx="157">
                  <c:v>42602</c:v>
                </c:pt>
                <c:pt idx="158">
                  <c:v>42603</c:v>
                </c:pt>
                <c:pt idx="159">
                  <c:v>42604</c:v>
                </c:pt>
                <c:pt idx="160">
                  <c:v>42605</c:v>
                </c:pt>
                <c:pt idx="161">
                  <c:v>42606</c:v>
                </c:pt>
                <c:pt idx="162">
                  <c:v>42607</c:v>
                </c:pt>
                <c:pt idx="163">
                  <c:v>42608</c:v>
                </c:pt>
                <c:pt idx="164">
                  <c:v>42609</c:v>
                </c:pt>
                <c:pt idx="165">
                  <c:v>42610</c:v>
                </c:pt>
                <c:pt idx="166">
                  <c:v>42611</c:v>
                </c:pt>
                <c:pt idx="167">
                  <c:v>42612</c:v>
                </c:pt>
                <c:pt idx="168">
                  <c:v>42613</c:v>
                </c:pt>
                <c:pt idx="169">
                  <c:v>42614</c:v>
                </c:pt>
                <c:pt idx="170">
                  <c:v>42615</c:v>
                </c:pt>
                <c:pt idx="171">
                  <c:v>42616</c:v>
                </c:pt>
                <c:pt idx="172">
                  <c:v>42617</c:v>
                </c:pt>
                <c:pt idx="173">
                  <c:v>42618</c:v>
                </c:pt>
                <c:pt idx="174">
                  <c:v>42619</c:v>
                </c:pt>
                <c:pt idx="175">
                  <c:v>42620</c:v>
                </c:pt>
                <c:pt idx="176">
                  <c:v>42621</c:v>
                </c:pt>
                <c:pt idx="177">
                  <c:v>42622</c:v>
                </c:pt>
                <c:pt idx="178">
                  <c:v>42623</c:v>
                </c:pt>
                <c:pt idx="179">
                  <c:v>42624</c:v>
                </c:pt>
                <c:pt idx="180">
                  <c:v>42625</c:v>
                </c:pt>
                <c:pt idx="181">
                  <c:v>42626</c:v>
                </c:pt>
                <c:pt idx="182">
                  <c:v>42627</c:v>
                </c:pt>
                <c:pt idx="183">
                  <c:v>42628</c:v>
                </c:pt>
                <c:pt idx="184">
                  <c:v>42629</c:v>
                </c:pt>
                <c:pt idx="185">
                  <c:v>42630</c:v>
                </c:pt>
                <c:pt idx="186">
                  <c:v>42631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42637</c:v>
                </c:pt>
                <c:pt idx="193">
                  <c:v>42638</c:v>
                </c:pt>
                <c:pt idx="194">
                  <c:v>42639</c:v>
                </c:pt>
                <c:pt idx="195">
                  <c:v>42640</c:v>
                </c:pt>
                <c:pt idx="196">
                  <c:v>42641</c:v>
                </c:pt>
                <c:pt idx="197">
                  <c:v>42642</c:v>
                </c:pt>
                <c:pt idx="198">
                  <c:v>42643</c:v>
                </c:pt>
                <c:pt idx="199">
                  <c:v>42644</c:v>
                </c:pt>
                <c:pt idx="200">
                  <c:v>42645</c:v>
                </c:pt>
                <c:pt idx="201">
                  <c:v>42646</c:v>
                </c:pt>
                <c:pt idx="202">
                  <c:v>42647</c:v>
                </c:pt>
                <c:pt idx="203">
                  <c:v>42648</c:v>
                </c:pt>
                <c:pt idx="204">
                  <c:v>42649</c:v>
                </c:pt>
                <c:pt idx="205">
                  <c:v>42650</c:v>
                </c:pt>
                <c:pt idx="206">
                  <c:v>42651</c:v>
                </c:pt>
                <c:pt idx="207">
                  <c:v>42652</c:v>
                </c:pt>
                <c:pt idx="208">
                  <c:v>42653</c:v>
                </c:pt>
                <c:pt idx="209">
                  <c:v>42654</c:v>
                </c:pt>
                <c:pt idx="210">
                  <c:v>42655</c:v>
                </c:pt>
                <c:pt idx="211">
                  <c:v>42656</c:v>
                </c:pt>
                <c:pt idx="212">
                  <c:v>42657</c:v>
                </c:pt>
                <c:pt idx="213">
                  <c:v>42658</c:v>
                </c:pt>
                <c:pt idx="214">
                  <c:v>42659</c:v>
                </c:pt>
                <c:pt idx="215">
                  <c:v>42660</c:v>
                </c:pt>
                <c:pt idx="216">
                  <c:v>42661</c:v>
                </c:pt>
                <c:pt idx="217">
                  <c:v>42662</c:v>
                </c:pt>
                <c:pt idx="218">
                  <c:v>42663</c:v>
                </c:pt>
                <c:pt idx="219">
                  <c:v>42664</c:v>
                </c:pt>
                <c:pt idx="220">
                  <c:v>42665</c:v>
                </c:pt>
                <c:pt idx="221">
                  <c:v>42666</c:v>
                </c:pt>
                <c:pt idx="222">
                  <c:v>42667</c:v>
                </c:pt>
                <c:pt idx="223">
                  <c:v>42668</c:v>
                </c:pt>
                <c:pt idx="224">
                  <c:v>42669</c:v>
                </c:pt>
                <c:pt idx="225">
                  <c:v>42670</c:v>
                </c:pt>
                <c:pt idx="226">
                  <c:v>42671</c:v>
                </c:pt>
                <c:pt idx="227">
                  <c:v>42672</c:v>
                </c:pt>
                <c:pt idx="228">
                  <c:v>42673</c:v>
                </c:pt>
                <c:pt idx="229">
                  <c:v>42674</c:v>
                </c:pt>
                <c:pt idx="230">
                  <c:v>42675</c:v>
                </c:pt>
                <c:pt idx="231">
                  <c:v>42676</c:v>
                </c:pt>
                <c:pt idx="232">
                  <c:v>42677</c:v>
                </c:pt>
                <c:pt idx="233">
                  <c:v>42678</c:v>
                </c:pt>
                <c:pt idx="234">
                  <c:v>42679</c:v>
                </c:pt>
                <c:pt idx="235">
                  <c:v>42680</c:v>
                </c:pt>
                <c:pt idx="236">
                  <c:v>42681</c:v>
                </c:pt>
                <c:pt idx="237">
                  <c:v>42682</c:v>
                </c:pt>
                <c:pt idx="238">
                  <c:v>42683</c:v>
                </c:pt>
                <c:pt idx="239">
                  <c:v>42684</c:v>
                </c:pt>
                <c:pt idx="240">
                  <c:v>42685</c:v>
                </c:pt>
                <c:pt idx="241">
                  <c:v>42686</c:v>
                </c:pt>
                <c:pt idx="242">
                  <c:v>42687</c:v>
                </c:pt>
                <c:pt idx="243">
                  <c:v>42688</c:v>
                </c:pt>
                <c:pt idx="244">
                  <c:v>42689</c:v>
                </c:pt>
                <c:pt idx="245">
                  <c:v>42690</c:v>
                </c:pt>
                <c:pt idx="246">
                  <c:v>42691</c:v>
                </c:pt>
                <c:pt idx="247">
                  <c:v>42692</c:v>
                </c:pt>
                <c:pt idx="248">
                  <c:v>42693</c:v>
                </c:pt>
                <c:pt idx="249">
                  <c:v>42694</c:v>
                </c:pt>
                <c:pt idx="250">
                  <c:v>42695</c:v>
                </c:pt>
                <c:pt idx="251">
                  <c:v>42696</c:v>
                </c:pt>
                <c:pt idx="252">
                  <c:v>42697</c:v>
                </c:pt>
                <c:pt idx="253">
                  <c:v>42698</c:v>
                </c:pt>
                <c:pt idx="254">
                  <c:v>42699</c:v>
                </c:pt>
                <c:pt idx="255">
                  <c:v>42700</c:v>
                </c:pt>
                <c:pt idx="256">
                  <c:v>42701</c:v>
                </c:pt>
                <c:pt idx="257">
                  <c:v>42702</c:v>
                </c:pt>
                <c:pt idx="258">
                  <c:v>42703</c:v>
                </c:pt>
                <c:pt idx="259">
                  <c:v>42704</c:v>
                </c:pt>
                <c:pt idx="260">
                  <c:v>42705</c:v>
                </c:pt>
                <c:pt idx="261">
                  <c:v>42706</c:v>
                </c:pt>
                <c:pt idx="262">
                  <c:v>42707</c:v>
                </c:pt>
                <c:pt idx="263">
                  <c:v>42708</c:v>
                </c:pt>
                <c:pt idx="264">
                  <c:v>42709</c:v>
                </c:pt>
                <c:pt idx="265">
                  <c:v>42710</c:v>
                </c:pt>
                <c:pt idx="266">
                  <c:v>42711</c:v>
                </c:pt>
                <c:pt idx="267">
                  <c:v>42712</c:v>
                </c:pt>
                <c:pt idx="268">
                  <c:v>42713</c:v>
                </c:pt>
                <c:pt idx="269">
                  <c:v>42714</c:v>
                </c:pt>
                <c:pt idx="270">
                  <c:v>42715</c:v>
                </c:pt>
                <c:pt idx="271">
                  <c:v>42716</c:v>
                </c:pt>
                <c:pt idx="272">
                  <c:v>42717</c:v>
                </c:pt>
                <c:pt idx="273">
                  <c:v>42718</c:v>
                </c:pt>
                <c:pt idx="274">
                  <c:v>42719</c:v>
                </c:pt>
                <c:pt idx="275">
                  <c:v>42720</c:v>
                </c:pt>
                <c:pt idx="276">
                  <c:v>42721</c:v>
                </c:pt>
                <c:pt idx="277">
                  <c:v>42722</c:v>
                </c:pt>
                <c:pt idx="278">
                  <c:v>42723</c:v>
                </c:pt>
                <c:pt idx="279">
                  <c:v>42724</c:v>
                </c:pt>
                <c:pt idx="280">
                  <c:v>42725</c:v>
                </c:pt>
                <c:pt idx="281">
                  <c:v>42726</c:v>
                </c:pt>
                <c:pt idx="282">
                  <c:v>42727</c:v>
                </c:pt>
                <c:pt idx="283">
                  <c:v>42728</c:v>
                </c:pt>
                <c:pt idx="284">
                  <c:v>42729</c:v>
                </c:pt>
                <c:pt idx="285">
                  <c:v>42730</c:v>
                </c:pt>
                <c:pt idx="286">
                  <c:v>42731</c:v>
                </c:pt>
                <c:pt idx="287">
                  <c:v>42732</c:v>
                </c:pt>
                <c:pt idx="288">
                  <c:v>42733</c:v>
                </c:pt>
                <c:pt idx="289">
                  <c:v>42734</c:v>
                </c:pt>
                <c:pt idx="290">
                  <c:v>42735</c:v>
                </c:pt>
                <c:pt idx="291">
                  <c:v>42736</c:v>
                </c:pt>
                <c:pt idx="292">
                  <c:v>42737</c:v>
                </c:pt>
                <c:pt idx="293">
                  <c:v>42738</c:v>
                </c:pt>
                <c:pt idx="294">
                  <c:v>42739</c:v>
                </c:pt>
                <c:pt idx="295">
                  <c:v>42740</c:v>
                </c:pt>
                <c:pt idx="296">
                  <c:v>42741</c:v>
                </c:pt>
                <c:pt idx="297">
                  <c:v>42742</c:v>
                </c:pt>
                <c:pt idx="298">
                  <c:v>42743</c:v>
                </c:pt>
                <c:pt idx="299">
                  <c:v>42744</c:v>
                </c:pt>
                <c:pt idx="300">
                  <c:v>42745</c:v>
                </c:pt>
                <c:pt idx="301">
                  <c:v>42746</c:v>
                </c:pt>
                <c:pt idx="302">
                  <c:v>42747</c:v>
                </c:pt>
                <c:pt idx="303">
                  <c:v>42748</c:v>
                </c:pt>
                <c:pt idx="304">
                  <c:v>42749</c:v>
                </c:pt>
                <c:pt idx="305">
                  <c:v>42750</c:v>
                </c:pt>
                <c:pt idx="306">
                  <c:v>42751</c:v>
                </c:pt>
                <c:pt idx="307">
                  <c:v>42752</c:v>
                </c:pt>
                <c:pt idx="308">
                  <c:v>42753</c:v>
                </c:pt>
                <c:pt idx="309">
                  <c:v>42754</c:v>
                </c:pt>
                <c:pt idx="310">
                  <c:v>42755</c:v>
                </c:pt>
                <c:pt idx="311">
                  <c:v>42756</c:v>
                </c:pt>
                <c:pt idx="312">
                  <c:v>42757</c:v>
                </c:pt>
                <c:pt idx="313">
                  <c:v>42758</c:v>
                </c:pt>
                <c:pt idx="314">
                  <c:v>42759</c:v>
                </c:pt>
                <c:pt idx="315">
                  <c:v>42760</c:v>
                </c:pt>
                <c:pt idx="316">
                  <c:v>42761</c:v>
                </c:pt>
                <c:pt idx="317">
                  <c:v>42762</c:v>
                </c:pt>
                <c:pt idx="318">
                  <c:v>42763</c:v>
                </c:pt>
                <c:pt idx="319">
                  <c:v>42764</c:v>
                </c:pt>
                <c:pt idx="320">
                  <c:v>42765</c:v>
                </c:pt>
                <c:pt idx="321">
                  <c:v>42766</c:v>
                </c:pt>
                <c:pt idx="322">
                  <c:v>42767</c:v>
                </c:pt>
                <c:pt idx="323">
                  <c:v>42768</c:v>
                </c:pt>
                <c:pt idx="324">
                  <c:v>42769</c:v>
                </c:pt>
                <c:pt idx="325">
                  <c:v>42770</c:v>
                </c:pt>
                <c:pt idx="326">
                  <c:v>42771</c:v>
                </c:pt>
                <c:pt idx="327">
                  <c:v>42772</c:v>
                </c:pt>
                <c:pt idx="328">
                  <c:v>42773</c:v>
                </c:pt>
                <c:pt idx="329">
                  <c:v>42774</c:v>
                </c:pt>
                <c:pt idx="330">
                  <c:v>42775</c:v>
                </c:pt>
                <c:pt idx="331">
                  <c:v>42776</c:v>
                </c:pt>
                <c:pt idx="332">
                  <c:v>42777</c:v>
                </c:pt>
                <c:pt idx="333">
                  <c:v>42778</c:v>
                </c:pt>
                <c:pt idx="334">
                  <c:v>42779</c:v>
                </c:pt>
                <c:pt idx="335">
                  <c:v>42780</c:v>
                </c:pt>
                <c:pt idx="336">
                  <c:v>42781</c:v>
                </c:pt>
                <c:pt idx="337">
                  <c:v>42782</c:v>
                </c:pt>
                <c:pt idx="338">
                  <c:v>42783</c:v>
                </c:pt>
                <c:pt idx="339">
                  <c:v>42784</c:v>
                </c:pt>
                <c:pt idx="340">
                  <c:v>42785</c:v>
                </c:pt>
                <c:pt idx="341">
                  <c:v>42786</c:v>
                </c:pt>
                <c:pt idx="342">
                  <c:v>42787</c:v>
                </c:pt>
                <c:pt idx="343">
                  <c:v>42788</c:v>
                </c:pt>
                <c:pt idx="344">
                  <c:v>42789</c:v>
                </c:pt>
                <c:pt idx="345">
                  <c:v>42790</c:v>
                </c:pt>
                <c:pt idx="346">
                  <c:v>42791</c:v>
                </c:pt>
                <c:pt idx="347">
                  <c:v>42792</c:v>
                </c:pt>
                <c:pt idx="348">
                  <c:v>42793</c:v>
                </c:pt>
                <c:pt idx="349">
                  <c:v>42794</c:v>
                </c:pt>
                <c:pt idx="350">
                  <c:v>42795</c:v>
                </c:pt>
                <c:pt idx="351">
                  <c:v>42796</c:v>
                </c:pt>
                <c:pt idx="352">
                  <c:v>42797</c:v>
                </c:pt>
                <c:pt idx="353">
                  <c:v>42798</c:v>
                </c:pt>
                <c:pt idx="354">
                  <c:v>42799</c:v>
                </c:pt>
                <c:pt idx="355">
                  <c:v>42800</c:v>
                </c:pt>
                <c:pt idx="356">
                  <c:v>42801</c:v>
                </c:pt>
                <c:pt idx="357">
                  <c:v>42802</c:v>
                </c:pt>
                <c:pt idx="358">
                  <c:v>42803</c:v>
                </c:pt>
                <c:pt idx="359">
                  <c:v>42804</c:v>
                </c:pt>
                <c:pt idx="360">
                  <c:v>42805</c:v>
                </c:pt>
                <c:pt idx="361">
                  <c:v>42806</c:v>
                </c:pt>
                <c:pt idx="362">
                  <c:v>42807</c:v>
                </c:pt>
                <c:pt idx="363">
                  <c:v>42808</c:v>
                </c:pt>
                <c:pt idx="364">
                  <c:v>42809</c:v>
                </c:pt>
                <c:pt idx="365">
                  <c:v>42810</c:v>
                </c:pt>
                <c:pt idx="366">
                  <c:v>42811</c:v>
                </c:pt>
                <c:pt idx="367">
                  <c:v>42812</c:v>
                </c:pt>
                <c:pt idx="368">
                  <c:v>42813</c:v>
                </c:pt>
                <c:pt idx="369">
                  <c:v>42814</c:v>
                </c:pt>
                <c:pt idx="370">
                  <c:v>42815</c:v>
                </c:pt>
                <c:pt idx="371">
                  <c:v>42816</c:v>
                </c:pt>
                <c:pt idx="372">
                  <c:v>42817</c:v>
                </c:pt>
                <c:pt idx="373">
                  <c:v>42818</c:v>
                </c:pt>
                <c:pt idx="374">
                  <c:v>42819</c:v>
                </c:pt>
                <c:pt idx="375">
                  <c:v>42820</c:v>
                </c:pt>
                <c:pt idx="376">
                  <c:v>42821</c:v>
                </c:pt>
                <c:pt idx="377">
                  <c:v>42822</c:v>
                </c:pt>
                <c:pt idx="378">
                  <c:v>42823</c:v>
                </c:pt>
                <c:pt idx="379">
                  <c:v>42824</c:v>
                </c:pt>
                <c:pt idx="380">
                  <c:v>42825</c:v>
                </c:pt>
                <c:pt idx="381">
                  <c:v>42826</c:v>
                </c:pt>
                <c:pt idx="382">
                  <c:v>42827</c:v>
                </c:pt>
                <c:pt idx="383">
                  <c:v>42828</c:v>
                </c:pt>
                <c:pt idx="384">
                  <c:v>42829</c:v>
                </c:pt>
                <c:pt idx="385">
                  <c:v>42830</c:v>
                </c:pt>
                <c:pt idx="386">
                  <c:v>42831</c:v>
                </c:pt>
                <c:pt idx="387">
                  <c:v>42832</c:v>
                </c:pt>
                <c:pt idx="388">
                  <c:v>42833</c:v>
                </c:pt>
                <c:pt idx="389">
                  <c:v>42834</c:v>
                </c:pt>
                <c:pt idx="390">
                  <c:v>42835</c:v>
                </c:pt>
                <c:pt idx="391">
                  <c:v>42836</c:v>
                </c:pt>
                <c:pt idx="392">
                  <c:v>42837</c:v>
                </c:pt>
                <c:pt idx="393">
                  <c:v>42838</c:v>
                </c:pt>
                <c:pt idx="394">
                  <c:v>42839</c:v>
                </c:pt>
                <c:pt idx="395">
                  <c:v>42840</c:v>
                </c:pt>
                <c:pt idx="396">
                  <c:v>42841</c:v>
                </c:pt>
                <c:pt idx="397">
                  <c:v>42842</c:v>
                </c:pt>
                <c:pt idx="398">
                  <c:v>42843</c:v>
                </c:pt>
                <c:pt idx="399">
                  <c:v>42844</c:v>
                </c:pt>
                <c:pt idx="400">
                  <c:v>42845</c:v>
                </c:pt>
                <c:pt idx="401">
                  <c:v>42846</c:v>
                </c:pt>
                <c:pt idx="402">
                  <c:v>42847</c:v>
                </c:pt>
                <c:pt idx="403">
                  <c:v>42848</c:v>
                </c:pt>
                <c:pt idx="404">
                  <c:v>42849</c:v>
                </c:pt>
                <c:pt idx="405">
                  <c:v>42850</c:v>
                </c:pt>
                <c:pt idx="406">
                  <c:v>42851</c:v>
                </c:pt>
                <c:pt idx="407">
                  <c:v>42852</c:v>
                </c:pt>
                <c:pt idx="408">
                  <c:v>42853</c:v>
                </c:pt>
                <c:pt idx="409">
                  <c:v>42854</c:v>
                </c:pt>
                <c:pt idx="410">
                  <c:v>42855</c:v>
                </c:pt>
                <c:pt idx="411">
                  <c:v>42856</c:v>
                </c:pt>
                <c:pt idx="412">
                  <c:v>42857</c:v>
                </c:pt>
                <c:pt idx="413">
                  <c:v>42858</c:v>
                </c:pt>
                <c:pt idx="414">
                  <c:v>42859</c:v>
                </c:pt>
                <c:pt idx="415">
                  <c:v>42860</c:v>
                </c:pt>
                <c:pt idx="416">
                  <c:v>42861</c:v>
                </c:pt>
                <c:pt idx="417">
                  <c:v>42862</c:v>
                </c:pt>
                <c:pt idx="418">
                  <c:v>42863</c:v>
                </c:pt>
                <c:pt idx="419">
                  <c:v>42864</c:v>
                </c:pt>
                <c:pt idx="420">
                  <c:v>42865</c:v>
                </c:pt>
                <c:pt idx="421">
                  <c:v>42866</c:v>
                </c:pt>
                <c:pt idx="422">
                  <c:v>42867</c:v>
                </c:pt>
                <c:pt idx="423">
                  <c:v>42868</c:v>
                </c:pt>
                <c:pt idx="424">
                  <c:v>42869</c:v>
                </c:pt>
                <c:pt idx="425">
                  <c:v>42870</c:v>
                </c:pt>
                <c:pt idx="426">
                  <c:v>42871</c:v>
                </c:pt>
                <c:pt idx="427">
                  <c:v>42872</c:v>
                </c:pt>
                <c:pt idx="428">
                  <c:v>42873</c:v>
                </c:pt>
                <c:pt idx="429">
                  <c:v>42874</c:v>
                </c:pt>
                <c:pt idx="430">
                  <c:v>42875</c:v>
                </c:pt>
                <c:pt idx="431">
                  <c:v>42876</c:v>
                </c:pt>
                <c:pt idx="432">
                  <c:v>42877</c:v>
                </c:pt>
                <c:pt idx="433">
                  <c:v>42878</c:v>
                </c:pt>
                <c:pt idx="434">
                  <c:v>42879</c:v>
                </c:pt>
                <c:pt idx="435">
                  <c:v>42880</c:v>
                </c:pt>
                <c:pt idx="436">
                  <c:v>42881</c:v>
                </c:pt>
                <c:pt idx="437">
                  <c:v>42882</c:v>
                </c:pt>
                <c:pt idx="438">
                  <c:v>42883</c:v>
                </c:pt>
                <c:pt idx="439">
                  <c:v>42884</c:v>
                </c:pt>
                <c:pt idx="440">
                  <c:v>42885</c:v>
                </c:pt>
                <c:pt idx="441">
                  <c:v>42886</c:v>
                </c:pt>
                <c:pt idx="442">
                  <c:v>42887</c:v>
                </c:pt>
                <c:pt idx="443">
                  <c:v>42888</c:v>
                </c:pt>
                <c:pt idx="444">
                  <c:v>42889</c:v>
                </c:pt>
                <c:pt idx="445">
                  <c:v>42890</c:v>
                </c:pt>
                <c:pt idx="446">
                  <c:v>42891</c:v>
                </c:pt>
                <c:pt idx="447">
                  <c:v>42892</c:v>
                </c:pt>
                <c:pt idx="448">
                  <c:v>42893</c:v>
                </c:pt>
                <c:pt idx="449">
                  <c:v>42894</c:v>
                </c:pt>
                <c:pt idx="450">
                  <c:v>42895</c:v>
                </c:pt>
                <c:pt idx="451">
                  <c:v>42896</c:v>
                </c:pt>
                <c:pt idx="452">
                  <c:v>42897</c:v>
                </c:pt>
                <c:pt idx="453">
                  <c:v>42898</c:v>
                </c:pt>
                <c:pt idx="454">
                  <c:v>42899</c:v>
                </c:pt>
                <c:pt idx="455">
                  <c:v>42900</c:v>
                </c:pt>
                <c:pt idx="456">
                  <c:v>42901</c:v>
                </c:pt>
                <c:pt idx="457">
                  <c:v>42902</c:v>
                </c:pt>
                <c:pt idx="458">
                  <c:v>42903</c:v>
                </c:pt>
                <c:pt idx="459">
                  <c:v>42904</c:v>
                </c:pt>
                <c:pt idx="460">
                  <c:v>42905</c:v>
                </c:pt>
                <c:pt idx="461">
                  <c:v>42906</c:v>
                </c:pt>
                <c:pt idx="462">
                  <c:v>42907</c:v>
                </c:pt>
                <c:pt idx="463">
                  <c:v>42908</c:v>
                </c:pt>
                <c:pt idx="464">
                  <c:v>42909</c:v>
                </c:pt>
                <c:pt idx="465">
                  <c:v>42910</c:v>
                </c:pt>
                <c:pt idx="466">
                  <c:v>42911</c:v>
                </c:pt>
                <c:pt idx="467">
                  <c:v>42912</c:v>
                </c:pt>
                <c:pt idx="468">
                  <c:v>42913</c:v>
                </c:pt>
                <c:pt idx="469">
                  <c:v>42914</c:v>
                </c:pt>
                <c:pt idx="470">
                  <c:v>42915</c:v>
                </c:pt>
                <c:pt idx="471">
                  <c:v>42916</c:v>
                </c:pt>
                <c:pt idx="472">
                  <c:v>42917</c:v>
                </c:pt>
                <c:pt idx="473">
                  <c:v>42918</c:v>
                </c:pt>
                <c:pt idx="474">
                  <c:v>42919</c:v>
                </c:pt>
                <c:pt idx="475">
                  <c:v>42920</c:v>
                </c:pt>
                <c:pt idx="476">
                  <c:v>42921</c:v>
                </c:pt>
                <c:pt idx="477">
                  <c:v>42922</c:v>
                </c:pt>
                <c:pt idx="478">
                  <c:v>42923</c:v>
                </c:pt>
                <c:pt idx="479">
                  <c:v>42924</c:v>
                </c:pt>
                <c:pt idx="480">
                  <c:v>42925</c:v>
                </c:pt>
                <c:pt idx="481">
                  <c:v>42926</c:v>
                </c:pt>
                <c:pt idx="482">
                  <c:v>42927</c:v>
                </c:pt>
                <c:pt idx="483">
                  <c:v>42928</c:v>
                </c:pt>
                <c:pt idx="484">
                  <c:v>42929</c:v>
                </c:pt>
                <c:pt idx="485">
                  <c:v>42930</c:v>
                </c:pt>
                <c:pt idx="486">
                  <c:v>42931</c:v>
                </c:pt>
                <c:pt idx="487">
                  <c:v>42932</c:v>
                </c:pt>
                <c:pt idx="488">
                  <c:v>42933</c:v>
                </c:pt>
                <c:pt idx="489">
                  <c:v>42934</c:v>
                </c:pt>
                <c:pt idx="490">
                  <c:v>42935</c:v>
                </c:pt>
                <c:pt idx="491">
                  <c:v>42936</c:v>
                </c:pt>
                <c:pt idx="492">
                  <c:v>42937</c:v>
                </c:pt>
                <c:pt idx="493">
                  <c:v>42938</c:v>
                </c:pt>
                <c:pt idx="494">
                  <c:v>42939</c:v>
                </c:pt>
                <c:pt idx="495">
                  <c:v>42940</c:v>
                </c:pt>
                <c:pt idx="496">
                  <c:v>42941</c:v>
                </c:pt>
              </c:numCache>
            </c:numRef>
          </c:cat>
          <c:val>
            <c:numRef>
              <c:f>Crash_piv2!$B$2:$B$498</c:f>
              <c:numCache>
                <c:formatCode>General</c:formatCode>
                <c:ptCount val="497"/>
                <c:pt idx="1">
                  <c:v>484</c:v>
                </c:pt>
                <c:pt idx="2">
                  <c:v>1800</c:v>
                </c:pt>
                <c:pt idx="3">
                  <c:v>4846</c:v>
                </c:pt>
                <c:pt idx="4">
                  <c:v>6808</c:v>
                </c:pt>
                <c:pt idx="5">
                  <c:v>7148</c:v>
                </c:pt>
                <c:pt idx="6">
                  <c:v>7007</c:v>
                </c:pt>
                <c:pt idx="7">
                  <c:v>7186</c:v>
                </c:pt>
                <c:pt idx="8">
                  <c:v>9797</c:v>
                </c:pt>
                <c:pt idx="9">
                  <c:v>19866</c:v>
                </c:pt>
                <c:pt idx="10">
                  <c:v>25003</c:v>
                </c:pt>
                <c:pt idx="11">
                  <c:v>24634</c:v>
                </c:pt>
                <c:pt idx="12">
                  <c:v>24517</c:v>
                </c:pt>
                <c:pt idx="13">
                  <c:v>24926</c:v>
                </c:pt>
                <c:pt idx="14">
                  <c:v>28974</c:v>
                </c:pt>
                <c:pt idx="15">
                  <c:v>28417</c:v>
                </c:pt>
                <c:pt idx="16">
                  <c:v>23391</c:v>
                </c:pt>
                <c:pt idx="17">
                  <c:v>23639</c:v>
                </c:pt>
                <c:pt idx="18">
                  <c:v>23357</c:v>
                </c:pt>
                <c:pt idx="19">
                  <c:v>20721</c:v>
                </c:pt>
                <c:pt idx="20">
                  <c:v>20338</c:v>
                </c:pt>
                <c:pt idx="21">
                  <c:v>17923</c:v>
                </c:pt>
                <c:pt idx="22">
                  <c:v>15581</c:v>
                </c:pt>
                <c:pt idx="23">
                  <c:v>13242</c:v>
                </c:pt>
                <c:pt idx="24">
                  <c:v>12827</c:v>
                </c:pt>
                <c:pt idx="25">
                  <c:v>11999</c:v>
                </c:pt>
                <c:pt idx="26">
                  <c:v>10602</c:v>
                </c:pt>
                <c:pt idx="27">
                  <c:v>9451</c:v>
                </c:pt>
                <c:pt idx="28">
                  <c:v>8799</c:v>
                </c:pt>
                <c:pt idx="29">
                  <c:v>8547</c:v>
                </c:pt>
                <c:pt idx="30">
                  <c:v>8421</c:v>
                </c:pt>
                <c:pt idx="31">
                  <c:v>9005</c:v>
                </c:pt>
                <c:pt idx="32">
                  <c:v>8840</c:v>
                </c:pt>
                <c:pt idx="33">
                  <c:v>8380</c:v>
                </c:pt>
                <c:pt idx="34">
                  <c:v>8408</c:v>
                </c:pt>
                <c:pt idx="35">
                  <c:v>8256</c:v>
                </c:pt>
                <c:pt idx="36">
                  <c:v>8086</c:v>
                </c:pt>
                <c:pt idx="37">
                  <c:v>7781</c:v>
                </c:pt>
                <c:pt idx="38">
                  <c:v>8132</c:v>
                </c:pt>
                <c:pt idx="39">
                  <c:v>8285</c:v>
                </c:pt>
                <c:pt idx="40">
                  <c:v>7620</c:v>
                </c:pt>
                <c:pt idx="41">
                  <c:v>7278</c:v>
                </c:pt>
                <c:pt idx="42">
                  <c:v>7322</c:v>
                </c:pt>
                <c:pt idx="43">
                  <c:v>7339</c:v>
                </c:pt>
                <c:pt idx="44">
                  <c:v>7193</c:v>
                </c:pt>
                <c:pt idx="45">
                  <c:v>10538</c:v>
                </c:pt>
                <c:pt idx="46">
                  <c:v>8733</c:v>
                </c:pt>
                <c:pt idx="47">
                  <c:v>8315</c:v>
                </c:pt>
                <c:pt idx="48">
                  <c:v>8477</c:v>
                </c:pt>
                <c:pt idx="49">
                  <c:v>8786</c:v>
                </c:pt>
                <c:pt idx="50">
                  <c:v>7957</c:v>
                </c:pt>
                <c:pt idx="51">
                  <c:v>7733</c:v>
                </c:pt>
                <c:pt idx="52">
                  <c:v>7949</c:v>
                </c:pt>
                <c:pt idx="53">
                  <c:v>8266</c:v>
                </c:pt>
                <c:pt idx="54">
                  <c:v>7795</c:v>
                </c:pt>
                <c:pt idx="55">
                  <c:v>7208</c:v>
                </c:pt>
                <c:pt idx="56">
                  <c:v>7145</c:v>
                </c:pt>
                <c:pt idx="57">
                  <c:v>7236</c:v>
                </c:pt>
                <c:pt idx="58">
                  <c:v>10903</c:v>
                </c:pt>
                <c:pt idx="59">
                  <c:v>12902</c:v>
                </c:pt>
                <c:pt idx="60">
                  <c:v>12967</c:v>
                </c:pt>
                <c:pt idx="61">
                  <c:v>12902</c:v>
                </c:pt>
                <c:pt idx="62">
                  <c:v>12946</c:v>
                </c:pt>
                <c:pt idx="63">
                  <c:v>12918</c:v>
                </c:pt>
                <c:pt idx="64">
                  <c:v>12545</c:v>
                </c:pt>
                <c:pt idx="65">
                  <c:v>12235</c:v>
                </c:pt>
                <c:pt idx="66">
                  <c:v>12573</c:v>
                </c:pt>
                <c:pt idx="67">
                  <c:v>12738</c:v>
                </c:pt>
                <c:pt idx="68">
                  <c:v>12380</c:v>
                </c:pt>
                <c:pt idx="69">
                  <c:v>12106</c:v>
                </c:pt>
                <c:pt idx="70">
                  <c:v>11998</c:v>
                </c:pt>
                <c:pt idx="71">
                  <c:v>12190</c:v>
                </c:pt>
                <c:pt idx="72">
                  <c:v>12377</c:v>
                </c:pt>
                <c:pt idx="73">
                  <c:v>12415</c:v>
                </c:pt>
                <c:pt idx="74">
                  <c:v>12552</c:v>
                </c:pt>
                <c:pt idx="75">
                  <c:v>15100</c:v>
                </c:pt>
                <c:pt idx="76">
                  <c:v>15508</c:v>
                </c:pt>
                <c:pt idx="77">
                  <c:v>13208</c:v>
                </c:pt>
                <c:pt idx="78">
                  <c:v>13057</c:v>
                </c:pt>
                <c:pt idx="79">
                  <c:v>13010</c:v>
                </c:pt>
                <c:pt idx="80">
                  <c:v>12951</c:v>
                </c:pt>
                <c:pt idx="81">
                  <c:v>13483</c:v>
                </c:pt>
                <c:pt idx="82">
                  <c:v>13238</c:v>
                </c:pt>
                <c:pt idx="83">
                  <c:v>12971</c:v>
                </c:pt>
                <c:pt idx="84">
                  <c:v>13020</c:v>
                </c:pt>
                <c:pt idx="85">
                  <c:v>13254</c:v>
                </c:pt>
                <c:pt idx="86">
                  <c:v>12702</c:v>
                </c:pt>
                <c:pt idx="87">
                  <c:v>12303</c:v>
                </c:pt>
                <c:pt idx="88">
                  <c:v>12475</c:v>
                </c:pt>
                <c:pt idx="89">
                  <c:v>12597</c:v>
                </c:pt>
                <c:pt idx="90">
                  <c:v>13033</c:v>
                </c:pt>
                <c:pt idx="91">
                  <c:v>12973</c:v>
                </c:pt>
                <c:pt idx="92">
                  <c:v>17132</c:v>
                </c:pt>
                <c:pt idx="93">
                  <c:v>20158</c:v>
                </c:pt>
                <c:pt idx="94">
                  <c:v>20118</c:v>
                </c:pt>
                <c:pt idx="95">
                  <c:v>19405</c:v>
                </c:pt>
                <c:pt idx="96">
                  <c:v>21795</c:v>
                </c:pt>
                <c:pt idx="97">
                  <c:v>20795</c:v>
                </c:pt>
                <c:pt idx="98">
                  <c:v>19690</c:v>
                </c:pt>
                <c:pt idx="99">
                  <c:v>19507</c:v>
                </c:pt>
                <c:pt idx="100">
                  <c:v>18693</c:v>
                </c:pt>
                <c:pt idx="101">
                  <c:v>17724</c:v>
                </c:pt>
                <c:pt idx="102">
                  <c:v>17612</c:v>
                </c:pt>
                <c:pt idx="103">
                  <c:v>20431</c:v>
                </c:pt>
                <c:pt idx="104">
                  <c:v>19383</c:v>
                </c:pt>
                <c:pt idx="105">
                  <c:v>16719</c:v>
                </c:pt>
                <c:pt idx="106">
                  <c:v>14315</c:v>
                </c:pt>
                <c:pt idx="107">
                  <c:v>13326</c:v>
                </c:pt>
                <c:pt idx="108">
                  <c:v>12624</c:v>
                </c:pt>
                <c:pt idx="109">
                  <c:v>12351</c:v>
                </c:pt>
                <c:pt idx="110">
                  <c:v>13231</c:v>
                </c:pt>
                <c:pt idx="111">
                  <c:v>13382</c:v>
                </c:pt>
                <c:pt idx="112">
                  <c:v>13847</c:v>
                </c:pt>
                <c:pt idx="113">
                  <c:v>13902</c:v>
                </c:pt>
                <c:pt idx="114">
                  <c:v>14592</c:v>
                </c:pt>
                <c:pt idx="115">
                  <c:v>14434</c:v>
                </c:pt>
                <c:pt idx="116">
                  <c:v>14782</c:v>
                </c:pt>
                <c:pt idx="117">
                  <c:v>15390</c:v>
                </c:pt>
                <c:pt idx="118">
                  <c:v>15481</c:v>
                </c:pt>
                <c:pt idx="119">
                  <c:v>15597</c:v>
                </c:pt>
                <c:pt idx="120">
                  <c:v>15789</c:v>
                </c:pt>
                <c:pt idx="121">
                  <c:v>12363</c:v>
                </c:pt>
                <c:pt idx="122">
                  <c:v>10908</c:v>
                </c:pt>
                <c:pt idx="123">
                  <c:v>10882</c:v>
                </c:pt>
                <c:pt idx="124">
                  <c:v>10735</c:v>
                </c:pt>
                <c:pt idx="125">
                  <c:v>10786</c:v>
                </c:pt>
                <c:pt idx="126">
                  <c:v>10678</c:v>
                </c:pt>
                <c:pt idx="127">
                  <c:v>13630</c:v>
                </c:pt>
                <c:pt idx="128">
                  <c:v>16334</c:v>
                </c:pt>
                <c:pt idx="129">
                  <c:v>16655</c:v>
                </c:pt>
                <c:pt idx="130">
                  <c:v>17065</c:v>
                </c:pt>
                <c:pt idx="131">
                  <c:v>17719</c:v>
                </c:pt>
                <c:pt idx="132">
                  <c:v>17790</c:v>
                </c:pt>
                <c:pt idx="133">
                  <c:v>17599</c:v>
                </c:pt>
                <c:pt idx="134">
                  <c:v>17066</c:v>
                </c:pt>
                <c:pt idx="135">
                  <c:v>18063</c:v>
                </c:pt>
                <c:pt idx="136">
                  <c:v>21192</c:v>
                </c:pt>
                <c:pt idx="137">
                  <c:v>21690</c:v>
                </c:pt>
                <c:pt idx="138">
                  <c:v>22907</c:v>
                </c:pt>
                <c:pt idx="139">
                  <c:v>23508</c:v>
                </c:pt>
                <c:pt idx="140">
                  <c:v>23202</c:v>
                </c:pt>
                <c:pt idx="141">
                  <c:v>22978</c:v>
                </c:pt>
                <c:pt idx="142">
                  <c:v>21754</c:v>
                </c:pt>
                <c:pt idx="143">
                  <c:v>20762</c:v>
                </c:pt>
                <c:pt idx="144">
                  <c:v>21612</c:v>
                </c:pt>
                <c:pt idx="145">
                  <c:v>21423</c:v>
                </c:pt>
                <c:pt idx="146">
                  <c:v>22149</c:v>
                </c:pt>
                <c:pt idx="147">
                  <c:v>21740</c:v>
                </c:pt>
                <c:pt idx="148">
                  <c:v>21470</c:v>
                </c:pt>
                <c:pt idx="149">
                  <c:v>21861</c:v>
                </c:pt>
                <c:pt idx="150">
                  <c:v>20576</c:v>
                </c:pt>
                <c:pt idx="151">
                  <c:v>20719</c:v>
                </c:pt>
                <c:pt idx="152">
                  <c:v>20403</c:v>
                </c:pt>
                <c:pt idx="153">
                  <c:v>21330</c:v>
                </c:pt>
                <c:pt idx="154">
                  <c:v>22321</c:v>
                </c:pt>
                <c:pt idx="155">
                  <c:v>22015</c:v>
                </c:pt>
                <c:pt idx="156">
                  <c:v>23654</c:v>
                </c:pt>
                <c:pt idx="157">
                  <c:v>21946</c:v>
                </c:pt>
                <c:pt idx="158">
                  <c:v>21454</c:v>
                </c:pt>
                <c:pt idx="159">
                  <c:v>21673</c:v>
                </c:pt>
                <c:pt idx="160">
                  <c:v>21711</c:v>
                </c:pt>
                <c:pt idx="161">
                  <c:v>21479</c:v>
                </c:pt>
                <c:pt idx="162">
                  <c:v>20652</c:v>
                </c:pt>
                <c:pt idx="163">
                  <c:v>19459</c:v>
                </c:pt>
                <c:pt idx="164">
                  <c:v>19444</c:v>
                </c:pt>
                <c:pt idx="165">
                  <c:v>19924</c:v>
                </c:pt>
                <c:pt idx="166">
                  <c:v>19471</c:v>
                </c:pt>
                <c:pt idx="167">
                  <c:v>19286</c:v>
                </c:pt>
                <c:pt idx="168">
                  <c:v>19139</c:v>
                </c:pt>
                <c:pt idx="169">
                  <c:v>18939</c:v>
                </c:pt>
                <c:pt idx="170">
                  <c:v>18694</c:v>
                </c:pt>
                <c:pt idx="171">
                  <c:v>18559</c:v>
                </c:pt>
                <c:pt idx="172">
                  <c:v>18756</c:v>
                </c:pt>
                <c:pt idx="173">
                  <c:v>19771</c:v>
                </c:pt>
                <c:pt idx="174">
                  <c:v>19285</c:v>
                </c:pt>
                <c:pt idx="175">
                  <c:v>18779</c:v>
                </c:pt>
                <c:pt idx="176">
                  <c:v>18729</c:v>
                </c:pt>
                <c:pt idx="177">
                  <c:v>18625</c:v>
                </c:pt>
                <c:pt idx="178">
                  <c:v>18814</c:v>
                </c:pt>
                <c:pt idx="179">
                  <c:v>18804</c:v>
                </c:pt>
                <c:pt idx="180">
                  <c:v>18223</c:v>
                </c:pt>
                <c:pt idx="181">
                  <c:v>18091</c:v>
                </c:pt>
                <c:pt idx="182">
                  <c:v>18961</c:v>
                </c:pt>
                <c:pt idx="183">
                  <c:v>16384</c:v>
                </c:pt>
                <c:pt idx="184">
                  <c:v>10587</c:v>
                </c:pt>
                <c:pt idx="185">
                  <c:v>8580</c:v>
                </c:pt>
                <c:pt idx="186">
                  <c:v>8385</c:v>
                </c:pt>
                <c:pt idx="187">
                  <c:v>7558</c:v>
                </c:pt>
                <c:pt idx="188">
                  <c:v>7281</c:v>
                </c:pt>
                <c:pt idx="189">
                  <c:v>7824</c:v>
                </c:pt>
                <c:pt idx="190">
                  <c:v>7525</c:v>
                </c:pt>
                <c:pt idx="191">
                  <c:v>7535</c:v>
                </c:pt>
                <c:pt idx="192">
                  <c:v>7558</c:v>
                </c:pt>
                <c:pt idx="193">
                  <c:v>7985</c:v>
                </c:pt>
                <c:pt idx="194">
                  <c:v>7675</c:v>
                </c:pt>
                <c:pt idx="195">
                  <c:v>7466</c:v>
                </c:pt>
                <c:pt idx="196">
                  <c:v>7353</c:v>
                </c:pt>
                <c:pt idx="197">
                  <c:v>7493</c:v>
                </c:pt>
                <c:pt idx="198">
                  <c:v>7497</c:v>
                </c:pt>
                <c:pt idx="199">
                  <c:v>7666</c:v>
                </c:pt>
                <c:pt idx="200">
                  <c:v>7652</c:v>
                </c:pt>
                <c:pt idx="201">
                  <c:v>7441</c:v>
                </c:pt>
                <c:pt idx="202">
                  <c:v>7479</c:v>
                </c:pt>
                <c:pt idx="203">
                  <c:v>7646</c:v>
                </c:pt>
                <c:pt idx="204">
                  <c:v>7522</c:v>
                </c:pt>
                <c:pt idx="205">
                  <c:v>7671</c:v>
                </c:pt>
                <c:pt idx="206">
                  <c:v>7965</c:v>
                </c:pt>
                <c:pt idx="207">
                  <c:v>7978</c:v>
                </c:pt>
                <c:pt idx="208">
                  <c:v>7678</c:v>
                </c:pt>
                <c:pt idx="209">
                  <c:v>7558</c:v>
                </c:pt>
                <c:pt idx="210">
                  <c:v>8024</c:v>
                </c:pt>
                <c:pt idx="211">
                  <c:v>9273</c:v>
                </c:pt>
                <c:pt idx="212">
                  <c:v>9962</c:v>
                </c:pt>
                <c:pt idx="213">
                  <c:v>9997</c:v>
                </c:pt>
                <c:pt idx="214">
                  <c:v>10045</c:v>
                </c:pt>
                <c:pt idx="215">
                  <c:v>9608</c:v>
                </c:pt>
                <c:pt idx="216">
                  <c:v>9622</c:v>
                </c:pt>
                <c:pt idx="217">
                  <c:v>9704</c:v>
                </c:pt>
                <c:pt idx="218">
                  <c:v>9793</c:v>
                </c:pt>
                <c:pt idx="219">
                  <c:v>9425</c:v>
                </c:pt>
                <c:pt idx="220">
                  <c:v>9819</c:v>
                </c:pt>
                <c:pt idx="221">
                  <c:v>9680</c:v>
                </c:pt>
                <c:pt idx="222">
                  <c:v>9829</c:v>
                </c:pt>
                <c:pt idx="223">
                  <c:v>9734</c:v>
                </c:pt>
                <c:pt idx="224">
                  <c:v>10751</c:v>
                </c:pt>
                <c:pt idx="225">
                  <c:v>10064</c:v>
                </c:pt>
                <c:pt idx="226">
                  <c:v>9765</c:v>
                </c:pt>
                <c:pt idx="227">
                  <c:v>9877</c:v>
                </c:pt>
                <c:pt idx="228">
                  <c:v>10015</c:v>
                </c:pt>
                <c:pt idx="229">
                  <c:v>9416</c:v>
                </c:pt>
                <c:pt idx="230">
                  <c:v>9219</c:v>
                </c:pt>
                <c:pt idx="231">
                  <c:v>9404</c:v>
                </c:pt>
                <c:pt idx="232">
                  <c:v>9069</c:v>
                </c:pt>
                <c:pt idx="233">
                  <c:v>8245</c:v>
                </c:pt>
                <c:pt idx="234">
                  <c:v>8340</c:v>
                </c:pt>
                <c:pt idx="235">
                  <c:v>8341</c:v>
                </c:pt>
                <c:pt idx="236">
                  <c:v>8486</c:v>
                </c:pt>
                <c:pt idx="237">
                  <c:v>9119</c:v>
                </c:pt>
                <c:pt idx="238">
                  <c:v>8753</c:v>
                </c:pt>
                <c:pt idx="239">
                  <c:v>8775</c:v>
                </c:pt>
                <c:pt idx="240">
                  <c:v>8484</c:v>
                </c:pt>
                <c:pt idx="241">
                  <c:v>8473</c:v>
                </c:pt>
                <c:pt idx="242">
                  <c:v>8393</c:v>
                </c:pt>
                <c:pt idx="243">
                  <c:v>8260</c:v>
                </c:pt>
                <c:pt idx="244">
                  <c:v>8579</c:v>
                </c:pt>
                <c:pt idx="245">
                  <c:v>8238</c:v>
                </c:pt>
                <c:pt idx="246">
                  <c:v>8232</c:v>
                </c:pt>
                <c:pt idx="247">
                  <c:v>8252</c:v>
                </c:pt>
                <c:pt idx="248">
                  <c:v>8441</c:v>
                </c:pt>
                <c:pt idx="249">
                  <c:v>8529</c:v>
                </c:pt>
                <c:pt idx="250">
                  <c:v>7946</c:v>
                </c:pt>
                <c:pt idx="251">
                  <c:v>8353</c:v>
                </c:pt>
                <c:pt idx="252">
                  <c:v>8531</c:v>
                </c:pt>
                <c:pt idx="253">
                  <c:v>8352</c:v>
                </c:pt>
                <c:pt idx="254">
                  <c:v>8115</c:v>
                </c:pt>
                <c:pt idx="255">
                  <c:v>8307</c:v>
                </c:pt>
                <c:pt idx="256">
                  <c:v>8442</c:v>
                </c:pt>
                <c:pt idx="257">
                  <c:v>8135</c:v>
                </c:pt>
                <c:pt idx="258">
                  <c:v>8057</c:v>
                </c:pt>
                <c:pt idx="259">
                  <c:v>8066</c:v>
                </c:pt>
                <c:pt idx="260">
                  <c:v>7805</c:v>
                </c:pt>
                <c:pt idx="261">
                  <c:v>7675</c:v>
                </c:pt>
                <c:pt idx="262">
                  <c:v>7925</c:v>
                </c:pt>
                <c:pt idx="263">
                  <c:v>7855</c:v>
                </c:pt>
                <c:pt idx="264">
                  <c:v>7512</c:v>
                </c:pt>
                <c:pt idx="265">
                  <c:v>7671</c:v>
                </c:pt>
                <c:pt idx="266">
                  <c:v>8735</c:v>
                </c:pt>
                <c:pt idx="267">
                  <c:v>10618</c:v>
                </c:pt>
                <c:pt idx="268">
                  <c:v>11333</c:v>
                </c:pt>
                <c:pt idx="269">
                  <c:v>12343</c:v>
                </c:pt>
                <c:pt idx="270">
                  <c:v>12570</c:v>
                </c:pt>
                <c:pt idx="271">
                  <c:v>12044</c:v>
                </c:pt>
                <c:pt idx="272">
                  <c:v>12674</c:v>
                </c:pt>
                <c:pt idx="273">
                  <c:v>12615</c:v>
                </c:pt>
                <c:pt idx="274">
                  <c:v>13366</c:v>
                </c:pt>
                <c:pt idx="275">
                  <c:v>13263</c:v>
                </c:pt>
                <c:pt idx="276">
                  <c:v>12430</c:v>
                </c:pt>
                <c:pt idx="277">
                  <c:v>11683</c:v>
                </c:pt>
                <c:pt idx="278">
                  <c:v>10994</c:v>
                </c:pt>
                <c:pt idx="279">
                  <c:v>11151</c:v>
                </c:pt>
                <c:pt idx="280">
                  <c:v>11213</c:v>
                </c:pt>
                <c:pt idx="281">
                  <c:v>11613</c:v>
                </c:pt>
                <c:pt idx="282">
                  <c:v>12184</c:v>
                </c:pt>
                <c:pt idx="283">
                  <c:v>12983</c:v>
                </c:pt>
                <c:pt idx="284">
                  <c:v>12705</c:v>
                </c:pt>
                <c:pt idx="285">
                  <c:v>14417</c:v>
                </c:pt>
                <c:pt idx="286">
                  <c:v>14788</c:v>
                </c:pt>
                <c:pt idx="287">
                  <c:v>15060</c:v>
                </c:pt>
                <c:pt idx="288">
                  <c:v>15033</c:v>
                </c:pt>
                <c:pt idx="289">
                  <c:v>15276</c:v>
                </c:pt>
                <c:pt idx="290">
                  <c:v>15624</c:v>
                </c:pt>
                <c:pt idx="291">
                  <c:v>14911</c:v>
                </c:pt>
                <c:pt idx="292">
                  <c:v>15195</c:v>
                </c:pt>
                <c:pt idx="293">
                  <c:v>14326</c:v>
                </c:pt>
                <c:pt idx="294">
                  <c:v>12727</c:v>
                </c:pt>
                <c:pt idx="295">
                  <c:v>12192</c:v>
                </c:pt>
                <c:pt idx="296">
                  <c:v>11902</c:v>
                </c:pt>
                <c:pt idx="297">
                  <c:v>12847</c:v>
                </c:pt>
                <c:pt idx="298">
                  <c:v>12231</c:v>
                </c:pt>
                <c:pt idx="299">
                  <c:v>10947</c:v>
                </c:pt>
                <c:pt idx="300">
                  <c:v>11067</c:v>
                </c:pt>
                <c:pt idx="301">
                  <c:v>10999</c:v>
                </c:pt>
                <c:pt idx="302">
                  <c:v>10662</c:v>
                </c:pt>
                <c:pt idx="303">
                  <c:v>10787</c:v>
                </c:pt>
                <c:pt idx="304">
                  <c:v>11089</c:v>
                </c:pt>
                <c:pt idx="305">
                  <c:v>11113</c:v>
                </c:pt>
                <c:pt idx="306">
                  <c:v>11633</c:v>
                </c:pt>
                <c:pt idx="307">
                  <c:v>10548</c:v>
                </c:pt>
                <c:pt idx="308">
                  <c:v>10290</c:v>
                </c:pt>
                <c:pt idx="309">
                  <c:v>10066</c:v>
                </c:pt>
                <c:pt idx="310">
                  <c:v>10195</c:v>
                </c:pt>
                <c:pt idx="311">
                  <c:v>10793</c:v>
                </c:pt>
                <c:pt idx="312">
                  <c:v>10922</c:v>
                </c:pt>
                <c:pt idx="313">
                  <c:v>10078</c:v>
                </c:pt>
                <c:pt idx="314">
                  <c:v>10191</c:v>
                </c:pt>
                <c:pt idx="315">
                  <c:v>11180</c:v>
                </c:pt>
                <c:pt idx="316">
                  <c:v>11596</c:v>
                </c:pt>
                <c:pt idx="317">
                  <c:v>12411</c:v>
                </c:pt>
                <c:pt idx="318">
                  <c:v>12580</c:v>
                </c:pt>
                <c:pt idx="319">
                  <c:v>12313</c:v>
                </c:pt>
                <c:pt idx="320">
                  <c:v>12000</c:v>
                </c:pt>
                <c:pt idx="321">
                  <c:v>11612</c:v>
                </c:pt>
                <c:pt idx="322">
                  <c:v>11618</c:v>
                </c:pt>
                <c:pt idx="323">
                  <c:v>11850</c:v>
                </c:pt>
                <c:pt idx="324">
                  <c:v>11375</c:v>
                </c:pt>
                <c:pt idx="325">
                  <c:v>11798</c:v>
                </c:pt>
                <c:pt idx="326">
                  <c:v>11656</c:v>
                </c:pt>
                <c:pt idx="327">
                  <c:v>10749</c:v>
                </c:pt>
                <c:pt idx="328">
                  <c:v>9731</c:v>
                </c:pt>
                <c:pt idx="329">
                  <c:v>9477</c:v>
                </c:pt>
                <c:pt idx="330">
                  <c:v>10057</c:v>
                </c:pt>
                <c:pt idx="331">
                  <c:v>10018</c:v>
                </c:pt>
                <c:pt idx="332">
                  <c:v>10050</c:v>
                </c:pt>
                <c:pt idx="333">
                  <c:v>9785</c:v>
                </c:pt>
                <c:pt idx="334">
                  <c:v>9107</c:v>
                </c:pt>
                <c:pt idx="335">
                  <c:v>9468</c:v>
                </c:pt>
                <c:pt idx="336">
                  <c:v>9162</c:v>
                </c:pt>
                <c:pt idx="337">
                  <c:v>8939</c:v>
                </c:pt>
                <c:pt idx="338">
                  <c:v>9358</c:v>
                </c:pt>
                <c:pt idx="339">
                  <c:v>9430</c:v>
                </c:pt>
                <c:pt idx="340">
                  <c:v>9246</c:v>
                </c:pt>
                <c:pt idx="341">
                  <c:v>9214</c:v>
                </c:pt>
                <c:pt idx="342">
                  <c:v>8783</c:v>
                </c:pt>
                <c:pt idx="343">
                  <c:v>8816</c:v>
                </c:pt>
                <c:pt idx="344">
                  <c:v>9055</c:v>
                </c:pt>
                <c:pt idx="345">
                  <c:v>9376</c:v>
                </c:pt>
                <c:pt idx="346">
                  <c:v>9392</c:v>
                </c:pt>
                <c:pt idx="347">
                  <c:v>9281</c:v>
                </c:pt>
                <c:pt idx="348">
                  <c:v>9015</c:v>
                </c:pt>
                <c:pt idx="349">
                  <c:v>9096</c:v>
                </c:pt>
                <c:pt idx="350">
                  <c:v>8871</c:v>
                </c:pt>
                <c:pt idx="351">
                  <c:v>8536</c:v>
                </c:pt>
                <c:pt idx="352">
                  <c:v>8535</c:v>
                </c:pt>
                <c:pt idx="353">
                  <c:v>8730</c:v>
                </c:pt>
                <c:pt idx="354">
                  <c:v>8936</c:v>
                </c:pt>
                <c:pt idx="355">
                  <c:v>8502</c:v>
                </c:pt>
                <c:pt idx="356">
                  <c:v>8751</c:v>
                </c:pt>
                <c:pt idx="357">
                  <c:v>8950</c:v>
                </c:pt>
                <c:pt idx="358">
                  <c:v>13242</c:v>
                </c:pt>
                <c:pt idx="359">
                  <c:v>17218</c:v>
                </c:pt>
                <c:pt idx="360">
                  <c:v>15680</c:v>
                </c:pt>
                <c:pt idx="361">
                  <c:v>15344</c:v>
                </c:pt>
                <c:pt idx="362">
                  <c:v>14715</c:v>
                </c:pt>
                <c:pt idx="363">
                  <c:v>14983</c:v>
                </c:pt>
                <c:pt idx="364">
                  <c:v>14797</c:v>
                </c:pt>
                <c:pt idx="365">
                  <c:v>14733</c:v>
                </c:pt>
                <c:pt idx="366">
                  <c:v>16773</c:v>
                </c:pt>
                <c:pt idx="367">
                  <c:v>17823</c:v>
                </c:pt>
                <c:pt idx="368">
                  <c:v>18485</c:v>
                </c:pt>
                <c:pt idx="369">
                  <c:v>18066</c:v>
                </c:pt>
                <c:pt idx="370">
                  <c:v>18087</c:v>
                </c:pt>
                <c:pt idx="371">
                  <c:v>18311</c:v>
                </c:pt>
                <c:pt idx="372">
                  <c:v>17706</c:v>
                </c:pt>
                <c:pt idx="373">
                  <c:v>17380</c:v>
                </c:pt>
                <c:pt idx="374">
                  <c:v>17423</c:v>
                </c:pt>
                <c:pt idx="375">
                  <c:v>17122</c:v>
                </c:pt>
                <c:pt idx="376">
                  <c:v>17564</c:v>
                </c:pt>
                <c:pt idx="377">
                  <c:v>16983</c:v>
                </c:pt>
                <c:pt idx="378">
                  <c:v>16776</c:v>
                </c:pt>
                <c:pt idx="379">
                  <c:v>16981</c:v>
                </c:pt>
                <c:pt idx="380">
                  <c:v>16766</c:v>
                </c:pt>
                <c:pt idx="381">
                  <c:v>16523</c:v>
                </c:pt>
                <c:pt idx="382">
                  <c:v>16510</c:v>
                </c:pt>
                <c:pt idx="383">
                  <c:v>15768</c:v>
                </c:pt>
                <c:pt idx="384">
                  <c:v>14897</c:v>
                </c:pt>
                <c:pt idx="385">
                  <c:v>13913</c:v>
                </c:pt>
                <c:pt idx="386">
                  <c:v>13139</c:v>
                </c:pt>
                <c:pt idx="387">
                  <c:v>12996</c:v>
                </c:pt>
                <c:pt idx="388">
                  <c:v>13067</c:v>
                </c:pt>
                <c:pt idx="389">
                  <c:v>12649</c:v>
                </c:pt>
                <c:pt idx="390">
                  <c:v>12679</c:v>
                </c:pt>
                <c:pt idx="391">
                  <c:v>12523</c:v>
                </c:pt>
                <c:pt idx="392">
                  <c:v>13188</c:v>
                </c:pt>
                <c:pt idx="393">
                  <c:v>16403</c:v>
                </c:pt>
                <c:pt idx="394">
                  <c:v>19731</c:v>
                </c:pt>
                <c:pt idx="395">
                  <c:v>20161</c:v>
                </c:pt>
                <c:pt idx="396">
                  <c:v>20099</c:v>
                </c:pt>
                <c:pt idx="397">
                  <c:v>21154</c:v>
                </c:pt>
                <c:pt idx="398">
                  <c:v>21265</c:v>
                </c:pt>
                <c:pt idx="399">
                  <c:v>21866</c:v>
                </c:pt>
                <c:pt idx="400">
                  <c:v>20538</c:v>
                </c:pt>
                <c:pt idx="401">
                  <c:v>20230</c:v>
                </c:pt>
                <c:pt idx="402">
                  <c:v>20152</c:v>
                </c:pt>
                <c:pt idx="403">
                  <c:v>19929</c:v>
                </c:pt>
                <c:pt idx="404">
                  <c:v>19944</c:v>
                </c:pt>
                <c:pt idx="405">
                  <c:v>20279</c:v>
                </c:pt>
                <c:pt idx="406">
                  <c:v>18808</c:v>
                </c:pt>
                <c:pt idx="407">
                  <c:v>19931</c:v>
                </c:pt>
                <c:pt idx="408">
                  <c:v>20109</c:v>
                </c:pt>
                <c:pt idx="409">
                  <c:v>19047</c:v>
                </c:pt>
                <c:pt idx="410">
                  <c:v>19034</c:v>
                </c:pt>
                <c:pt idx="411">
                  <c:v>18924</c:v>
                </c:pt>
                <c:pt idx="412">
                  <c:v>18738</c:v>
                </c:pt>
                <c:pt idx="413">
                  <c:v>18491</c:v>
                </c:pt>
                <c:pt idx="414">
                  <c:v>18042</c:v>
                </c:pt>
                <c:pt idx="415">
                  <c:v>16995</c:v>
                </c:pt>
                <c:pt idx="416">
                  <c:v>16603</c:v>
                </c:pt>
                <c:pt idx="417">
                  <c:v>17136</c:v>
                </c:pt>
                <c:pt idx="418">
                  <c:v>17166</c:v>
                </c:pt>
                <c:pt idx="419">
                  <c:v>17045</c:v>
                </c:pt>
                <c:pt idx="420">
                  <c:v>16974</c:v>
                </c:pt>
                <c:pt idx="421">
                  <c:v>16614</c:v>
                </c:pt>
                <c:pt idx="422">
                  <c:v>16355</c:v>
                </c:pt>
                <c:pt idx="423">
                  <c:v>15616</c:v>
                </c:pt>
                <c:pt idx="424">
                  <c:v>16232</c:v>
                </c:pt>
                <c:pt idx="425">
                  <c:v>16327</c:v>
                </c:pt>
                <c:pt idx="426">
                  <c:v>16389</c:v>
                </c:pt>
                <c:pt idx="427">
                  <c:v>17704</c:v>
                </c:pt>
                <c:pt idx="428">
                  <c:v>18287</c:v>
                </c:pt>
                <c:pt idx="429">
                  <c:v>17707</c:v>
                </c:pt>
                <c:pt idx="430">
                  <c:v>18354</c:v>
                </c:pt>
                <c:pt idx="431">
                  <c:v>18127</c:v>
                </c:pt>
                <c:pt idx="432">
                  <c:v>17879</c:v>
                </c:pt>
                <c:pt idx="433">
                  <c:v>16337</c:v>
                </c:pt>
                <c:pt idx="434">
                  <c:v>17876</c:v>
                </c:pt>
                <c:pt idx="435">
                  <c:v>15370</c:v>
                </c:pt>
                <c:pt idx="436">
                  <c:v>11909</c:v>
                </c:pt>
                <c:pt idx="437">
                  <c:v>10220</c:v>
                </c:pt>
                <c:pt idx="438">
                  <c:v>9820</c:v>
                </c:pt>
                <c:pt idx="439">
                  <c:v>9958</c:v>
                </c:pt>
                <c:pt idx="440">
                  <c:v>10257</c:v>
                </c:pt>
                <c:pt idx="441">
                  <c:v>10288</c:v>
                </c:pt>
                <c:pt idx="442">
                  <c:v>9833</c:v>
                </c:pt>
                <c:pt idx="443">
                  <c:v>9721</c:v>
                </c:pt>
                <c:pt idx="444">
                  <c:v>9476</c:v>
                </c:pt>
                <c:pt idx="445">
                  <c:v>9612</c:v>
                </c:pt>
                <c:pt idx="446">
                  <c:v>9700</c:v>
                </c:pt>
                <c:pt idx="447">
                  <c:v>9951</c:v>
                </c:pt>
                <c:pt idx="448">
                  <c:v>9727</c:v>
                </c:pt>
                <c:pt idx="449">
                  <c:v>9342</c:v>
                </c:pt>
                <c:pt idx="450">
                  <c:v>10021</c:v>
                </c:pt>
                <c:pt idx="451">
                  <c:v>9420</c:v>
                </c:pt>
                <c:pt idx="452">
                  <c:v>9202</c:v>
                </c:pt>
                <c:pt idx="453">
                  <c:v>9368</c:v>
                </c:pt>
                <c:pt idx="454">
                  <c:v>9483</c:v>
                </c:pt>
                <c:pt idx="455">
                  <c:v>9273</c:v>
                </c:pt>
                <c:pt idx="456">
                  <c:v>9415</c:v>
                </c:pt>
                <c:pt idx="457">
                  <c:v>9321</c:v>
                </c:pt>
                <c:pt idx="458">
                  <c:v>9190</c:v>
                </c:pt>
                <c:pt idx="459">
                  <c:v>9180</c:v>
                </c:pt>
                <c:pt idx="460">
                  <c:v>9562</c:v>
                </c:pt>
                <c:pt idx="461">
                  <c:v>9718</c:v>
                </c:pt>
                <c:pt idx="462">
                  <c:v>10327</c:v>
                </c:pt>
                <c:pt idx="463">
                  <c:v>9496</c:v>
                </c:pt>
                <c:pt idx="464">
                  <c:v>9410</c:v>
                </c:pt>
                <c:pt idx="465">
                  <c:v>9219</c:v>
                </c:pt>
                <c:pt idx="466">
                  <c:v>8045</c:v>
                </c:pt>
                <c:pt idx="467">
                  <c:v>9998</c:v>
                </c:pt>
                <c:pt idx="468">
                  <c:v>9761</c:v>
                </c:pt>
                <c:pt idx="469">
                  <c:v>9776</c:v>
                </c:pt>
                <c:pt idx="470">
                  <c:v>10020</c:v>
                </c:pt>
                <c:pt idx="471">
                  <c:v>9637</c:v>
                </c:pt>
                <c:pt idx="472">
                  <c:v>9867</c:v>
                </c:pt>
                <c:pt idx="473">
                  <c:v>9176</c:v>
                </c:pt>
                <c:pt idx="474">
                  <c:v>9357</c:v>
                </c:pt>
                <c:pt idx="475">
                  <c:v>9371</c:v>
                </c:pt>
                <c:pt idx="476">
                  <c:v>9937</c:v>
                </c:pt>
                <c:pt idx="477">
                  <c:v>12379</c:v>
                </c:pt>
                <c:pt idx="478">
                  <c:v>13863</c:v>
                </c:pt>
                <c:pt idx="479">
                  <c:v>13909</c:v>
                </c:pt>
                <c:pt idx="480">
                  <c:v>14098</c:v>
                </c:pt>
                <c:pt idx="481">
                  <c:v>14493</c:v>
                </c:pt>
                <c:pt idx="482">
                  <c:v>14519</c:v>
                </c:pt>
                <c:pt idx="483">
                  <c:v>14809</c:v>
                </c:pt>
                <c:pt idx="484">
                  <c:v>15306</c:v>
                </c:pt>
                <c:pt idx="485">
                  <c:v>14553</c:v>
                </c:pt>
                <c:pt idx="486">
                  <c:v>13955</c:v>
                </c:pt>
                <c:pt idx="487">
                  <c:v>13691</c:v>
                </c:pt>
                <c:pt idx="488">
                  <c:v>14370</c:v>
                </c:pt>
                <c:pt idx="489">
                  <c:v>14517</c:v>
                </c:pt>
                <c:pt idx="490">
                  <c:v>14309</c:v>
                </c:pt>
                <c:pt idx="491">
                  <c:v>15091</c:v>
                </c:pt>
                <c:pt idx="492">
                  <c:v>14789</c:v>
                </c:pt>
                <c:pt idx="493">
                  <c:v>14240</c:v>
                </c:pt>
                <c:pt idx="494">
                  <c:v>14409</c:v>
                </c:pt>
                <c:pt idx="495">
                  <c:v>14721</c:v>
                </c:pt>
                <c:pt idx="496">
                  <c:v>14626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Crash_piv2!$C$1</c:f>
              <c:strCache>
                <c:ptCount val="1"/>
                <c:pt idx="0">
                  <c:v>GP DAU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Crash_piv2!$A$2:$A$498</c:f>
              <c:numCache>
                <c:formatCode>m/d/yyyy</c:formatCode>
                <c:ptCount val="497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42508</c:v>
                </c:pt>
                <c:pt idx="64">
                  <c:v>42509</c:v>
                </c:pt>
                <c:pt idx="65">
                  <c:v>42510</c:v>
                </c:pt>
                <c:pt idx="66">
                  <c:v>42511</c:v>
                </c:pt>
                <c:pt idx="67">
                  <c:v>42512</c:v>
                </c:pt>
                <c:pt idx="68">
                  <c:v>42513</c:v>
                </c:pt>
                <c:pt idx="69">
                  <c:v>42514</c:v>
                </c:pt>
                <c:pt idx="70">
                  <c:v>42515</c:v>
                </c:pt>
                <c:pt idx="71">
                  <c:v>42516</c:v>
                </c:pt>
                <c:pt idx="72">
                  <c:v>42517</c:v>
                </c:pt>
                <c:pt idx="73">
                  <c:v>42518</c:v>
                </c:pt>
                <c:pt idx="74">
                  <c:v>42519</c:v>
                </c:pt>
                <c:pt idx="75">
                  <c:v>42520</c:v>
                </c:pt>
                <c:pt idx="76">
                  <c:v>42521</c:v>
                </c:pt>
                <c:pt idx="77">
                  <c:v>42522</c:v>
                </c:pt>
                <c:pt idx="78">
                  <c:v>42523</c:v>
                </c:pt>
                <c:pt idx="79">
                  <c:v>42524</c:v>
                </c:pt>
                <c:pt idx="80">
                  <c:v>42525</c:v>
                </c:pt>
                <c:pt idx="81">
                  <c:v>42526</c:v>
                </c:pt>
                <c:pt idx="82">
                  <c:v>42527</c:v>
                </c:pt>
                <c:pt idx="83">
                  <c:v>42528</c:v>
                </c:pt>
                <c:pt idx="84">
                  <c:v>42529</c:v>
                </c:pt>
                <c:pt idx="85">
                  <c:v>42530</c:v>
                </c:pt>
                <c:pt idx="86">
                  <c:v>42531</c:v>
                </c:pt>
                <c:pt idx="87">
                  <c:v>42532</c:v>
                </c:pt>
                <c:pt idx="88">
                  <c:v>42533</c:v>
                </c:pt>
                <c:pt idx="89">
                  <c:v>42534</c:v>
                </c:pt>
                <c:pt idx="90">
                  <c:v>42535</c:v>
                </c:pt>
                <c:pt idx="91">
                  <c:v>42536</c:v>
                </c:pt>
                <c:pt idx="92">
                  <c:v>42537</c:v>
                </c:pt>
                <c:pt idx="93">
                  <c:v>42538</c:v>
                </c:pt>
                <c:pt idx="94">
                  <c:v>42539</c:v>
                </c:pt>
                <c:pt idx="95">
                  <c:v>42540</c:v>
                </c:pt>
                <c:pt idx="96">
                  <c:v>42541</c:v>
                </c:pt>
                <c:pt idx="97">
                  <c:v>42542</c:v>
                </c:pt>
                <c:pt idx="98">
                  <c:v>42543</c:v>
                </c:pt>
                <c:pt idx="99">
                  <c:v>42544</c:v>
                </c:pt>
                <c:pt idx="100">
                  <c:v>42545</c:v>
                </c:pt>
                <c:pt idx="101">
                  <c:v>42546</c:v>
                </c:pt>
                <c:pt idx="102">
                  <c:v>42547</c:v>
                </c:pt>
                <c:pt idx="103">
                  <c:v>42548</c:v>
                </c:pt>
                <c:pt idx="104">
                  <c:v>42549</c:v>
                </c:pt>
                <c:pt idx="105">
                  <c:v>42550</c:v>
                </c:pt>
                <c:pt idx="106">
                  <c:v>42551</c:v>
                </c:pt>
                <c:pt idx="107">
                  <c:v>42552</c:v>
                </c:pt>
                <c:pt idx="108">
                  <c:v>42553</c:v>
                </c:pt>
                <c:pt idx="109">
                  <c:v>42554</c:v>
                </c:pt>
                <c:pt idx="110">
                  <c:v>42555</c:v>
                </c:pt>
                <c:pt idx="111">
                  <c:v>42556</c:v>
                </c:pt>
                <c:pt idx="112">
                  <c:v>42557</c:v>
                </c:pt>
                <c:pt idx="113">
                  <c:v>42558</c:v>
                </c:pt>
                <c:pt idx="114">
                  <c:v>42559</c:v>
                </c:pt>
                <c:pt idx="115">
                  <c:v>42560</c:v>
                </c:pt>
                <c:pt idx="116">
                  <c:v>42561</c:v>
                </c:pt>
                <c:pt idx="117">
                  <c:v>42562</c:v>
                </c:pt>
                <c:pt idx="118">
                  <c:v>42563</c:v>
                </c:pt>
                <c:pt idx="119">
                  <c:v>42564</c:v>
                </c:pt>
                <c:pt idx="120">
                  <c:v>42565</c:v>
                </c:pt>
                <c:pt idx="121">
                  <c:v>42566</c:v>
                </c:pt>
                <c:pt idx="122">
                  <c:v>42567</c:v>
                </c:pt>
                <c:pt idx="123">
                  <c:v>42568</c:v>
                </c:pt>
                <c:pt idx="124">
                  <c:v>42569</c:v>
                </c:pt>
                <c:pt idx="125">
                  <c:v>42570</c:v>
                </c:pt>
                <c:pt idx="126">
                  <c:v>42571</c:v>
                </c:pt>
                <c:pt idx="127">
                  <c:v>42572</c:v>
                </c:pt>
                <c:pt idx="128">
                  <c:v>42573</c:v>
                </c:pt>
                <c:pt idx="129">
                  <c:v>42574</c:v>
                </c:pt>
                <c:pt idx="130">
                  <c:v>42575</c:v>
                </c:pt>
                <c:pt idx="131">
                  <c:v>42576</c:v>
                </c:pt>
                <c:pt idx="132">
                  <c:v>42577</c:v>
                </c:pt>
                <c:pt idx="133">
                  <c:v>42578</c:v>
                </c:pt>
                <c:pt idx="134">
                  <c:v>42579</c:v>
                </c:pt>
                <c:pt idx="135">
                  <c:v>42580</c:v>
                </c:pt>
                <c:pt idx="136">
                  <c:v>42581</c:v>
                </c:pt>
                <c:pt idx="137">
                  <c:v>42582</c:v>
                </c:pt>
                <c:pt idx="138">
                  <c:v>42583</c:v>
                </c:pt>
                <c:pt idx="139">
                  <c:v>42584</c:v>
                </c:pt>
                <c:pt idx="140">
                  <c:v>42585</c:v>
                </c:pt>
                <c:pt idx="141">
                  <c:v>42586</c:v>
                </c:pt>
                <c:pt idx="142">
                  <c:v>42587</c:v>
                </c:pt>
                <c:pt idx="143">
                  <c:v>42588</c:v>
                </c:pt>
                <c:pt idx="144">
                  <c:v>42589</c:v>
                </c:pt>
                <c:pt idx="145">
                  <c:v>42590</c:v>
                </c:pt>
                <c:pt idx="146">
                  <c:v>42591</c:v>
                </c:pt>
                <c:pt idx="147">
                  <c:v>42592</c:v>
                </c:pt>
                <c:pt idx="148">
                  <c:v>42593</c:v>
                </c:pt>
                <c:pt idx="149">
                  <c:v>42594</c:v>
                </c:pt>
                <c:pt idx="150">
                  <c:v>42595</c:v>
                </c:pt>
                <c:pt idx="151">
                  <c:v>42596</c:v>
                </c:pt>
                <c:pt idx="152">
                  <c:v>42597</c:v>
                </c:pt>
                <c:pt idx="153">
                  <c:v>42598</c:v>
                </c:pt>
                <c:pt idx="154">
                  <c:v>42599</c:v>
                </c:pt>
                <c:pt idx="155">
                  <c:v>42600</c:v>
                </c:pt>
                <c:pt idx="156">
                  <c:v>42601</c:v>
                </c:pt>
                <c:pt idx="157">
                  <c:v>42602</c:v>
                </c:pt>
                <c:pt idx="158">
                  <c:v>42603</c:v>
                </c:pt>
                <c:pt idx="159">
                  <c:v>42604</c:v>
                </c:pt>
                <c:pt idx="160">
                  <c:v>42605</c:v>
                </c:pt>
                <c:pt idx="161">
                  <c:v>42606</c:v>
                </c:pt>
                <c:pt idx="162">
                  <c:v>42607</c:v>
                </c:pt>
                <c:pt idx="163">
                  <c:v>42608</c:v>
                </c:pt>
                <c:pt idx="164">
                  <c:v>42609</c:v>
                </c:pt>
                <c:pt idx="165">
                  <c:v>42610</c:v>
                </c:pt>
                <c:pt idx="166">
                  <c:v>42611</c:v>
                </c:pt>
                <c:pt idx="167">
                  <c:v>42612</c:v>
                </c:pt>
                <c:pt idx="168">
                  <c:v>42613</c:v>
                </c:pt>
                <c:pt idx="169">
                  <c:v>42614</c:v>
                </c:pt>
                <c:pt idx="170">
                  <c:v>42615</c:v>
                </c:pt>
                <c:pt idx="171">
                  <c:v>42616</c:v>
                </c:pt>
                <c:pt idx="172">
                  <c:v>42617</c:v>
                </c:pt>
                <c:pt idx="173">
                  <c:v>42618</c:v>
                </c:pt>
                <c:pt idx="174">
                  <c:v>42619</c:v>
                </c:pt>
                <c:pt idx="175">
                  <c:v>42620</c:v>
                </c:pt>
                <c:pt idx="176">
                  <c:v>42621</c:v>
                </c:pt>
                <c:pt idx="177">
                  <c:v>42622</c:v>
                </c:pt>
                <c:pt idx="178">
                  <c:v>42623</c:v>
                </c:pt>
                <c:pt idx="179">
                  <c:v>42624</c:v>
                </c:pt>
                <c:pt idx="180">
                  <c:v>42625</c:v>
                </c:pt>
                <c:pt idx="181">
                  <c:v>42626</c:v>
                </c:pt>
                <c:pt idx="182">
                  <c:v>42627</c:v>
                </c:pt>
                <c:pt idx="183">
                  <c:v>42628</c:v>
                </c:pt>
                <c:pt idx="184">
                  <c:v>42629</c:v>
                </c:pt>
                <c:pt idx="185">
                  <c:v>42630</c:v>
                </c:pt>
                <c:pt idx="186">
                  <c:v>42631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42637</c:v>
                </c:pt>
                <c:pt idx="193">
                  <c:v>42638</c:v>
                </c:pt>
                <c:pt idx="194">
                  <c:v>42639</c:v>
                </c:pt>
                <c:pt idx="195">
                  <c:v>42640</c:v>
                </c:pt>
                <c:pt idx="196">
                  <c:v>42641</c:v>
                </c:pt>
                <c:pt idx="197">
                  <c:v>42642</c:v>
                </c:pt>
                <c:pt idx="198">
                  <c:v>42643</c:v>
                </c:pt>
                <c:pt idx="199">
                  <c:v>42644</c:v>
                </c:pt>
                <c:pt idx="200">
                  <c:v>42645</c:v>
                </c:pt>
                <c:pt idx="201">
                  <c:v>42646</c:v>
                </c:pt>
                <c:pt idx="202">
                  <c:v>42647</c:v>
                </c:pt>
                <c:pt idx="203">
                  <c:v>42648</c:v>
                </c:pt>
                <c:pt idx="204">
                  <c:v>42649</c:v>
                </c:pt>
                <c:pt idx="205">
                  <c:v>42650</c:v>
                </c:pt>
                <c:pt idx="206">
                  <c:v>42651</c:v>
                </c:pt>
                <c:pt idx="207">
                  <c:v>42652</c:v>
                </c:pt>
                <c:pt idx="208">
                  <c:v>42653</c:v>
                </c:pt>
                <c:pt idx="209">
                  <c:v>42654</c:v>
                </c:pt>
                <c:pt idx="210">
                  <c:v>42655</c:v>
                </c:pt>
                <c:pt idx="211">
                  <c:v>42656</c:v>
                </c:pt>
                <c:pt idx="212">
                  <c:v>42657</c:v>
                </c:pt>
                <c:pt idx="213">
                  <c:v>42658</c:v>
                </c:pt>
                <c:pt idx="214">
                  <c:v>42659</c:v>
                </c:pt>
                <c:pt idx="215">
                  <c:v>42660</c:v>
                </c:pt>
                <c:pt idx="216">
                  <c:v>42661</c:v>
                </c:pt>
                <c:pt idx="217">
                  <c:v>42662</c:v>
                </c:pt>
                <c:pt idx="218">
                  <c:v>42663</c:v>
                </c:pt>
                <c:pt idx="219">
                  <c:v>42664</c:v>
                </c:pt>
                <c:pt idx="220">
                  <c:v>42665</c:v>
                </c:pt>
                <c:pt idx="221">
                  <c:v>42666</c:v>
                </c:pt>
                <c:pt idx="222">
                  <c:v>42667</c:v>
                </c:pt>
                <c:pt idx="223">
                  <c:v>42668</c:v>
                </c:pt>
                <c:pt idx="224">
                  <c:v>42669</c:v>
                </c:pt>
                <c:pt idx="225">
                  <c:v>42670</c:v>
                </c:pt>
                <c:pt idx="226">
                  <c:v>42671</c:v>
                </c:pt>
                <c:pt idx="227">
                  <c:v>42672</c:v>
                </c:pt>
                <c:pt idx="228">
                  <c:v>42673</c:v>
                </c:pt>
                <c:pt idx="229">
                  <c:v>42674</c:v>
                </c:pt>
                <c:pt idx="230">
                  <c:v>42675</c:v>
                </c:pt>
                <c:pt idx="231">
                  <c:v>42676</c:v>
                </c:pt>
                <c:pt idx="232">
                  <c:v>42677</c:v>
                </c:pt>
                <c:pt idx="233">
                  <c:v>42678</c:v>
                </c:pt>
                <c:pt idx="234">
                  <c:v>42679</c:v>
                </c:pt>
                <c:pt idx="235">
                  <c:v>42680</c:v>
                </c:pt>
                <c:pt idx="236">
                  <c:v>42681</c:v>
                </c:pt>
                <c:pt idx="237">
                  <c:v>42682</c:v>
                </c:pt>
                <c:pt idx="238">
                  <c:v>42683</c:v>
                </c:pt>
                <c:pt idx="239">
                  <c:v>42684</c:v>
                </c:pt>
                <c:pt idx="240">
                  <c:v>42685</c:v>
                </c:pt>
                <c:pt idx="241">
                  <c:v>42686</c:v>
                </c:pt>
                <c:pt idx="242">
                  <c:v>42687</c:v>
                </c:pt>
                <c:pt idx="243">
                  <c:v>42688</c:v>
                </c:pt>
                <c:pt idx="244">
                  <c:v>42689</c:v>
                </c:pt>
                <c:pt idx="245">
                  <c:v>42690</c:v>
                </c:pt>
                <c:pt idx="246">
                  <c:v>42691</c:v>
                </c:pt>
                <c:pt idx="247">
                  <c:v>42692</c:v>
                </c:pt>
                <c:pt idx="248">
                  <c:v>42693</c:v>
                </c:pt>
                <c:pt idx="249">
                  <c:v>42694</c:v>
                </c:pt>
                <c:pt idx="250">
                  <c:v>42695</c:v>
                </c:pt>
                <c:pt idx="251">
                  <c:v>42696</c:v>
                </c:pt>
                <c:pt idx="252">
                  <c:v>42697</c:v>
                </c:pt>
                <c:pt idx="253">
                  <c:v>42698</c:v>
                </c:pt>
                <c:pt idx="254">
                  <c:v>42699</c:v>
                </c:pt>
                <c:pt idx="255">
                  <c:v>42700</c:v>
                </c:pt>
                <c:pt idx="256">
                  <c:v>42701</c:v>
                </c:pt>
                <c:pt idx="257">
                  <c:v>42702</c:v>
                </c:pt>
                <c:pt idx="258">
                  <c:v>42703</c:v>
                </c:pt>
                <c:pt idx="259">
                  <c:v>42704</c:v>
                </c:pt>
                <c:pt idx="260">
                  <c:v>42705</c:v>
                </c:pt>
                <c:pt idx="261">
                  <c:v>42706</c:v>
                </c:pt>
                <c:pt idx="262">
                  <c:v>42707</c:v>
                </c:pt>
                <c:pt idx="263">
                  <c:v>42708</c:v>
                </c:pt>
                <c:pt idx="264">
                  <c:v>42709</c:v>
                </c:pt>
                <c:pt idx="265">
                  <c:v>42710</c:v>
                </c:pt>
                <c:pt idx="266">
                  <c:v>42711</c:v>
                </c:pt>
                <c:pt idx="267">
                  <c:v>42712</c:v>
                </c:pt>
                <c:pt idx="268">
                  <c:v>42713</c:v>
                </c:pt>
                <c:pt idx="269">
                  <c:v>42714</c:v>
                </c:pt>
                <c:pt idx="270">
                  <c:v>42715</c:v>
                </c:pt>
                <c:pt idx="271">
                  <c:v>42716</c:v>
                </c:pt>
                <c:pt idx="272">
                  <c:v>42717</c:v>
                </c:pt>
                <c:pt idx="273">
                  <c:v>42718</c:v>
                </c:pt>
                <c:pt idx="274">
                  <c:v>42719</c:v>
                </c:pt>
                <c:pt idx="275">
                  <c:v>42720</c:v>
                </c:pt>
                <c:pt idx="276">
                  <c:v>42721</c:v>
                </c:pt>
                <c:pt idx="277">
                  <c:v>42722</c:v>
                </c:pt>
                <c:pt idx="278">
                  <c:v>42723</c:v>
                </c:pt>
                <c:pt idx="279">
                  <c:v>42724</c:v>
                </c:pt>
                <c:pt idx="280">
                  <c:v>42725</c:v>
                </c:pt>
                <c:pt idx="281">
                  <c:v>42726</c:v>
                </c:pt>
                <c:pt idx="282">
                  <c:v>42727</c:v>
                </c:pt>
                <c:pt idx="283">
                  <c:v>42728</c:v>
                </c:pt>
                <c:pt idx="284">
                  <c:v>42729</c:v>
                </c:pt>
                <c:pt idx="285">
                  <c:v>42730</c:v>
                </c:pt>
                <c:pt idx="286">
                  <c:v>42731</c:v>
                </c:pt>
                <c:pt idx="287">
                  <c:v>42732</c:v>
                </c:pt>
                <c:pt idx="288">
                  <c:v>42733</c:v>
                </c:pt>
                <c:pt idx="289">
                  <c:v>42734</c:v>
                </c:pt>
                <c:pt idx="290">
                  <c:v>42735</c:v>
                </c:pt>
                <c:pt idx="291">
                  <c:v>42736</c:v>
                </c:pt>
                <c:pt idx="292">
                  <c:v>42737</c:v>
                </c:pt>
                <c:pt idx="293">
                  <c:v>42738</c:v>
                </c:pt>
                <c:pt idx="294">
                  <c:v>42739</c:v>
                </c:pt>
                <c:pt idx="295">
                  <c:v>42740</c:v>
                </c:pt>
                <c:pt idx="296">
                  <c:v>42741</c:v>
                </c:pt>
                <c:pt idx="297">
                  <c:v>42742</c:v>
                </c:pt>
                <c:pt idx="298">
                  <c:v>42743</c:v>
                </c:pt>
                <c:pt idx="299">
                  <c:v>42744</c:v>
                </c:pt>
                <c:pt idx="300">
                  <c:v>42745</c:v>
                </c:pt>
                <c:pt idx="301">
                  <c:v>42746</c:v>
                </c:pt>
                <c:pt idx="302">
                  <c:v>42747</c:v>
                </c:pt>
                <c:pt idx="303">
                  <c:v>42748</c:v>
                </c:pt>
                <c:pt idx="304">
                  <c:v>42749</c:v>
                </c:pt>
                <c:pt idx="305">
                  <c:v>42750</c:v>
                </c:pt>
                <c:pt idx="306">
                  <c:v>42751</c:v>
                </c:pt>
                <c:pt idx="307">
                  <c:v>42752</c:v>
                </c:pt>
                <c:pt idx="308">
                  <c:v>42753</c:v>
                </c:pt>
                <c:pt idx="309">
                  <c:v>42754</c:v>
                </c:pt>
                <c:pt idx="310">
                  <c:v>42755</c:v>
                </c:pt>
                <c:pt idx="311">
                  <c:v>42756</c:v>
                </c:pt>
                <c:pt idx="312">
                  <c:v>42757</c:v>
                </c:pt>
                <c:pt idx="313">
                  <c:v>42758</c:v>
                </c:pt>
                <c:pt idx="314">
                  <c:v>42759</c:v>
                </c:pt>
                <c:pt idx="315">
                  <c:v>42760</c:v>
                </c:pt>
                <c:pt idx="316">
                  <c:v>42761</c:v>
                </c:pt>
                <c:pt idx="317">
                  <c:v>42762</c:v>
                </c:pt>
                <c:pt idx="318">
                  <c:v>42763</c:v>
                </c:pt>
                <c:pt idx="319">
                  <c:v>42764</c:v>
                </c:pt>
                <c:pt idx="320">
                  <c:v>42765</c:v>
                </c:pt>
                <c:pt idx="321">
                  <c:v>42766</c:v>
                </c:pt>
                <c:pt idx="322">
                  <c:v>42767</c:v>
                </c:pt>
                <c:pt idx="323">
                  <c:v>42768</c:v>
                </c:pt>
                <c:pt idx="324">
                  <c:v>42769</c:v>
                </c:pt>
                <c:pt idx="325">
                  <c:v>42770</c:v>
                </c:pt>
                <c:pt idx="326">
                  <c:v>42771</c:v>
                </c:pt>
                <c:pt idx="327">
                  <c:v>42772</c:v>
                </c:pt>
                <c:pt idx="328">
                  <c:v>42773</c:v>
                </c:pt>
                <c:pt idx="329">
                  <c:v>42774</c:v>
                </c:pt>
                <c:pt idx="330">
                  <c:v>42775</c:v>
                </c:pt>
                <c:pt idx="331">
                  <c:v>42776</c:v>
                </c:pt>
                <c:pt idx="332">
                  <c:v>42777</c:v>
                </c:pt>
                <c:pt idx="333">
                  <c:v>42778</c:v>
                </c:pt>
                <c:pt idx="334">
                  <c:v>42779</c:v>
                </c:pt>
                <c:pt idx="335">
                  <c:v>42780</c:v>
                </c:pt>
                <c:pt idx="336">
                  <c:v>42781</c:v>
                </c:pt>
                <c:pt idx="337">
                  <c:v>42782</c:v>
                </c:pt>
                <c:pt idx="338">
                  <c:v>42783</c:v>
                </c:pt>
                <c:pt idx="339">
                  <c:v>42784</c:v>
                </c:pt>
                <c:pt idx="340">
                  <c:v>42785</c:v>
                </c:pt>
                <c:pt idx="341">
                  <c:v>42786</c:v>
                </c:pt>
                <c:pt idx="342">
                  <c:v>42787</c:v>
                </c:pt>
                <c:pt idx="343">
                  <c:v>42788</c:v>
                </c:pt>
                <c:pt idx="344">
                  <c:v>42789</c:v>
                </c:pt>
                <c:pt idx="345">
                  <c:v>42790</c:v>
                </c:pt>
                <c:pt idx="346">
                  <c:v>42791</c:v>
                </c:pt>
                <c:pt idx="347">
                  <c:v>42792</c:v>
                </c:pt>
                <c:pt idx="348">
                  <c:v>42793</c:v>
                </c:pt>
                <c:pt idx="349">
                  <c:v>42794</c:v>
                </c:pt>
                <c:pt idx="350">
                  <c:v>42795</c:v>
                </c:pt>
                <c:pt idx="351">
                  <c:v>42796</c:v>
                </c:pt>
                <c:pt idx="352">
                  <c:v>42797</c:v>
                </c:pt>
                <c:pt idx="353">
                  <c:v>42798</c:v>
                </c:pt>
                <c:pt idx="354">
                  <c:v>42799</c:v>
                </c:pt>
                <c:pt idx="355">
                  <c:v>42800</c:v>
                </c:pt>
                <c:pt idx="356">
                  <c:v>42801</c:v>
                </c:pt>
                <c:pt idx="357">
                  <c:v>42802</c:v>
                </c:pt>
                <c:pt idx="358">
                  <c:v>42803</c:v>
                </c:pt>
                <c:pt idx="359">
                  <c:v>42804</c:v>
                </c:pt>
                <c:pt idx="360">
                  <c:v>42805</c:v>
                </c:pt>
                <c:pt idx="361">
                  <c:v>42806</c:v>
                </c:pt>
                <c:pt idx="362">
                  <c:v>42807</c:v>
                </c:pt>
                <c:pt idx="363">
                  <c:v>42808</c:v>
                </c:pt>
                <c:pt idx="364">
                  <c:v>42809</c:v>
                </c:pt>
                <c:pt idx="365">
                  <c:v>42810</c:v>
                </c:pt>
                <c:pt idx="366">
                  <c:v>42811</c:v>
                </c:pt>
                <c:pt idx="367">
                  <c:v>42812</c:v>
                </c:pt>
                <c:pt idx="368">
                  <c:v>42813</c:v>
                </c:pt>
                <c:pt idx="369">
                  <c:v>42814</c:v>
                </c:pt>
                <c:pt idx="370">
                  <c:v>42815</c:v>
                </c:pt>
                <c:pt idx="371">
                  <c:v>42816</c:v>
                </c:pt>
                <c:pt idx="372">
                  <c:v>42817</c:v>
                </c:pt>
                <c:pt idx="373">
                  <c:v>42818</c:v>
                </c:pt>
                <c:pt idx="374">
                  <c:v>42819</c:v>
                </c:pt>
                <c:pt idx="375">
                  <c:v>42820</c:v>
                </c:pt>
                <c:pt idx="376">
                  <c:v>42821</c:v>
                </c:pt>
                <c:pt idx="377">
                  <c:v>42822</c:v>
                </c:pt>
                <c:pt idx="378">
                  <c:v>42823</c:v>
                </c:pt>
                <c:pt idx="379">
                  <c:v>42824</c:v>
                </c:pt>
                <c:pt idx="380">
                  <c:v>42825</c:v>
                </c:pt>
                <c:pt idx="381">
                  <c:v>42826</c:v>
                </c:pt>
                <c:pt idx="382">
                  <c:v>42827</c:v>
                </c:pt>
                <c:pt idx="383">
                  <c:v>42828</c:v>
                </c:pt>
                <c:pt idx="384">
                  <c:v>42829</c:v>
                </c:pt>
                <c:pt idx="385">
                  <c:v>42830</c:v>
                </c:pt>
                <c:pt idx="386">
                  <c:v>42831</c:v>
                </c:pt>
                <c:pt idx="387">
                  <c:v>42832</c:v>
                </c:pt>
                <c:pt idx="388">
                  <c:v>42833</c:v>
                </c:pt>
                <c:pt idx="389">
                  <c:v>42834</c:v>
                </c:pt>
                <c:pt idx="390">
                  <c:v>42835</c:v>
                </c:pt>
                <c:pt idx="391">
                  <c:v>42836</c:v>
                </c:pt>
                <c:pt idx="392">
                  <c:v>42837</c:v>
                </c:pt>
                <c:pt idx="393">
                  <c:v>42838</c:v>
                </c:pt>
                <c:pt idx="394">
                  <c:v>42839</c:v>
                </c:pt>
                <c:pt idx="395">
                  <c:v>42840</c:v>
                </c:pt>
                <c:pt idx="396">
                  <c:v>42841</c:v>
                </c:pt>
                <c:pt idx="397">
                  <c:v>42842</c:v>
                </c:pt>
                <c:pt idx="398">
                  <c:v>42843</c:v>
                </c:pt>
                <c:pt idx="399">
                  <c:v>42844</c:v>
                </c:pt>
                <c:pt idx="400">
                  <c:v>42845</c:v>
                </c:pt>
                <c:pt idx="401">
                  <c:v>42846</c:v>
                </c:pt>
                <c:pt idx="402">
                  <c:v>42847</c:v>
                </c:pt>
                <c:pt idx="403">
                  <c:v>42848</c:v>
                </c:pt>
                <c:pt idx="404">
                  <c:v>42849</c:v>
                </c:pt>
                <c:pt idx="405">
                  <c:v>42850</c:v>
                </c:pt>
                <c:pt idx="406">
                  <c:v>42851</c:v>
                </c:pt>
                <c:pt idx="407">
                  <c:v>42852</c:v>
                </c:pt>
                <c:pt idx="408">
                  <c:v>42853</c:v>
                </c:pt>
                <c:pt idx="409">
                  <c:v>42854</c:v>
                </c:pt>
                <c:pt idx="410">
                  <c:v>42855</c:v>
                </c:pt>
                <c:pt idx="411">
                  <c:v>42856</c:v>
                </c:pt>
                <c:pt idx="412">
                  <c:v>42857</c:v>
                </c:pt>
                <c:pt idx="413">
                  <c:v>42858</c:v>
                </c:pt>
                <c:pt idx="414">
                  <c:v>42859</c:v>
                </c:pt>
                <c:pt idx="415">
                  <c:v>42860</c:v>
                </c:pt>
                <c:pt idx="416">
                  <c:v>42861</c:v>
                </c:pt>
                <c:pt idx="417">
                  <c:v>42862</c:v>
                </c:pt>
                <c:pt idx="418">
                  <c:v>42863</c:v>
                </c:pt>
                <c:pt idx="419">
                  <c:v>42864</c:v>
                </c:pt>
                <c:pt idx="420">
                  <c:v>42865</c:v>
                </c:pt>
                <c:pt idx="421">
                  <c:v>42866</c:v>
                </c:pt>
                <c:pt idx="422">
                  <c:v>42867</c:v>
                </c:pt>
                <c:pt idx="423">
                  <c:v>42868</c:v>
                </c:pt>
                <c:pt idx="424">
                  <c:v>42869</c:v>
                </c:pt>
                <c:pt idx="425">
                  <c:v>42870</c:v>
                </c:pt>
                <c:pt idx="426">
                  <c:v>42871</c:v>
                </c:pt>
                <c:pt idx="427">
                  <c:v>42872</c:v>
                </c:pt>
                <c:pt idx="428">
                  <c:v>42873</c:v>
                </c:pt>
                <c:pt idx="429">
                  <c:v>42874</c:v>
                </c:pt>
                <c:pt idx="430">
                  <c:v>42875</c:v>
                </c:pt>
                <c:pt idx="431">
                  <c:v>42876</c:v>
                </c:pt>
                <c:pt idx="432">
                  <c:v>42877</c:v>
                </c:pt>
                <c:pt idx="433">
                  <c:v>42878</c:v>
                </c:pt>
                <c:pt idx="434">
                  <c:v>42879</c:v>
                </c:pt>
                <c:pt idx="435">
                  <c:v>42880</c:v>
                </c:pt>
                <c:pt idx="436">
                  <c:v>42881</c:v>
                </c:pt>
                <c:pt idx="437">
                  <c:v>42882</c:v>
                </c:pt>
                <c:pt idx="438">
                  <c:v>42883</c:v>
                </c:pt>
                <c:pt idx="439">
                  <c:v>42884</c:v>
                </c:pt>
                <c:pt idx="440">
                  <c:v>42885</c:v>
                </c:pt>
                <c:pt idx="441">
                  <c:v>42886</c:v>
                </c:pt>
                <c:pt idx="442">
                  <c:v>42887</c:v>
                </c:pt>
                <c:pt idx="443">
                  <c:v>42888</c:v>
                </c:pt>
                <c:pt idx="444">
                  <c:v>42889</c:v>
                </c:pt>
                <c:pt idx="445">
                  <c:v>42890</c:v>
                </c:pt>
                <c:pt idx="446">
                  <c:v>42891</c:v>
                </c:pt>
                <c:pt idx="447">
                  <c:v>42892</c:v>
                </c:pt>
                <c:pt idx="448">
                  <c:v>42893</c:v>
                </c:pt>
                <c:pt idx="449">
                  <c:v>42894</c:v>
                </c:pt>
                <c:pt idx="450">
                  <c:v>42895</c:v>
                </c:pt>
                <c:pt idx="451">
                  <c:v>42896</c:v>
                </c:pt>
                <c:pt idx="452">
                  <c:v>42897</c:v>
                </c:pt>
                <c:pt idx="453">
                  <c:v>42898</c:v>
                </c:pt>
                <c:pt idx="454">
                  <c:v>42899</c:v>
                </c:pt>
                <c:pt idx="455">
                  <c:v>42900</c:v>
                </c:pt>
                <c:pt idx="456">
                  <c:v>42901</c:v>
                </c:pt>
                <c:pt idx="457">
                  <c:v>42902</c:v>
                </c:pt>
                <c:pt idx="458">
                  <c:v>42903</c:v>
                </c:pt>
                <c:pt idx="459">
                  <c:v>42904</c:v>
                </c:pt>
                <c:pt idx="460">
                  <c:v>42905</c:v>
                </c:pt>
                <c:pt idx="461">
                  <c:v>42906</c:v>
                </c:pt>
                <c:pt idx="462">
                  <c:v>42907</c:v>
                </c:pt>
                <c:pt idx="463">
                  <c:v>42908</c:v>
                </c:pt>
                <c:pt idx="464">
                  <c:v>42909</c:v>
                </c:pt>
                <c:pt idx="465">
                  <c:v>42910</c:v>
                </c:pt>
                <c:pt idx="466">
                  <c:v>42911</c:v>
                </c:pt>
                <c:pt idx="467">
                  <c:v>42912</c:v>
                </c:pt>
                <c:pt idx="468">
                  <c:v>42913</c:v>
                </c:pt>
                <c:pt idx="469">
                  <c:v>42914</c:v>
                </c:pt>
                <c:pt idx="470">
                  <c:v>42915</c:v>
                </c:pt>
                <c:pt idx="471">
                  <c:v>42916</c:v>
                </c:pt>
                <c:pt idx="472">
                  <c:v>42917</c:v>
                </c:pt>
                <c:pt idx="473">
                  <c:v>42918</c:v>
                </c:pt>
                <c:pt idx="474">
                  <c:v>42919</c:v>
                </c:pt>
                <c:pt idx="475">
                  <c:v>42920</c:v>
                </c:pt>
                <c:pt idx="476">
                  <c:v>42921</c:v>
                </c:pt>
                <c:pt idx="477">
                  <c:v>42922</c:v>
                </c:pt>
                <c:pt idx="478">
                  <c:v>42923</c:v>
                </c:pt>
                <c:pt idx="479">
                  <c:v>42924</c:v>
                </c:pt>
                <c:pt idx="480">
                  <c:v>42925</c:v>
                </c:pt>
                <c:pt idx="481">
                  <c:v>42926</c:v>
                </c:pt>
                <c:pt idx="482">
                  <c:v>42927</c:v>
                </c:pt>
                <c:pt idx="483">
                  <c:v>42928</c:v>
                </c:pt>
                <c:pt idx="484">
                  <c:v>42929</c:v>
                </c:pt>
                <c:pt idx="485">
                  <c:v>42930</c:v>
                </c:pt>
                <c:pt idx="486">
                  <c:v>42931</c:v>
                </c:pt>
                <c:pt idx="487">
                  <c:v>42932</c:v>
                </c:pt>
                <c:pt idx="488">
                  <c:v>42933</c:v>
                </c:pt>
                <c:pt idx="489">
                  <c:v>42934</c:v>
                </c:pt>
                <c:pt idx="490">
                  <c:v>42935</c:v>
                </c:pt>
                <c:pt idx="491">
                  <c:v>42936</c:v>
                </c:pt>
                <c:pt idx="492">
                  <c:v>42937</c:v>
                </c:pt>
                <c:pt idx="493">
                  <c:v>42938</c:v>
                </c:pt>
                <c:pt idx="494">
                  <c:v>42939</c:v>
                </c:pt>
                <c:pt idx="495">
                  <c:v>42940</c:v>
                </c:pt>
                <c:pt idx="496">
                  <c:v>42941</c:v>
                </c:pt>
              </c:numCache>
            </c:numRef>
          </c:cat>
          <c:val>
            <c:numRef>
              <c:f>Crash_piv2!$C$2:$C$498</c:f>
              <c:numCache>
                <c:formatCode>General</c:formatCode>
                <c:ptCount val="497"/>
                <c:pt idx="1">
                  <c:v>3924</c:v>
                </c:pt>
                <c:pt idx="2">
                  <c:v>9154</c:v>
                </c:pt>
                <c:pt idx="3">
                  <c:v>23155</c:v>
                </c:pt>
                <c:pt idx="4">
                  <c:v>30644</c:v>
                </c:pt>
                <c:pt idx="5">
                  <c:v>31569</c:v>
                </c:pt>
                <c:pt idx="6">
                  <c:v>32811</c:v>
                </c:pt>
                <c:pt idx="7">
                  <c:v>33776</c:v>
                </c:pt>
                <c:pt idx="8">
                  <c:v>56153</c:v>
                </c:pt>
                <c:pt idx="9">
                  <c:v>114700</c:v>
                </c:pt>
                <c:pt idx="10">
                  <c:v>132661</c:v>
                </c:pt>
                <c:pt idx="11">
                  <c:v>138176</c:v>
                </c:pt>
                <c:pt idx="12">
                  <c:v>132328</c:v>
                </c:pt>
                <c:pt idx="13">
                  <c:v>133005</c:v>
                </c:pt>
                <c:pt idx="14">
                  <c:v>135092</c:v>
                </c:pt>
                <c:pt idx="15">
                  <c:v>128426</c:v>
                </c:pt>
                <c:pt idx="16">
                  <c:v>108783</c:v>
                </c:pt>
                <c:pt idx="17">
                  <c:v>117485</c:v>
                </c:pt>
                <c:pt idx="18">
                  <c:v>116993</c:v>
                </c:pt>
                <c:pt idx="19">
                  <c:v>104436</c:v>
                </c:pt>
                <c:pt idx="20">
                  <c:v>101858</c:v>
                </c:pt>
                <c:pt idx="21">
                  <c:v>100694</c:v>
                </c:pt>
                <c:pt idx="22">
                  <c:v>93451</c:v>
                </c:pt>
                <c:pt idx="23">
                  <c:v>89501</c:v>
                </c:pt>
                <c:pt idx="24">
                  <c:v>92862</c:v>
                </c:pt>
                <c:pt idx="25">
                  <c:v>90910</c:v>
                </c:pt>
                <c:pt idx="26">
                  <c:v>82332</c:v>
                </c:pt>
                <c:pt idx="27">
                  <c:v>78460</c:v>
                </c:pt>
                <c:pt idx="28">
                  <c:v>74824</c:v>
                </c:pt>
                <c:pt idx="29">
                  <c:v>72840</c:v>
                </c:pt>
                <c:pt idx="30">
                  <c:v>71377</c:v>
                </c:pt>
                <c:pt idx="31">
                  <c:v>74408</c:v>
                </c:pt>
                <c:pt idx="32">
                  <c:v>73862</c:v>
                </c:pt>
                <c:pt idx="33">
                  <c:v>69979</c:v>
                </c:pt>
                <c:pt idx="34">
                  <c:v>69635</c:v>
                </c:pt>
                <c:pt idx="35">
                  <c:v>68850</c:v>
                </c:pt>
                <c:pt idx="36">
                  <c:v>67751</c:v>
                </c:pt>
                <c:pt idx="37">
                  <c:v>67109</c:v>
                </c:pt>
                <c:pt idx="38">
                  <c:v>69866</c:v>
                </c:pt>
                <c:pt idx="39">
                  <c:v>69077</c:v>
                </c:pt>
                <c:pt idx="40">
                  <c:v>65650</c:v>
                </c:pt>
                <c:pt idx="41">
                  <c:v>65137</c:v>
                </c:pt>
                <c:pt idx="42">
                  <c:v>64544</c:v>
                </c:pt>
                <c:pt idx="43">
                  <c:v>65742</c:v>
                </c:pt>
                <c:pt idx="44">
                  <c:v>65717</c:v>
                </c:pt>
                <c:pt idx="45">
                  <c:v>70168</c:v>
                </c:pt>
                <c:pt idx="46">
                  <c:v>72717</c:v>
                </c:pt>
                <c:pt idx="47">
                  <c:v>69701</c:v>
                </c:pt>
                <c:pt idx="48">
                  <c:v>68975</c:v>
                </c:pt>
                <c:pt idx="49">
                  <c:v>68362</c:v>
                </c:pt>
                <c:pt idx="50">
                  <c:v>67810</c:v>
                </c:pt>
                <c:pt idx="51">
                  <c:v>66032</c:v>
                </c:pt>
                <c:pt idx="52">
                  <c:v>68461</c:v>
                </c:pt>
                <c:pt idx="53">
                  <c:v>70176</c:v>
                </c:pt>
                <c:pt idx="54">
                  <c:v>66129</c:v>
                </c:pt>
                <c:pt idx="55">
                  <c:v>65049</c:v>
                </c:pt>
                <c:pt idx="56">
                  <c:v>64123</c:v>
                </c:pt>
                <c:pt idx="57">
                  <c:v>63103</c:v>
                </c:pt>
                <c:pt idx="58">
                  <c:v>61732</c:v>
                </c:pt>
                <c:pt idx="59">
                  <c:v>64964</c:v>
                </c:pt>
                <c:pt idx="60">
                  <c:v>66331</c:v>
                </c:pt>
                <c:pt idx="61">
                  <c:v>63414</c:v>
                </c:pt>
                <c:pt idx="62">
                  <c:v>62599</c:v>
                </c:pt>
                <c:pt idx="63">
                  <c:v>61598</c:v>
                </c:pt>
                <c:pt idx="64">
                  <c:v>61022</c:v>
                </c:pt>
                <c:pt idx="65">
                  <c:v>60609</c:v>
                </c:pt>
                <c:pt idx="66">
                  <c:v>62866</c:v>
                </c:pt>
                <c:pt idx="67">
                  <c:v>63933</c:v>
                </c:pt>
                <c:pt idx="68">
                  <c:v>61653</c:v>
                </c:pt>
                <c:pt idx="69">
                  <c:v>61018</c:v>
                </c:pt>
                <c:pt idx="70">
                  <c:v>60924</c:v>
                </c:pt>
                <c:pt idx="71">
                  <c:v>63264</c:v>
                </c:pt>
                <c:pt idx="72">
                  <c:v>64592</c:v>
                </c:pt>
                <c:pt idx="73">
                  <c:v>66275</c:v>
                </c:pt>
                <c:pt idx="74">
                  <c:v>67253</c:v>
                </c:pt>
                <c:pt idx="75">
                  <c:v>70335</c:v>
                </c:pt>
                <c:pt idx="76">
                  <c:v>67586</c:v>
                </c:pt>
                <c:pt idx="77">
                  <c:v>67041</c:v>
                </c:pt>
                <c:pt idx="78">
                  <c:v>66180</c:v>
                </c:pt>
                <c:pt idx="79">
                  <c:v>66691</c:v>
                </c:pt>
                <c:pt idx="80">
                  <c:v>68372</c:v>
                </c:pt>
                <c:pt idx="81">
                  <c:v>70436</c:v>
                </c:pt>
                <c:pt idx="82">
                  <c:v>68048</c:v>
                </c:pt>
                <c:pt idx="83">
                  <c:v>67462</c:v>
                </c:pt>
                <c:pt idx="84">
                  <c:v>66806</c:v>
                </c:pt>
                <c:pt idx="85">
                  <c:v>66613</c:v>
                </c:pt>
                <c:pt idx="86">
                  <c:v>64962</c:v>
                </c:pt>
                <c:pt idx="87">
                  <c:v>64808</c:v>
                </c:pt>
                <c:pt idx="88">
                  <c:v>64910</c:v>
                </c:pt>
                <c:pt idx="89">
                  <c:v>64627</c:v>
                </c:pt>
                <c:pt idx="90">
                  <c:v>64635</c:v>
                </c:pt>
                <c:pt idx="91">
                  <c:v>64932</c:v>
                </c:pt>
                <c:pt idx="92">
                  <c:v>68457</c:v>
                </c:pt>
                <c:pt idx="93">
                  <c:v>70260</c:v>
                </c:pt>
                <c:pt idx="94">
                  <c:v>69495</c:v>
                </c:pt>
                <c:pt idx="95">
                  <c:v>68526</c:v>
                </c:pt>
                <c:pt idx="96">
                  <c:v>72469</c:v>
                </c:pt>
                <c:pt idx="97">
                  <c:v>69748</c:v>
                </c:pt>
                <c:pt idx="98">
                  <c:v>68088</c:v>
                </c:pt>
                <c:pt idx="99">
                  <c:v>67003</c:v>
                </c:pt>
                <c:pt idx="100">
                  <c:v>66368</c:v>
                </c:pt>
                <c:pt idx="101">
                  <c:v>64567</c:v>
                </c:pt>
                <c:pt idx="102">
                  <c:v>64338</c:v>
                </c:pt>
                <c:pt idx="103">
                  <c:v>68776</c:v>
                </c:pt>
                <c:pt idx="104">
                  <c:v>67316</c:v>
                </c:pt>
                <c:pt idx="105">
                  <c:v>65055</c:v>
                </c:pt>
                <c:pt idx="106">
                  <c:v>63417</c:v>
                </c:pt>
                <c:pt idx="107">
                  <c:v>62331</c:v>
                </c:pt>
                <c:pt idx="108">
                  <c:v>60948</c:v>
                </c:pt>
                <c:pt idx="109">
                  <c:v>60295</c:v>
                </c:pt>
                <c:pt idx="110">
                  <c:v>62183</c:v>
                </c:pt>
                <c:pt idx="111">
                  <c:v>61279</c:v>
                </c:pt>
                <c:pt idx="112">
                  <c:v>63865</c:v>
                </c:pt>
                <c:pt idx="113">
                  <c:v>65613</c:v>
                </c:pt>
                <c:pt idx="114">
                  <c:v>70874</c:v>
                </c:pt>
                <c:pt idx="115">
                  <c:v>72073</c:v>
                </c:pt>
                <c:pt idx="116">
                  <c:v>74268</c:v>
                </c:pt>
                <c:pt idx="117">
                  <c:v>74156</c:v>
                </c:pt>
                <c:pt idx="118">
                  <c:v>74166</c:v>
                </c:pt>
                <c:pt idx="119">
                  <c:v>74124</c:v>
                </c:pt>
                <c:pt idx="120">
                  <c:v>71998</c:v>
                </c:pt>
                <c:pt idx="121">
                  <c:v>66351</c:v>
                </c:pt>
                <c:pt idx="122">
                  <c:v>62139</c:v>
                </c:pt>
                <c:pt idx="123">
                  <c:v>61117</c:v>
                </c:pt>
                <c:pt idx="124">
                  <c:v>60371</c:v>
                </c:pt>
                <c:pt idx="125">
                  <c:v>59550</c:v>
                </c:pt>
                <c:pt idx="126">
                  <c:v>59278</c:v>
                </c:pt>
                <c:pt idx="127">
                  <c:v>58588</c:v>
                </c:pt>
                <c:pt idx="128">
                  <c:v>57958</c:v>
                </c:pt>
                <c:pt idx="129">
                  <c:v>56765</c:v>
                </c:pt>
                <c:pt idx="130">
                  <c:v>56693</c:v>
                </c:pt>
                <c:pt idx="131">
                  <c:v>56911</c:v>
                </c:pt>
                <c:pt idx="132">
                  <c:v>56464</c:v>
                </c:pt>
                <c:pt idx="133">
                  <c:v>55755</c:v>
                </c:pt>
                <c:pt idx="134">
                  <c:v>55306</c:v>
                </c:pt>
                <c:pt idx="135">
                  <c:v>57948</c:v>
                </c:pt>
                <c:pt idx="136">
                  <c:v>58618</c:v>
                </c:pt>
                <c:pt idx="137">
                  <c:v>58744</c:v>
                </c:pt>
                <c:pt idx="138">
                  <c:v>57743</c:v>
                </c:pt>
                <c:pt idx="139">
                  <c:v>57480</c:v>
                </c:pt>
                <c:pt idx="140">
                  <c:v>56890</c:v>
                </c:pt>
                <c:pt idx="141">
                  <c:v>56256</c:v>
                </c:pt>
                <c:pt idx="142">
                  <c:v>55648</c:v>
                </c:pt>
                <c:pt idx="143">
                  <c:v>54498</c:v>
                </c:pt>
                <c:pt idx="144">
                  <c:v>54725</c:v>
                </c:pt>
                <c:pt idx="145">
                  <c:v>54396</c:v>
                </c:pt>
                <c:pt idx="146">
                  <c:v>54300</c:v>
                </c:pt>
                <c:pt idx="147">
                  <c:v>54266</c:v>
                </c:pt>
                <c:pt idx="148">
                  <c:v>54220</c:v>
                </c:pt>
                <c:pt idx="149">
                  <c:v>54403</c:v>
                </c:pt>
                <c:pt idx="150">
                  <c:v>54833</c:v>
                </c:pt>
                <c:pt idx="151">
                  <c:v>55141</c:v>
                </c:pt>
                <c:pt idx="152">
                  <c:v>53758</c:v>
                </c:pt>
                <c:pt idx="153">
                  <c:v>53541</c:v>
                </c:pt>
                <c:pt idx="154">
                  <c:v>53190</c:v>
                </c:pt>
                <c:pt idx="155">
                  <c:v>52265</c:v>
                </c:pt>
                <c:pt idx="156">
                  <c:v>53242</c:v>
                </c:pt>
                <c:pt idx="157">
                  <c:v>53275</c:v>
                </c:pt>
                <c:pt idx="158">
                  <c:v>53253</c:v>
                </c:pt>
                <c:pt idx="159">
                  <c:v>50854</c:v>
                </c:pt>
                <c:pt idx="160">
                  <c:v>50718</c:v>
                </c:pt>
                <c:pt idx="161">
                  <c:v>50389</c:v>
                </c:pt>
                <c:pt idx="162">
                  <c:v>49660</c:v>
                </c:pt>
                <c:pt idx="163">
                  <c:v>49269</c:v>
                </c:pt>
                <c:pt idx="164">
                  <c:v>51328</c:v>
                </c:pt>
                <c:pt idx="165">
                  <c:v>51943</c:v>
                </c:pt>
                <c:pt idx="166">
                  <c:v>49012</c:v>
                </c:pt>
                <c:pt idx="167">
                  <c:v>48760</c:v>
                </c:pt>
                <c:pt idx="168">
                  <c:v>48522</c:v>
                </c:pt>
                <c:pt idx="169">
                  <c:v>48196</c:v>
                </c:pt>
                <c:pt idx="170">
                  <c:v>48213</c:v>
                </c:pt>
                <c:pt idx="171">
                  <c:v>49507</c:v>
                </c:pt>
                <c:pt idx="172">
                  <c:v>49354</c:v>
                </c:pt>
                <c:pt idx="173">
                  <c:v>50198</c:v>
                </c:pt>
                <c:pt idx="174">
                  <c:v>46786</c:v>
                </c:pt>
                <c:pt idx="175">
                  <c:v>46346</c:v>
                </c:pt>
                <c:pt idx="176">
                  <c:v>46167</c:v>
                </c:pt>
                <c:pt idx="177">
                  <c:v>45977</c:v>
                </c:pt>
                <c:pt idx="178">
                  <c:v>48750</c:v>
                </c:pt>
                <c:pt idx="179">
                  <c:v>49126</c:v>
                </c:pt>
                <c:pt idx="180">
                  <c:v>46196</c:v>
                </c:pt>
                <c:pt idx="181">
                  <c:v>46078</c:v>
                </c:pt>
                <c:pt idx="182">
                  <c:v>45774</c:v>
                </c:pt>
                <c:pt idx="183">
                  <c:v>45197</c:v>
                </c:pt>
                <c:pt idx="184">
                  <c:v>45372</c:v>
                </c:pt>
                <c:pt idx="185">
                  <c:v>48297</c:v>
                </c:pt>
                <c:pt idx="186">
                  <c:v>49766</c:v>
                </c:pt>
                <c:pt idx="187">
                  <c:v>46806</c:v>
                </c:pt>
                <c:pt idx="188">
                  <c:v>44838</c:v>
                </c:pt>
                <c:pt idx="189">
                  <c:v>46212</c:v>
                </c:pt>
                <c:pt idx="190">
                  <c:v>45735</c:v>
                </c:pt>
                <c:pt idx="191">
                  <c:v>45731</c:v>
                </c:pt>
                <c:pt idx="192">
                  <c:v>47568</c:v>
                </c:pt>
                <c:pt idx="193">
                  <c:v>48421</c:v>
                </c:pt>
                <c:pt idx="194">
                  <c:v>46543</c:v>
                </c:pt>
                <c:pt idx="195">
                  <c:v>46581</c:v>
                </c:pt>
                <c:pt idx="196">
                  <c:v>46501</c:v>
                </c:pt>
                <c:pt idx="197">
                  <c:v>46455</c:v>
                </c:pt>
                <c:pt idx="198">
                  <c:v>46561</c:v>
                </c:pt>
                <c:pt idx="199">
                  <c:v>48178</c:v>
                </c:pt>
                <c:pt idx="200">
                  <c:v>48798</c:v>
                </c:pt>
                <c:pt idx="201">
                  <c:v>47127</c:v>
                </c:pt>
                <c:pt idx="202">
                  <c:v>46893</c:v>
                </c:pt>
                <c:pt idx="203">
                  <c:v>46622</c:v>
                </c:pt>
                <c:pt idx="204">
                  <c:v>46718</c:v>
                </c:pt>
                <c:pt idx="205">
                  <c:v>47031</c:v>
                </c:pt>
                <c:pt idx="206">
                  <c:v>48451</c:v>
                </c:pt>
                <c:pt idx="207">
                  <c:v>49511</c:v>
                </c:pt>
                <c:pt idx="208">
                  <c:v>48798</c:v>
                </c:pt>
                <c:pt idx="209">
                  <c:v>48090</c:v>
                </c:pt>
                <c:pt idx="210">
                  <c:v>49493</c:v>
                </c:pt>
                <c:pt idx="211">
                  <c:v>52736</c:v>
                </c:pt>
                <c:pt idx="212">
                  <c:v>54966</c:v>
                </c:pt>
                <c:pt idx="213">
                  <c:v>58248</c:v>
                </c:pt>
                <c:pt idx="214">
                  <c:v>59071</c:v>
                </c:pt>
                <c:pt idx="215">
                  <c:v>56048</c:v>
                </c:pt>
                <c:pt idx="216">
                  <c:v>55656</c:v>
                </c:pt>
                <c:pt idx="217">
                  <c:v>56123</c:v>
                </c:pt>
                <c:pt idx="218">
                  <c:v>56494</c:v>
                </c:pt>
                <c:pt idx="219">
                  <c:v>55554</c:v>
                </c:pt>
                <c:pt idx="220">
                  <c:v>58560</c:v>
                </c:pt>
                <c:pt idx="221">
                  <c:v>58903</c:v>
                </c:pt>
                <c:pt idx="222">
                  <c:v>56837</c:v>
                </c:pt>
                <c:pt idx="223">
                  <c:v>56749</c:v>
                </c:pt>
                <c:pt idx="224">
                  <c:v>56765</c:v>
                </c:pt>
                <c:pt idx="225">
                  <c:v>56488</c:v>
                </c:pt>
                <c:pt idx="226">
                  <c:v>56357</c:v>
                </c:pt>
                <c:pt idx="227">
                  <c:v>58269</c:v>
                </c:pt>
                <c:pt idx="228">
                  <c:v>58578</c:v>
                </c:pt>
                <c:pt idx="229">
                  <c:v>55056</c:v>
                </c:pt>
                <c:pt idx="230">
                  <c:v>53698</c:v>
                </c:pt>
                <c:pt idx="231">
                  <c:v>55131</c:v>
                </c:pt>
                <c:pt idx="232">
                  <c:v>54520</c:v>
                </c:pt>
                <c:pt idx="233">
                  <c:v>53367</c:v>
                </c:pt>
                <c:pt idx="234">
                  <c:v>55558</c:v>
                </c:pt>
                <c:pt idx="235">
                  <c:v>56095</c:v>
                </c:pt>
                <c:pt idx="236">
                  <c:v>53797</c:v>
                </c:pt>
                <c:pt idx="237">
                  <c:v>54995</c:v>
                </c:pt>
                <c:pt idx="238">
                  <c:v>53291</c:v>
                </c:pt>
                <c:pt idx="239">
                  <c:v>53643</c:v>
                </c:pt>
                <c:pt idx="240">
                  <c:v>55053</c:v>
                </c:pt>
                <c:pt idx="241">
                  <c:v>56420</c:v>
                </c:pt>
                <c:pt idx="242">
                  <c:v>57186</c:v>
                </c:pt>
                <c:pt idx="243">
                  <c:v>54283</c:v>
                </c:pt>
                <c:pt idx="244">
                  <c:v>54019</c:v>
                </c:pt>
                <c:pt idx="245">
                  <c:v>53894</c:v>
                </c:pt>
                <c:pt idx="246">
                  <c:v>53178</c:v>
                </c:pt>
                <c:pt idx="247">
                  <c:v>53607</c:v>
                </c:pt>
                <c:pt idx="248">
                  <c:v>56436</c:v>
                </c:pt>
                <c:pt idx="249">
                  <c:v>57139</c:v>
                </c:pt>
                <c:pt idx="250">
                  <c:v>54419</c:v>
                </c:pt>
                <c:pt idx="251">
                  <c:v>55438</c:v>
                </c:pt>
                <c:pt idx="252">
                  <c:v>56008</c:v>
                </c:pt>
                <c:pt idx="253">
                  <c:v>56611</c:v>
                </c:pt>
                <c:pt idx="254">
                  <c:v>55671</c:v>
                </c:pt>
                <c:pt idx="255">
                  <c:v>56458</c:v>
                </c:pt>
                <c:pt idx="256">
                  <c:v>57640</c:v>
                </c:pt>
                <c:pt idx="257">
                  <c:v>54271</c:v>
                </c:pt>
                <c:pt idx="258">
                  <c:v>53396</c:v>
                </c:pt>
                <c:pt idx="259">
                  <c:v>52834</c:v>
                </c:pt>
                <c:pt idx="260">
                  <c:v>53645</c:v>
                </c:pt>
                <c:pt idx="261">
                  <c:v>53352</c:v>
                </c:pt>
                <c:pt idx="262">
                  <c:v>56080</c:v>
                </c:pt>
                <c:pt idx="263">
                  <c:v>56587</c:v>
                </c:pt>
                <c:pt idx="264">
                  <c:v>52881</c:v>
                </c:pt>
                <c:pt idx="265">
                  <c:v>53121</c:v>
                </c:pt>
                <c:pt idx="266">
                  <c:v>53221</c:v>
                </c:pt>
                <c:pt idx="267">
                  <c:v>56130</c:v>
                </c:pt>
                <c:pt idx="268">
                  <c:v>64614</c:v>
                </c:pt>
                <c:pt idx="269">
                  <c:v>74358</c:v>
                </c:pt>
                <c:pt idx="270">
                  <c:v>77136</c:v>
                </c:pt>
                <c:pt idx="271">
                  <c:v>71297</c:v>
                </c:pt>
                <c:pt idx="272">
                  <c:v>70990</c:v>
                </c:pt>
                <c:pt idx="273">
                  <c:v>73148</c:v>
                </c:pt>
                <c:pt idx="274">
                  <c:v>73494</c:v>
                </c:pt>
                <c:pt idx="275">
                  <c:v>65853</c:v>
                </c:pt>
                <c:pt idx="276">
                  <c:v>65958</c:v>
                </c:pt>
                <c:pt idx="277">
                  <c:v>64828</c:v>
                </c:pt>
                <c:pt idx="278">
                  <c:v>61014</c:v>
                </c:pt>
                <c:pt idx="279">
                  <c:v>60406</c:v>
                </c:pt>
                <c:pt idx="280">
                  <c:v>61433</c:v>
                </c:pt>
                <c:pt idx="281">
                  <c:v>67325</c:v>
                </c:pt>
                <c:pt idx="282">
                  <c:v>78983</c:v>
                </c:pt>
                <c:pt idx="283">
                  <c:v>86409</c:v>
                </c:pt>
                <c:pt idx="284">
                  <c:v>94878</c:v>
                </c:pt>
                <c:pt idx="285">
                  <c:v>98620</c:v>
                </c:pt>
                <c:pt idx="286">
                  <c:v>96530</c:v>
                </c:pt>
                <c:pt idx="287">
                  <c:v>94398</c:v>
                </c:pt>
                <c:pt idx="288">
                  <c:v>93622</c:v>
                </c:pt>
                <c:pt idx="289">
                  <c:v>94301</c:v>
                </c:pt>
                <c:pt idx="290">
                  <c:v>96243</c:v>
                </c:pt>
                <c:pt idx="291">
                  <c:v>93800</c:v>
                </c:pt>
                <c:pt idx="292">
                  <c:v>95140</c:v>
                </c:pt>
                <c:pt idx="293">
                  <c:v>89528</c:v>
                </c:pt>
                <c:pt idx="294">
                  <c:v>85691</c:v>
                </c:pt>
                <c:pt idx="295">
                  <c:v>82804</c:v>
                </c:pt>
                <c:pt idx="296">
                  <c:v>75842</c:v>
                </c:pt>
                <c:pt idx="297">
                  <c:v>81544</c:v>
                </c:pt>
                <c:pt idx="298">
                  <c:v>78255</c:v>
                </c:pt>
                <c:pt idx="299">
                  <c:v>71136</c:v>
                </c:pt>
                <c:pt idx="300">
                  <c:v>69064</c:v>
                </c:pt>
                <c:pt idx="301">
                  <c:v>68360</c:v>
                </c:pt>
                <c:pt idx="302">
                  <c:v>67474</c:v>
                </c:pt>
                <c:pt idx="303">
                  <c:v>67034</c:v>
                </c:pt>
                <c:pt idx="304">
                  <c:v>71096</c:v>
                </c:pt>
                <c:pt idx="305">
                  <c:v>71222</c:v>
                </c:pt>
                <c:pt idx="306">
                  <c:v>72748</c:v>
                </c:pt>
                <c:pt idx="307">
                  <c:v>66543</c:v>
                </c:pt>
                <c:pt idx="308">
                  <c:v>65192</c:v>
                </c:pt>
                <c:pt idx="309">
                  <c:v>64639</c:v>
                </c:pt>
                <c:pt idx="310">
                  <c:v>64743</c:v>
                </c:pt>
                <c:pt idx="311">
                  <c:v>68480</c:v>
                </c:pt>
                <c:pt idx="312">
                  <c:v>69277</c:v>
                </c:pt>
                <c:pt idx="313">
                  <c:v>64919</c:v>
                </c:pt>
                <c:pt idx="314">
                  <c:v>64643</c:v>
                </c:pt>
                <c:pt idx="315">
                  <c:v>64228</c:v>
                </c:pt>
                <c:pt idx="316">
                  <c:v>67680</c:v>
                </c:pt>
                <c:pt idx="317">
                  <c:v>70266</c:v>
                </c:pt>
                <c:pt idx="318">
                  <c:v>74864</c:v>
                </c:pt>
                <c:pt idx="319">
                  <c:v>74750</c:v>
                </c:pt>
                <c:pt idx="320">
                  <c:v>70383</c:v>
                </c:pt>
                <c:pt idx="321">
                  <c:v>68782</c:v>
                </c:pt>
                <c:pt idx="322">
                  <c:v>67585</c:v>
                </c:pt>
                <c:pt idx="323">
                  <c:v>67683</c:v>
                </c:pt>
                <c:pt idx="324">
                  <c:v>67298</c:v>
                </c:pt>
                <c:pt idx="325">
                  <c:v>70279</c:v>
                </c:pt>
                <c:pt idx="326">
                  <c:v>70248</c:v>
                </c:pt>
                <c:pt idx="327">
                  <c:v>65853</c:v>
                </c:pt>
                <c:pt idx="328">
                  <c:v>63057</c:v>
                </c:pt>
                <c:pt idx="329">
                  <c:v>62202</c:v>
                </c:pt>
                <c:pt idx="330">
                  <c:v>63814</c:v>
                </c:pt>
                <c:pt idx="331">
                  <c:v>63417</c:v>
                </c:pt>
                <c:pt idx="332">
                  <c:v>64200</c:v>
                </c:pt>
                <c:pt idx="333">
                  <c:v>63640</c:v>
                </c:pt>
                <c:pt idx="334">
                  <c:v>60070</c:v>
                </c:pt>
                <c:pt idx="335">
                  <c:v>59967</c:v>
                </c:pt>
                <c:pt idx="336">
                  <c:v>58580</c:v>
                </c:pt>
                <c:pt idx="337">
                  <c:v>58768</c:v>
                </c:pt>
                <c:pt idx="338">
                  <c:v>59551</c:v>
                </c:pt>
                <c:pt idx="339">
                  <c:v>62542</c:v>
                </c:pt>
                <c:pt idx="340">
                  <c:v>61159</c:v>
                </c:pt>
                <c:pt idx="341">
                  <c:v>60651</c:v>
                </c:pt>
                <c:pt idx="342">
                  <c:v>58418</c:v>
                </c:pt>
                <c:pt idx="343">
                  <c:v>57747</c:v>
                </c:pt>
                <c:pt idx="344">
                  <c:v>58874</c:v>
                </c:pt>
                <c:pt idx="345">
                  <c:v>58389</c:v>
                </c:pt>
                <c:pt idx="346">
                  <c:v>61855</c:v>
                </c:pt>
                <c:pt idx="347">
                  <c:v>61906</c:v>
                </c:pt>
                <c:pt idx="348">
                  <c:v>59053</c:v>
                </c:pt>
                <c:pt idx="349">
                  <c:v>58967</c:v>
                </c:pt>
                <c:pt idx="350">
                  <c:v>58796</c:v>
                </c:pt>
                <c:pt idx="351">
                  <c:v>58031</c:v>
                </c:pt>
                <c:pt idx="352">
                  <c:v>57857</c:v>
                </c:pt>
                <c:pt idx="353">
                  <c:v>60758</c:v>
                </c:pt>
                <c:pt idx="354">
                  <c:v>61026</c:v>
                </c:pt>
                <c:pt idx="355">
                  <c:v>58571</c:v>
                </c:pt>
                <c:pt idx="356">
                  <c:v>58587</c:v>
                </c:pt>
                <c:pt idx="357">
                  <c:v>58664</c:v>
                </c:pt>
                <c:pt idx="358">
                  <c:v>59384</c:v>
                </c:pt>
                <c:pt idx="359">
                  <c:v>62208</c:v>
                </c:pt>
                <c:pt idx="360">
                  <c:v>68451</c:v>
                </c:pt>
                <c:pt idx="361">
                  <c:v>70055</c:v>
                </c:pt>
                <c:pt idx="362">
                  <c:v>65568</c:v>
                </c:pt>
                <c:pt idx="363">
                  <c:v>66449</c:v>
                </c:pt>
                <c:pt idx="364">
                  <c:v>66675</c:v>
                </c:pt>
                <c:pt idx="365">
                  <c:v>69657</c:v>
                </c:pt>
                <c:pt idx="366">
                  <c:v>86853</c:v>
                </c:pt>
                <c:pt idx="367">
                  <c:v>99844</c:v>
                </c:pt>
                <c:pt idx="368">
                  <c:v>106083</c:v>
                </c:pt>
                <c:pt idx="369">
                  <c:v>99585</c:v>
                </c:pt>
                <c:pt idx="370">
                  <c:v>101120</c:v>
                </c:pt>
                <c:pt idx="371">
                  <c:v>100469</c:v>
                </c:pt>
                <c:pt idx="372">
                  <c:v>95082</c:v>
                </c:pt>
                <c:pt idx="373">
                  <c:v>86949</c:v>
                </c:pt>
                <c:pt idx="374">
                  <c:v>88090</c:v>
                </c:pt>
                <c:pt idx="375">
                  <c:v>86614</c:v>
                </c:pt>
                <c:pt idx="376">
                  <c:v>82958</c:v>
                </c:pt>
                <c:pt idx="377">
                  <c:v>81400</c:v>
                </c:pt>
                <c:pt idx="378">
                  <c:v>79559</c:v>
                </c:pt>
                <c:pt idx="379">
                  <c:v>79334</c:v>
                </c:pt>
                <c:pt idx="380">
                  <c:v>78627</c:v>
                </c:pt>
                <c:pt idx="381">
                  <c:v>79694</c:v>
                </c:pt>
                <c:pt idx="382">
                  <c:v>79404</c:v>
                </c:pt>
                <c:pt idx="383">
                  <c:v>76282</c:v>
                </c:pt>
                <c:pt idx="384">
                  <c:v>73845</c:v>
                </c:pt>
                <c:pt idx="385">
                  <c:v>72017</c:v>
                </c:pt>
                <c:pt idx="386">
                  <c:v>71031</c:v>
                </c:pt>
                <c:pt idx="387">
                  <c:v>70135</c:v>
                </c:pt>
                <c:pt idx="388">
                  <c:v>70450</c:v>
                </c:pt>
                <c:pt idx="389">
                  <c:v>69553</c:v>
                </c:pt>
                <c:pt idx="390">
                  <c:v>67519</c:v>
                </c:pt>
                <c:pt idx="391">
                  <c:v>67322</c:v>
                </c:pt>
                <c:pt idx="392">
                  <c:v>67578</c:v>
                </c:pt>
                <c:pt idx="393">
                  <c:v>65861</c:v>
                </c:pt>
                <c:pt idx="394">
                  <c:v>65327</c:v>
                </c:pt>
                <c:pt idx="395">
                  <c:v>64461</c:v>
                </c:pt>
                <c:pt idx="396">
                  <c:v>63706</c:v>
                </c:pt>
                <c:pt idx="397">
                  <c:v>62802</c:v>
                </c:pt>
                <c:pt idx="398">
                  <c:v>61490</c:v>
                </c:pt>
                <c:pt idx="399">
                  <c:v>62171</c:v>
                </c:pt>
                <c:pt idx="400">
                  <c:v>61212</c:v>
                </c:pt>
                <c:pt idx="401">
                  <c:v>60862</c:v>
                </c:pt>
                <c:pt idx="402">
                  <c:v>61819</c:v>
                </c:pt>
                <c:pt idx="403">
                  <c:v>61843</c:v>
                </c:pt>
                <c:pt idx="404">
                  <c:v>60018</c:v>
                </c:pt>
                <c:pt idx="405">
                  <c:v>60526</c:v>
                </c:pt>
                <c:pt idx="406">
                  <c:v>57007</c:v>
                </c:pt>
                <c:pt idx="407">
                  <c:v>58134</c:v>
                </c:pt>
                <c:pt idx="408">
                  <c:v>59589</c:v>
                </c:pt>
                <c:pt idx="409">
                  <c:v>58024</c:v>
                </c:pt>
                <c:pt idx="410">
                  <c:v>56708</c:v>
                </c:pt>
                <c:pt idx="411">
                  <c:v>55032</c:v>
                </c:pt>
                <c:pt idx="412">
                  <c:v>54190</c:v>
                </c:pt>
                <c:pt idx="413">
                  <c:v>53555</c:v>
                </c:pt>
                <c:pt idx="414">
                  <c:v>53241</c:v>
                </c:pt>
                <c:pt idx="415">
                  <c:v>52922</c:v>
                </c:pt>
                <c:pt idx="416">
                  <c:v>53124</c:v>
                </c:pt>
                <c:pt idx="417">
                  <c:v>55120</c:v>
                </c:pt>
                <c:pt idx="418">
                  <c:v>53279</c:v>
                </c:pt>
                <c:pt idx="419">
                  <c:v>52626</c:v>
                </c:pt>
                <c:pt idx="420">
                  <c:v>52333</c:v>
                </c:pt>
                <c:pt idx="421">
                  <c:v>51895</c:v>
                </c:pt>
                <c:pt idx="422">
                  <c:v>51000</c:v>
                </c:pt>
                <c:pt idx="423">
                  <c:v>50779</c:v>
                </c:pt>
                <c:pt idx="424">
                  <c:v>52092</c:v>
                </c:pt>
                <c:pt idx="425">
                  <c:v>50543</c:v>
                </c:pt>
                <c:pt idx="426">
                  <c:v>50366</c:v>
                </c:pt>
                <c:pt idx="427">
                  <c:v>52922</c:v>
                </c:pt>
                <c:pt idx="428">
                  <c:v>50342</c:v>
                </c:pt>
                <c:pt idx="429">
                  <c:v>48477</c:v>
                </c:pt>
                <c:pt idx="430">
                  <c:v>49858</c:v>
                </c:pt>
                <c:pt idx="431">
                  <c:v>50263</c:v>
                </c:pt>
                <c:pt idx="432">
                  <c:v>49648</c:v>
                </c:pt>
                <c:pt idx="433">
                  <c:v>50172</c:v>
                </c:pt>
                <c:pt idx="434">
                  <c:v>53623</c:v>
                </c:pt>
                <c:pt idx="435">
                  <c:v>53817</c:v>
                </c:pt>
                <c:pt idx="436">
                  <c:v>51639</c:v>
                </c:pt>
                <c:pt idx="437">
                  <c:v>50429</c:v>
                </c:pt>
                <c:pt idx="438">
                  <c:v>50525</c:v>
                </c:pt>
                <c:pt idx="439">
                  <c:v>51881</c:v>
                </c:pt>
                <c:pt idx="440">
                  <c:v>52654</c:v>
                </c:pt>
                <c:pt idx="441">
                  <c:v>52452</c:v>
                </c:pt>
                <c:pt idx="442">
                  <c:v>51871</c:v>
                </c:pt>
                <c:pt idx="443">
                  <c:v>51350</c:v>
                </c:pt>
                <c:pt idx="444">
                  <c:v>50986</c:v>
                </c:pt>
                <c:pt idx="445">
                  <c:v>51694</c:v>
                </c:pt>
                <c:pt idx="446">
                  <c:v>51709</c:v>
                </c:pt>
                <c:pt idx="447">
                  <c:v>51696</c:v>
                </c:pt>
                <c:pt idx="448">
                  <c:v>51453</c:v>
                </c:pt>
                <c:pt idx="449">
                  <c:v>50564</c:v>
                </c:pt>
                <c:pt idx="450">
                  <c:v>53441</c:v>
                </c:pt>
                <c:pt idx="451">
                  <c:v>51206</c:v>
                </c:pt>
                <c:pt idx="452">
                  <c:v>50662</c:v>
                </c:pt>
                <c:pt idx="453">
                  <c:v>51045</c:v>
                </c:pt>
                <c:pt idx="454">
                  <c:v>51441</c:v>
                </c:pt>
                <c:pt idx="455">
                  <c:v>51088</c:v>
                </c:pt>
                <c:pt idx="456">
                  <c:v>51009</c:v>
                </c:pt>
                <c:pt idx="457">
                  <c:v>50798</c:v>
                </c:pt>
                <c:pt idx="458">
                  <c:v>50229</c:v>
                </c:pt>
                <c:pt idx="459">
                  <c:v>50558</c:v>
                </c:pt>
                <c:pt idx="460">
                  <c:v>51240</c:v>
                </c:pt>
                <c:pt idx="461">
                  <c:v>51695</c:v>
                </c:pt>
                <c:pt idx="462">
                  <c:v>54023</c:v>
                </c:pt>
                <c:pt idx="463">
                  <c:v>52495</c:v>
                </c:pt>
                <c:pt idx="464">
                  <c:v>51771</c:v>
                </c:pt>
                <c:pt idx="465">
                  <c:v>50949</c:v>
                </c:pt>
                <c:pt idx="466">
                  <c:v>47186</c:v>
                </c:pt>
                <c:pt idx="467">
                  <c:v>52436</c:v>
                </c:pt>
                <c:pt idx="468">
                  <c:v>52978</c:v>
                </c:pt>
                <c:pt idx="469">
                  <c:v>52654</c:v>
                </c:pt>
                <c:pt idx="470">
                  <c:v>52865</c:v>
                </c:pt>
                <c:pt idx="471">
                  <c:v>50402</c:v>
                </c:pt>
                <c:pt idx="472">
                  <c:v>52185</c:v>
                </c:pt>
                <c:pt idx="473">
                  <c:v>51416</c:v>
                </c:pt>
                <c:pt idx="474">
                  <c:v>52542</c:v>
                </c:pt>
                <c:pt idx="475">
                  <c:v>52758</c:v>
                </c:pt>
                <c:pt idx="476">
                  <c:v>54177</c:v>
                </c:pt>
                <c:pt idx="477">
                  <c:v>58230</c:v>
                </c:pt>
                <c:pt idx="478">
                  <c:v>61310</c:v>
                </c:pt>
                <c:pt idx="479">
                  <c:v>62247</c:v>
                </c:pt>
                <c:pt idx="480">
                  <c:v>64732</c:v>
                </c:pt>
                <c:pt idx="481">
                  <c:v>65826</c:v>
                </c:pt>
                <c:pt idx="482">
                  <c:v>65801</c:v>
                </c:pt>
                <c:pt idx="483">
                  <c:v>66353</c:v>
                </c:pt>
                <c:pt idx="484">
                  <c:v>66892</c:v>
                </c:pt>
                <c:pt idx="485">
                  <c:v>63735</c:v>
                </c:pt>
                <c:pt idx="486">
                  <c:v>61758</c:v>
                </c:pt>
                <c:pt idx="487">
                  <c:v>61338</c:v>
                </c:pt>
                <c:pt idx="488">
                  <c:v>61580</c:v>
                </c:pt>
                <c:pt idx="489">
                  <c:v>61260</c:v>
                </c:pt>
                <c:pt idx="490">
                  <c:v>60682</c:v>
                </c:pt>
                <c:pt idx="491">
                  <c:v>61693</c:v>
                </c:pt>
                <c:pt idx="492">
                  <c:v>60137</c:v>
                </c:pt>
                <c:pt idx="493">
                  <c:v>59017</c:v>
                </c:pt>
                <c:pt idx="494">
                  <c:v>59506</c:v>
                </c:pt>
                <c:pt idx="495">
                  <c:v>59685</c:v>
                </c:pt>
                <c:pt idx="496">
                  <c:v>59386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Crash_piv2!$D$1</c:f>
              <c:strCache>
                <c:ptCount val="1"/>
                <c:pt idx="0">
                  <c:v>ios Crash User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Crash_piv2!$A$2:$A$498</c:f>
              <c:numCache>
                <c:formatCode>m/d/yyyy</c:formatCode>
                <c:ptCount val="497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42508</c:v>
                </c:pt>
                <c:pt idx="64">
                  <c:v>42509</c:v>
                </c:pt>
                <c:pt idx="65">
                  <c:v>42510</c:v>
                </c:pt>
                <c:pt idx="66">
                  <c:v>42511</c:v>
                </c:pt>
                <c:pt idx="67">
                  <c:v>42512</c:v>
                </c:pt>
                <c:pt idx="68">
                  <c:v>42513</c:v>
                </c:pt>
                <c:pt idx="69">
                  <c:v>42514</c:v>
                </c:pt>
                <c:pt idx="70">
                  <c:v>42515</c:v>
                </c:pt>
                <c:pt idx="71">
                  <c:v>42516</c:v>
                </c:pt>
                <c:pt idx="72">
                  <c:v>42517</c:v>
                </c:pt>
                <c:pt idx="73">
                  <c:v>42518</c:v>
                </c:pt>
                <c:pt idx="74">
                  <c:v>42519</c:v>
                </c:pt>
                <c:pt idx="75">
                  <c:v>42520</c:v>
                </c:pt>
                <c:pt idx="76">
                  <c:v>42521</c:v>
                </c:pt>
                <c:pt idx="77">
                  <c:v>42522</c:v>
                </c:pt>
                <c:pt idx="78">
                  <c:v>42523</c:v>
                </c:pt>
                <c:pt idx="79">
                  <c:v>42524</c:v>
                </c:pt>
                <c:pt idx="80">
                  <c:v>42525</c:v>
                </c:pt>
                <c:pt idx="81">
                  <c:v>42526</c:v>
                </c:pt>
                <c:pt idx="82">
                  <c:v>42527</c:v>
                </c:pt>
                <c:pt idx="83">
                  <c:v>42528</c:v>
                </c:pt>
                <c:pt idx="84">
                  <c:v>42529</c:v>
                </c:pt>
                <c:pt idx="85">
                  <c:v>42530</c:v>
                </c:pt>
                <c:pt idx="86">
                  <c:v>42531</c:v>
                </c:pt>
                <c:pt idx="87">
                  <c:v>42532</c:v>
                </c:pt>
                <c:pt idx="88">
                  <c:v>42533</c:v>
                </c:pt>
                <c:pt idx="89">
                  <c:v>42534</c:v>
                </c:pt>
                <c:pt idx="90">
                  <c:v>42535</c:v>
                </c:pt>
                <c:pt idx="91">
                  <c:v>42536</c:v>
                </c:pt>
                <c:pt idx="92">
                  <c:v>42537</c:v>
                </c:pt>
                <c:pt idx="93">
                  <c:v>42538</c:v>
                </c:pt>
                <c:pt idx="94">
                  <c:v>42539</c:v>
                </c:pt>
                <c:pt idx="95">
                  <c:v>42540</c:v>
                </c:pt>
                <c:pt idx="96">
                  <c:v>42541</c:v>
                </c:pt>
                <c:pt idx="97">
                  <c:v>42542</c:v>
                </c:pt>
                <c:pt idx="98">
                  <c:v>42543</c:v>
                </c:pt>
                <c:pt idx="99">
                  <c:v>42544</c:v>
                </c:pt>
                <c:pt idx="100">
                  <c:v>42545</c:v>
                </c:pt>
                <c:pt idx="101">
                  <c:v>42546</c:v>
                </c:pt>
                <c:pt idx="102">
                  <c:v>42547</c:v>
                </c:pt>
                <c:pt idx="103">
                  <c:v>42548</c:v>
                </c:pt>
                <c:pt idx="104">
                  <c:v>42549</c:v>
                </c:pt>
                <c:pt idx="105">
                  <c:v>42550</c:v>
                </c:pt>
                <c:pt idx="106">
                  <c:v>42551</c:v>
                </c:pt>
                <c:pt idx="107">
                  <c:v>42552</c:v>
                </c:pt>
                <c:pt idx="108">
                  <c:v>42553</c:v>
                </c:pt>
                <c:pt idx="109">
                  <c:v>42554</c:v>
                </c:pt>
                <c:pt idx="110">
                  <c:v>42555</c:v>
                </c:pt>
                <c:pt idx="111">
                  <c:v>42556</c:v>
                </c:pt>
                <c:pt idx="112">
                  <c:v>42557</c:v>
                </c:pt>
                <c:pt idx="113">
                  <c:v>42558</c:v>
                </c:pt>
                <c:pt idx="114">
                  <c:v>42559</c:v>
                </c:pt>
                <c:pt idx="115">
                  <c:v>42560</c:v>
                </c:pt>
                <c:pt idx="116">
                  <c:v>42561</c:v>
                </c:pt>
                <c:pt idx="117">
                  <c:v>42562</c:v>
                </c:pt>
                <c:pt idx="118">
                  <c:v>42563</c:v>
                </c:pt>
                <c:pt idx="119">
                  <c:v>42564</c:v>
                </c:pt>
                <c:pt idx="120">
                  <c:v>42565</c:v>
                </c:pt>
                <c:pt idx="121">
                  <c:v>42566</c:v>
                </c:pt>
                <c:pt idx="122">
                  <c:v>42567</c:v>
                </c:pt>
                <c:pt idx="123">
                  <c:v>42568</c:v>
                </c:pt>
                <c:pt idx="124">
                  <c:v>42569</c:v>
                </c:pt>
                <c:pt idx="125">
                  <c:v>42570</c:v>
                </c:pt>
                <c:pt idx="126">
                  <c:v>42571</c:v>
                </c:pt>
                <c:pt idx="127">
                  <c:v>42572</c:v>
                </c:pt>
                <c:pt idx="128">
                  <c:v>42573</c:v>
                </c:pt>
                <c:pt idx="129">
                  <c:v>42574</c:v>
                </c:pt>
                <c:pt idx="130">
                  <c:v>42575</c:v>
                </c:pt>
                <c:pt idx="131">
                  <c:v>42576</c:v>
                </c:pt>
                <c:pt idx="132">
                  <c:v>42577</c:v>
                </c:pt>
                <c:pt idx="133">
                  <c:v>42578</c:v>
                </c:pt>
                <c:pt idx="134">
                  <c:v>42579</c:v>
                </c:pt>
                <c:pt idx="135">
                  <c:v>42580</c:v>
                </c:pt>
                <c:pt idx="136">
                  <c:v>42581</c:v>
                </c:pt>
                <c:pt idx="137">
                  <c:v>42582</c:v>
                </c:pt>
                <c:pt idx="138">
                  <c:v>42583</c:v>
                </c:pt>
                <c:pt idx="139">
                  <c:v>42584</c:v>
                </c:pt>
                <c:pt idx="140">
                  <c:v>42585</c:v>
                </c:pt>
                <c:pt idx="141">
                  <c:v>42586</c:v>
                </c:pt>
                <c:pt idx="142">
                  <c:v>42587</c:v>
                </c:pt>
                <c:pt idx="143">
                  <c:v>42588</c:v>
                </c:pt>
                <c:pt idx="144">
                  <c:v>42589</c:v>
                </c:pt>
                <c:pt idx="145">
                  <c:v>42590</c:v>
                </c:pt>
                <c:pt idx="146">
                  <c:v>42591</c:v>
                </c:pt>
                <c:pt idx="147">
                  <c:v>42592</c:v>
                </c:pt>
                <c:pt idx="148">
                  <c:v>42593</c:v>
                </c:pt>
                <c:pt idx="149">
                  <c:v>42594</c:v>
                </c:pt>
                <c:pt idx="150">
                  <c:v>42595</c:v>
                </c:pt>
                <c:pt idx="151">
                  <c:v>42596</c:v>
                </c:pt>
                <c:pt idx="152">
                  <c:v>42597</c:v>
                </c:pt>
                <c:pt idx="153">
                  <c:v>42598</c:v>
                </c:pt>
                <c:pt idx="154">
                  <c:v>42599</c:v>
                </c:pt>
                <c:pt idx="155">
                  <c:v>42600</c:v>
                </c:pt>
                <c:pt idx="156">
                  <c:v>42601</c:v>
                </c:pt>
                <c:pt idx="157">
                  <c:v>42602</c:v>
                </c:pt>
                <c:pt idx="158">
                  <c:v>42603</c:v>
                </c:pt>
                <c:pt idx="159">
                  <c:v>42604</c:v>
                </c:pt>
                <c:pt idx="160">
                  <c:v>42605</c:v>
                </c:pt>
                <c:pt idx="161">
                  <c:v>42606</c:v>
                </c:pt>
                <c:pt idx="162">
                  <c:v>42607</c:v>
                </c:pt>
                <c:pt idx="163">
                  <c:v>42608</c:v>
                </c:pt>
                <c:pt idx="164">
                  <c:v>42609</c:v>
                </c:pt>
                <c:pt idx="165">
                  <c:v>42610</c:v>
                </c:pt>
                <c:pt idx="166">
                  <c:v>42611</c:v>
                </c:pt>
                <c:pt idx="167">
                  <c:v>42612</c:v>
                </c:pt>
                <c:pt idx="168">
                  <c:v>42613</c:v>
                </c:pt>
                <c:pt idx="169">
                  <c:v>42614</c:v>
                </c:pt>
                <c:pt idx="170">
                  <c:v>42615</c:v>
                </c:pt>
                <c:pt idx="171">
                  <c:v>42616</c:v>
                </c:pt>
                <c:pt idx="172">
                  <c:v>42617</c:v>
                </c:pt>
                <c:pt idx="173">
                  <c:v>42618</c:v>
                </c:pt>
                <c:pt idx="174">
                  <c:v>42619</c:v>
                </c:pt>
                <c:pt idx="175">
                  <c:v>42620</c:v>
                </c:pt>
                <c:pt idx="176">
                  <c:v>42621</c:v>
                </c:pt>
                <c:pt idx="177">
                  <c:v>42622</c:v>
                </c:pt>
                <c:pt idx="178">
                  <c:v>42623</c:v>
                </c:pt>
                <c:pt idx="179">
                  <c:v>42624</c:v>
                </c:pt>
                <c:pt idx="180">
                  <c:v>42625</c:v>
                </c:pt>
                <c:pt idx="181">
                  <c:v>42626</c:v>
                </c:pt>
                <c:pt idx="182">
                  <c:v>42627</c:v>
                </c:pt>
                <c:pt idx="183">
                  <c:v>42628</c:v>
                </c:pt>
                <c:pt idx="184">
                  <c:v>42629</c:v>
                </c:pt>
                <c:pt idx="185">
                  <c:v>42630</c:v>
                </c:pt>
                <c:pt idx="186">
                  <c:v>42631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42637</c:v>
                </c:pt>
                <c:pt idx="193">
                  <c:v>42638</c:v>
                </c:pt>
                <c:pt idx="194">
                  <c:v>42639</c:v>
                </c:pt>
                <c:pt idx="195">
                  <c:v>42640</c:v>
                </c:pt>
                <c:pt idx="196">
                  <c:v>42641</c:v>
                </c:pt>
                <c:pt idx="197">
                  <c:v>42642</c:v>
                </c:pt>
                <c:pt idx="198">
                  <c:v>42643</c:v>
                </c:pt>
                <c:pt idx="199">
                  <c:v>42644</c:v>
                </c:pt>
                <c:pt idx="200">
                  <c:v>42645</c:v>
                </c:pt>
                <c:pt idx="201">
                  <c:v>42646</c:v>
                </c:pt>
                <c:pt idx="202">
                  <c:v>42647</c:v>
                </c:pt>
                <c:pt idx="203">
                  <c:v>42648</c:v>
                </c:pt>
                <c:pt idx="204">
                  <c:v>42649</c:v>
                </c:pt>
                <c:pt idx="205">
                  <c:v>42650</c:v>
                </c:pt>
                <c:pt idx="206">
                  <c:v>42651</c:v>
                </c:pt>
                <c:pt idx="207">
                  <c:v>42652</c:v>
                </c:pt>
                <c:pt idx="208">
                  <c:v>42653</c:v>
                </c:pt>
                <c:pt idx="209">
                  <c:v>42654</c:v>
                </c:pt>
                <c:pt idx="210">
                  <c:v>42655</c:v>
                </c:pt>
                <c:pt idx="211">
                  <c:v>42656</c:v>
                </c:pt>
                <c:pt idx="212">
                  <c:v>42657</c:v>
                </c:pt>
                <c:pt idx="213">
                  <c:v>42658</c:v>
                </c:pt>
                <c:pt idx="214">
                  <c:v>42659</c:v>
                </c:pt>
                <c:pt idx="215">
                  <c:v>42660</c:v>
                </c:pt>
                <c:pt idx="216">
                  <c:v>42661</c:v>
                </c:pt>
                <c:pt idx="217">
                  <c:v>42662</c:v>
                </c:pt>
                <c:pt idx="218">
                  <c:v>42663</c:v>
                </c:pt>
                <c:pt idx="219">
                  <c:v>42664</c:v>
                </c:pt>
                <c:pt idx="220">
                  <c:v>42665</c:v>
                </c:pt>
                <c:pt idx="221">
                  <c:v>42666</c:v>
                </c:pt>
                <c:pt idx="222">
                  <c:v>42667</c:v>
                </c:pt>
                <c:pt idx="223">
                  <c:v>42668</c:v>
                </c:pt>
                <c:pt idx="224">
                  <c:v>42669</c:v>
                </c:pt>
                <c:pt idx="225">
                  <c:v>42670</c:v>
                </c:pt>
                <c:pt idx="226">
                  <c:v>42671</c:v>
                </c:pt>
                <c:pt idx="227">
                  <c:v>42672</c:v>
                </c:pt>
                <c:pt idx="228">
                  <c:v>42673</c:v>
                </c:pt>
                <c:pt idx="229">
                  <c:v>42674</c:v>
                </c:pt>
                <c:pt idx="230">
                  <c:v>42675</c:v>
                </c:pt>
                <c:pt idx="231">
                  <c:v>42676</c:v>
                </c:pt>
                <c:pt idx="232">
                  <c:v>42677</c:v>
                </c:pt>
                <c:pt idx="233">
                  <c:v>42678</c:v>
                </c:pt>
                <c:pt idx="234">
                  <c:v>42679</c:v>
                </c:pt>
                <c:pt idx="235">
                  <c:v>42680</c:v>
                </c:pt>
                <c:pt idx="236">
                  <c:v>42681</c:v>
                </c:pt>
                <c:pt idx="237">
                  <c:v>42682</c:v>
                </c:pt>
                <c:pt idx="238">
                  <c:v>42683</c:v>
                </c:pt>
                <c:pt idx="239">
                  <c:v>42684</c:v>
                </c:pt>
                <c:pt idx="240">
                  <c:v>42685</c:v>
                </c:pt>
                <c:pt idx="241">
                  <c:v>42686</c:v>
                </c:pt>
                <c:pt idx="242">
                  <c:v>42687</c:v>
                </c:pt>
                <c:pt idx="243">
                  <c:v>42688</c:v>
                </c:pt>
                <c:pt idx="244">
                  <c:v>42689</c:v>
                </c:pt>
                <c:pt idx="245">
                  <c:v>42690</c:v>
                </c:pt>
                <c:pt idx="246">
                  <c:v>42691</c:v>
                </c:pt>
                <c:pt idx="247">
                  <c:v>42692</c:v>
                </c:pt>
                <c:pt idx="248">
                  <c:v>42693</c:v>
                </c:pt>
                <c:pt idx="249">
                  <c:v>42694</c:v>
                </c:pt>
                <c:pt idx="250">
                  <c:v>42695</c:v>
                </c:pt>
                <c:pt idx="251">
                  <c:v>42696</c:v>
                </c:pt>
                <c:pt idx="252">
                  <c:v>42697</c:v>
                </c:pt>
                <c:pt idx="253">
                  <c:v>42698</c:v>
                </c:pt>
                <c:pt idx="254">
                  <c:v>42699</c:v>
                </c:pt>
                <c:pt idx="255">
                  <c:v>42700</c:v>
                </c:pt>
                <c:pt idx="256">
                  <c:v>42701</c:v>
                </c:pt>
                <c:pt idx="257">
                  <c:v>42702</c:v>
                </c:pt>
                <c:pt idx="258">
                  <c:v>42703</c:v>
                </c:pt>
                <c:pt idx="259">
                  <c:v>42704</c:v>
                </c:pt>
                <c:pt idx="260">
                  <c:v>42705</c:v>
                </c:pt>
                <c:pt idx="261">
                  <c:v>42706</c:v>
                </c:pt>
                <c:pt idx="262">
                  <c:v>42707</c:v>
                </c:pt>
                <c:pt idx="263">
                  <c:v>42708</c:v>
                </c:pt>
                <c:pt idx="264">
                  <c:v>42709</c:v>
                </c:pt>
                <c:pt idx="265">
                  <c:v>42710</c:v>
                </c:pt>
                <c:pt idx="266">
                  <c:v>42711</c:v>
                </c:pt>
                <c:pt idx="267">
                  <c:v>42712</c:v>
                </c:pt>
                <c:pt idx="268">
                  <c:v>42713</c:v>
                </c:pt>
                <c:pt idx="269">
                  <c:v>42714</c:v>
                </c:pt>
                <c:pt idx="270">
                  <c:v>42715</c:v>
                </c:pt>
                <c:pt idx="271">
                  <c:v>42716</c:v>
                </c:pt>
                <c:pt idx="272">
                  <c:v>42717</c:v>
                </c:pt>
                <c:pt idx="273">
                  <c:v>42718</c:v>
                </c:pt>
                <c:pt idx="274">
                  <c:v>42719</c:v>
                </c:pt>
                <c:pt idx="275">
                  <c:v>42720</c:v>
                </c:pt>
                <c:pt idx="276">
                  <c:v>42721</c:v>
                </c:pt>
                <c:pt idx="277">
                  <c:v>42722</c:v>
                </c:pt>
                <c:pt idx="278">
                  <c:v>42723</c:v>
                </c:pt>
                <c:pt idx="279">
                  <c:v>42724</c:v>
                </c:pt>
                <c:pt idx="280">
                  <c:v>42725</c:v>
                </c:pt>
                <c:pt idx="281">
                  <c:v>42726</c:v>
                </c:pt>
                <c:pt idx="282">
                  <c:v>42727</c:v>
                </c:pt>
                <c:pt idx="283">
                  <c:v>42728</c:v>
                </c:pt>
                <c:pt idx="284">
                  <c:v>42729</c:v>
                </c:pt>
                <c:pt idx="285">
                  <c:v>42730</c:v>
                </c:pt>
                <c:pt idx="286">
                  <c:v>42731</c:v>
                </c:pt>
                <c:pt idx="287">
                  <c:v>42732</c:v>
                </c:pt>
                <c:pt idx="288">
                  <c:v>42733</c:v>
                </c:pt>
                <c:pt idx="289">
                  <c:v>42734</c:v>
                </c:pt>
                <c:pt idx="290">
                  <c:v>42735</c:v>
                </c:pt>
                <c:pt idx="291">
                  <c:v>42736</c:v>
                </c:pt>
                <c:pt idx="292">
                  <c:v>42737</c:v>
                </c:pt>
                <c:pt idx="293">
                  <c:v>42738</c:v>
                </c:pt>
                <c:pt idx="294">
                  <c:v>42739</c:v>
                </c:pt>
                <c:pt idx="295">
                  <c:v>42740</c:v>
                </c:pt>
                <c:pt idx="296">
                  <c:v>42741</c:v>
                </c:pt>
                <c:pt idx="297">
                  <c:v>42742</c:v>
                </c:pt>
                <c:pt idx="298">
                  <c:v>42743</c:v>
                </c:pt>
                <c:pt idx="299">
                  <c:v>42744</c:v>
                </c:pt>
                <c:pt idx="300">
                  <c:v>42745</c:v>
                </c:pt>
                <c:pt idx="301">
                  <c:v>42746</c:v>
                </c:pt>
                <c:pt idx="302">
                  <c:v>42747</c:v>
                </c:pt>
                <c:pt idx="303">
                  <c:v>42748</c:v>
                </c:pt>
                <c:pt idx="304">
                  <c:v>42749</c:v>
                </c:pt>
                <c:pt idx="305">
                  <c:v>42750</c:v>
                </c:pt>
                <c:pt idx="306">
                  <c:v>42751</c:v>
                </c:pt>
                <c:pt idx="307">
                  <c:v>42752</c:v>
                </c:pt>
                <c:pt idx="308">
                  <c:v>42753</c:v>
                </c:pt>
                <c:pt idx="309">
                  <c:v>42754</c:v>
                </c:pt>
                <c:pt idx="310">
                  <c:v>42755</c:v>
                </c:pt>
                <c:pt idx="311">
                  <c:v>42756</c:v>
                </c:pt>
                <c:pt idx="312">
                  <c:v>42757</c:v>
                </c:pt>
                <c:pt idx="313">
                  <c:v>42758</c:v>
                </c:pt>
                <c:pt idx="314">
                  <c:v>42759</c:v>
                </c:pt>
                <c:pt idx="315">
                  <c:v>42760</c:v>
                </c:pt>
                <c:pt idx="316">
                  <c:v>42761</c:v>
                </c:pt>
                <c:pt idx="317">
                  <c:v>42762</c:v>
                </c:pt>
                <c:pt idx="318">
                  <c:v>42763</c:v>
                </c:pt>
                <c:pt idx="319">
                  <c:v>42764</c:v>
                </c:pt>
                <c:pt idx="320">
                  <c:v>42765</c:v>
                </c:pt>
                <c:pt idx="321">
                  <c:v>42766</c:v>
                </c:pt>
                <c:pt idx="322">
                  <c:v>42767</c:v>
                </c:pt>
                <c:pt idx="323">
                  <c:v>42768</c:v>
                </c:pt>
                <c:pt idx="324">
                  <c:v>42769</c:v>
                </c:pt>
                <c:pt idx="325">
                  <c:v>42770</c:v>
                </c:pt>
                <c:pt idx="326">
                  <c:v>42771</c:v>
                </c:pt>
                <c:pt idx="327">
                  <c:v>42772</c:v>
                </c:pt>
                <c:pt idx="328">
                  <c:v>42773</c:v>
                </c:pt>
                <c:pt idx="329">
                  <c:v>42774</c:v>
                </c:pt>
                <c:pt idx="330">
                  <c:v>42775</c:v>
                </c:pt>
                <c:pt idx="331">
                  <c:v>42776</c:v>
                </c:pt>
                <c:pt idx="332">
                  <c:v>42777</c:v>
                </c:pt>
                <c:pt idx="333">
                  <c:v>42778</c:v>
                </c:pt>
                <c:pt idx="334">
                  <c:v>42779</c:v>
                </c:pt>
                <c:pt idx="335">
                  <c:v>42780</c:v>
                </c:pt>
                <c:pt idx="336">
                  <c:v>42781</c:v>
                </c:pt>
                <c:pt idx="337">
                  <c:v>42782</c:v>
                </c:pt>
                <c:pt idx="338">
                  <c:v>42783</c:v>
                </c:pt>
                <c:pt idx="339">
                  <c:v>42784</c:v>
                </c:pt>
                <c:pt idx="340">
                  <c:v>42785</c:v>
                </c:pt>
                <c:pt idx="341">
                  <c:v>42786</c:v>
                </c:pt>
                <c:pt idx="342">
                  <c:v>42787</c:v>
                </c:pt>
                <c:pt idx="343">
                  <c:v>42788</c:v>
                </c:pt>
                <c:pt idx="344">
                  <c:v>42789</c:v>
                </c:pt>
                <c:pt idx="345">
                  <c:v>42790</c:v>
                </c:pt>
                <c:pt idx="346">
                  <c:v>42791</c:v>
                </c:pt>
                <c:pt idx="347">
                  <c:v>42792</c:v>
                </c:pt>
                <c:pt idx="348">
                  <c:v>42793</c:v>
                </c:pt>
                <c:pt idx="349">
                  <c:v>42794</c:v>
                </c:pt>
                <c:pt idx="350">
                  <c:v>42795</c:v>
                </c:pt>
                <c:pt idx="351">
                  <c:v>42796</c:v>
                </c:pt>
                <c:pt idx="352">
                  <c:v>42797</c:v>
                </c:pt>
                <c:pt idx="353">
                  <c:v>42798</c:v>
                </c:pt>
                <c:pt idx="354">
                  <c:v>42799</c:v>
                </c:pt>
                <c:pt idx="355">
                  <c:v>42800</c:v>
                </c:pt>
                <c:pt idx="356">
                  <c:v>42801</c:v>
                </c:pt>
                <c:pt idx="357">
                  <c:v>42802</c:v>
                </c:pt>
                <c:pt idx="358">
                  <c:v>42803</c:v>
                </c:pt>
                <c:pt idx="359">
                  <c:v>42804</c:v>
                </c:pt>
                <c:pt idx="360">
                  <c:v>42805</c:v>
                </c:pt>
                <c:pt idx="361">
                  <c:v>42806</c:v>
                </c:pt>
                <c:pt idx="362">
                  <c:v>42807</c:v>
                </c:pt>
                <c:pt idx="363">
                  <c:v>42808</c:v>
                </c:pt>
                <c:pt idx="364">
                  <c:v>42809</c:v>
                </c:pt>
                <c:pt idx="365">
                  <c:v>42810</c:v>
                </c:pt>
                <c:pt idx="366">
                  <c:v>42811</c:v>
                </c:pt>
                <c:pt idx="367">
                  <c:v>42812</c:v>
                </c:pt>
                <c:pt idx="368">
                  <c:v>42813</c:v>
                </c:pt>
                <c:pt idx="369">
                  <c:v>42814</c:v>
                </c:pt>
                <c:pt idx="370">
                  <c:v>42815</c:v>
                </c:pt>
                <c:pt idx="371">
                  <c:v>42816</c:v>
                </c:pt>
                <c:pt idx="372">
                  <c:v>42817</c:v>
                </c:pt>
                <c:pt idx="373">
                  <c:v>42818</c:v>
                </c:pt>
                <c:pt idx="374">
                  <c:v>42819</c:v>
                </c:pt>
                <c:pt idx="375">
                  <c:v>42820</c:v>
                </c:pt>
                <c:pt idx="376">
                  <c:v>42821</c:v>
                </c:pt>
                <c:pt idx="377">
                  <c:v>42822</c:v>
                </c:pt>
                <c:pt idx="378">
                  <c:v>42823</c:v>
                </c:pt>
                <c:pt idx="379">
                  <c:v>42824</c:v>
                </c:pt>
                <c:pt idx="380">
                  <c:v>42825</c:v>
                </c:pt>
                <c:pt idx="381">
                  <c:v>42826</c:v>
                </c:pt>
                <c:pt idx="382">
                  <c:v>42827</c:v>
                </c:pt>
                <c:pt idx="383">
                  <c:v>42828</c:v>
                </c:pt>
                <c:pt idx="384">
                  <c:v>42829</c:v>
                </c:pt>
                <c:pt idx="385">
                  <c:v>42830</c:v>
                </c:pt>
                <c:pt idx="386">
                  <c:v>42831</c:v>
                </c:pt>
                <c:pt idx="387">
                  <c:v>42832</c:v>
                </c:pt>
                <c:pt idx="388">
                  <c:v>42833</c:v>
                </c:pt>
                <c:pt idx="389">
                  <c:v>42834</c:v>
                </c:pt>
                <c:pt idx="390">
                  <c:v>42835</c:v>
                </c:pt>
                <c:pt idx="391">
                  <c:v>42836</c:v>
                </c:pt>
                <c:pt idx="392">
                  <c:v>42837</c:v>
                </c:pt>
                <c:pt idx="393">
                  <c:v>42838</c:v>
                </c:pt>
                <c:pt idx="394">
                  <c:v>42839</c:v>
                </c:pt>
                <c:pt idx="395">
                  <c:v>42840</c:v>
                </c:pt>
                <c:pt idx="396">
                  <c:v>42841</c:v>
                </c:pt>
                <c:pt idx="397">
                  <c:v>42842</c:v>
                </c:pt>
                <c:pt idx="398">
                  <c:v>42843</c:v>
                </c:pt>
                <c:pt idx="399">
                  <c:v>42844</c:v>
                </c:pt>
                <c:pt idx="400">
                  <c:v>42845</c:v>
                </c:pt>
                <c:pt idx="401">
                  <c:v>42846</c:v>
                </c:pt>
                <c:pt idx="402">
                  <c:v>42847</c:v>
                </c:pt>
                <c:pt idx="403">
                  <c:v>42848</c:v>
                </c:pt>
                <c:pt idx="404">
                  <c:v>42849</c:v>
                </c:pt>
                <c:pt idx="405">
                  <c:v>42850</c:v>
                </c:pt>
                <c:pt idx="406">
                  <c:v>42851</c:v>
                </c:pt>
                <c:pt idx="407">
                  <c:v>42852</c:v>
                </c:pt>
                <c:pt idx="408">
                  <c:v>42853</c:v>
                </c:pt>
                <c:pt idx="409">
                  <c:v>42854</c:v>
                </c:pt>
                <c:pt idx="410">
                  <c:v>42855</c:v>
                </c:pt>
                <c:pt idx="411">
                  <c:v>42856</c:v>
                </c:pt>
                <c:pt idx="412">
                  <c:v>42857</c:v>
                </c:pt>
                <c:pt idx="413">
                  <c:v>42858</c:v>
                </c:pt>
                <c:pt idx="414">
                  <c:v>42859</c:v>
                </c:pt>
                <c:pt idx="415">
                  <c:v>42860</c:v>
                </c:pt>
                <c:pt idx="416">
                  <c:v>42861</c:v>
                </c:pt>
                <c:pt idx="417">
                  <c:v>42862</c:v>
                </c:pt>
                <c:pt idx="418">
                  <c:v>42863</c:v>
                </c:pt>
                <c:pt idx="419">
                  <c:v>42864</c:v>
                </c:pt>
                <c:pt idx="420">
                  <c:v>42865</c:v>
                </c:pt>
                <c:pt idx="421">
                  <c:v>42866</c:v>
                </c:pt>
                <c:pt idx="422">
                  <c:v>42867</c:v>
                </c:pt>
                <c:pt idx="423">
                  <c:v>42868</c:v>
                </c:pt>
                <c:pt idx="424">
                  <c:v>42869</c:v>
                </c:pt>
                <c:pt idx="425">
                  <c:v>42870</c:v>
                </c:pt>
                <c:pt idx="426">
                  <c:v>42871</c:v>
                </c:pt>
                <c:pt idx="427">
                  <c:v>42872</c:v>
                </c:pt>
                <c:pt idx="428">
                  <c:v>42873</c:v>
                </c:pt>
                <c:pt idx="429">
                  <c:v>42874</c:v>
                </c:pt>
                <c:pt idx="430">
                  <c:v>42875</c:v>
                </c:pt>
                <c:pt idx="431">
                  <c:v>42876</c:v>
                </c:pt>
                <c:pt idx="432">
                  <c:v>42877</c:v>
                </c:pt>
                <c:pt idx="433">
                  <c:v>42878</c:v>
                </c:pt>
                <c:pt idx="434">
                  <c:v>42879</c:v>
                </c:pt>
                <c:pt idx="435">
                  <c:v>42880</c:v>
                </c:pt>
                <c:pt idx="436">
                  <c:v>42881</c:v>
                </c:pt>
                <c:pt idx="437">
                  <c:v>42882</c:v>
                </c:pt>
                <c:pt idx="438">
                  <c:v>42883</c:v>
                </c:pt>
                <c:pt idx="439">
                  <c:v>42884</c:v>
                </c:pt>
                <c:pt idx="440">
                  <c:v>42885</c:v>
                </c:pt>
                <c:pt idx="441">
                  <c:v>42886</c:v>
                </c:pt>
                <c:pt idx="442">
                  <c:v>42887</c:v>
                </c:pt>
                <c:pt idx="443">
                  <c:v>42888</c:v>
                </c:pt>
                <c:pt idx="444">
                  <c:v>42889</c:v>
                </c:pt>
                <c:pt idx="445">
                  <c:v>42890</c:v>
                </c:pt>
                <c:pt idx="446">
                  <c:v>42891</c:v>
                </c:pt>
                <c:pt idx="447">
                  <c:v>42892</c:v>
                </c:pt>
                <c:pt idx="448">
                  <c:v>42893</c:v>
                </c:pt>
                <c:pt idx="449">
                  <c:v>42894</c:v>
                </c:pt>
                <c:pt idx="450">
                  <c:v>42895</c:v>
                </c:pt>
                <c:pt idx="451">
                  <c:v>42896</c:v>
                </c:pt>
                <c:pt idx="452">
                  <c:v>42897</c:v>
                </c:pt>
                <c:pt idx="453">
                  <c:v>42898</c:v>
                </c:pt>
                <c:pt idx="454">
                  <c:v>42899</c:v>
                </c:pt>
                <c:pt idx="455">
                  <c:v>42900</c:v>
                </c:pt>
                <c:pt idx="456">
                  <c:v>42901</c:v>
                </c:pt>
                <c:pt idx="457">
                  <c:v>42902</c:v>
                </c:pt>
                <c:pt idx="458">
                  <c:v>42903</c:v>
                </c:pt>
                <c:pt idx="459">
                  <c:v>42904</c:v>
                </c:pt>
                <c:pt idx="460">
                  <c:v>42905</c:v>
                </c:pt>
                <c:pt idx="461">
                  <c:v>42906</c:v>
                </c:pt>
                <c:pt idx="462">
                  <c:v>42907</c:v>
                </c:pt>
                <c:pt idx="463">
                  <c:v>42908</c:v>
                </c:pt>
                <c:pt idx="464">
                  <c:v>42909</c:v>
                </c:pt>
                <c:pt idx="465">
                  <c:v>42910</c:v>
                </c:pt>
                <c:pt idx="466">
                  <c:v>42911</c:v>
                </c:pt>
                <c:pt idx="467">
                  <c:v>42912</c:v>
                </c:pt>
                <c:pt idx="468">
                  <c:v>42913</c:v>
                </c:pt>
                <c:pt idx="469">
                  <c:v>42914</c:v>
                </c:pt>
                <c:pt idx="470">
                  <c:v>42915</c:v>
                </c:pt>
                <c:pt idx="471">
                  <c:v>42916</c:v>
                </c:pt>
                <c:pt idx="472">
                  <c:v>42917</c:v>
                </c:pt>
                <c:pt idx="473">
                  <c:v>42918</c:v>
                </c:pt>
                <c:pt idx="474">
                  <c:v>42919</c:v>
                </c:pt>
                <c:pt idx="475">
                  <c:v>42920</c:v>
                </c:pt>
                <c:pt idx="476">
                  <c:v>42921</c:v>
                </c:pt>
                <c:pt idx="477">
                  <c:v>42922</c:v>
                </c:pt>
                <c:pt idx="478">
                  <c:v>42923</c:v>
                </c:pt>
                <c:pt idx="479">
                  <c:v>42924</c:v>
                </c:pt>
                <c:pt idx="480">
                  <c:v>42925</c:v>
                </c:pt>
                <c:pt idx="481">
                  <c:v>42926</c:v>
                </c:pt>
                <c:pt idx="482">
                  <c:v>42927</c:v>
                </c:pt>
                <c:pt idx="483">
                  <c:v>42928</c:v>
                </c:pt>
                <c:pt idx="484">
                  <c:v>42929</c:v>
                </c:pt>
                <c:pt idx="485">
                  <c:v>42930</c:v>
                </c:pt>
                <c:pt idx="486">
                  <c:v>42931</c:v>
                </c:pt>
                <c:pt idx="487">
                  <c:v>42932</c:v>
                </c:pt>
                <c:pt idx="488">
                  <c:v>42933</c:v>
                </c:pt>
                <c:pt idx="489">
                  <c:v>42934</c:v>
                </c:pt>
                <c:pt idx="490">
                  <c:v>42935</c:v>
                </c:pt>
                <c:pt idx="491">
                  <c:v>42936</c:v>
                </c:pt>
                <c:pt idx="492">
                  <c:v>42937</c:v>
                </c:pt>
                <c:pt idx="493">
                  <c:v>42938</c:v>
                </c:pt>
                <c:pt idx="494">
                  <c:v>42939</c:v>
                </c:pt>
                <c:pt idx="495">
                  <c:v>42940</c:v>
                </c:pt>
                <c:pt idx="496">
                  <c:v>42941</c:v>
                </c:pt>
              </c:numCache>
            </c:numRef>
          </c:cat>
          <c:val>
            <c:numRef>
              <c:f>Crash_piv2!$D$2:$D$498</c:f>
              <c:numCache>
                <c:formatCode>General</c:formatCode>
                <c:ptCount val="497"/>
                <c:pt idx="0">
                  <c:v>67</c:v>
                </c:pt>
                <c:pt idx="1">
                  <c:v>1569</c:v>
                </c:pt>
                <c:pt idx="2">
                  <c:v>5619</c:v>
                </c:pt>
                <c:pt idx="3">
                  <c:v>8786</c:v>
                </c:pt>
                <c:pt idx="4">
                  <c:v>9631</c:v>
                </c:pt>
                <c:pt idx="5">
                  <c:v>8470</c:v>
                </c:pt>
                <c:pt idx="6">
                  <c:v>9042</c:v>
                </c:pt>
                <c:pt idx="7">
                  <c:v>9489</c:v>
                </c:pt>
                <c:pt idx="8">
                  <c:v>9532</c:v>
                </c:pt>
                <c:pt idx="9">
                  <c:v>9236</c:v>
                </c:pt>
                <c:pt idx="10">
                  <c:v>8567</c:v>
                </c:pt>
                <c:pt idx="11">
                  <c:v>7641</c:v>
                </c:pt>
                <c:pt idx="12">
                  <c:v>7533</c:v>
                </c:pt>
                <c:pt idx="13">
                  <c:v>7271</c:v>
                </c:pt>
                <c:pt idx="14">
                  <c:v>7180</c:v>
                </c:pt>
                <c:pt idx="15">
                  <c:v>6782</c:v>
                </c:pt>
                <c:pt idx="16">
                  <c:v>9732</c:v>
                </c:pt>
                <c:pt idx="17">
                  <c:v>8463</c:v>
                </c:pt>
                <c:pt idx="18">
                  <c:v>8500</c:v>
                </c:pt>
                <c:pt idx="19">
                  <c:v>7571</c:v>
                </c:pt>
                <c:pt idx="20">
                  <c:v>7654</c:v>
                </c:pt>
                <c:pt idx="21">
                  <c:v>6306</c:v>
                </c:pt>
                <c:pt idx="22">
                  <c:v>5492</c:v>
                </c:pt>
                <c:pt idx="23">
                  <c:v>5303</c:v>
                </c:pt>
                <c:pt idx="24">
                  <c:v>5722</c:v>
                </c:pt>
                <c:pt idx="25">
                  <c:v>5844</c:v>
                </c:pt>
                <c:pt idx="26">
                  <c:v>4894</c:v>
                </c:pt>
                <c:pt idx="27">
                  <c:v>4884</c:v>
                </c:pt>
                <c:pt idx="28">
                  <c:v>4883</c:v>
                </c:pt>
                <c:pt idx="29">
                  <c:v>5014</c:v>
                </c:pt>
                <c:pt idx="30">
                  <c:v>5289</c:v>
                </c:pt>
                <c:pt idx="31">
                  <c:v>5746</c:v>
                </c:pt>
                <c:pt idx="32">
                  <c:v>5469</c:v>
                </c:pt>
                <c:pt idx="33">
                  <c:v>5032</c:v>
                </c:pt>
                <c:pt idx="34">
                  <c:v>5101</c:v>
                </c:pt>
                <c:pt idx="35">
                  <c:v>4847</c:v>
                </c:pt>
                <c:pt idx="36">
                  <c:v>4717</c:v>
                </c:pt>
                <c:pt idx="37">
                  <c:v>4633</c:v>
                </c:pt>
                <c:pt idx="38">
                  <c:v>4907</c:v>
                </c:pt>
                <c:pt idx="39">
                  <c:v>5118</c:v>
                </c:pt>
                <c:pt idx="40">
                  <c:v>4668</c:v>
                </c:pt>
                <c:pt idx="41">
                  <c:v>4332</c:v>
                </c:pt>
                <c:pt idx="42">
                  <c:v>4256</c:v>
                </c:pt>
                <c:pt idx="43">
                  <c:v>4346</c:v>
                </c:pt>
                <c:pt idx="44">
                  <c:v>4603</c:v>
                </c:pt>
                <c:pt idx="45">
                  <c:v>4927</c:v>
                </c:pt>
                <c:pt idx="46">
                  <c:v>5037</c:v>
                </c:pt>
                <c:pt idx="47">
                  <c:v>4558</c:v>
                </c:pt>
                <c:pt idx="48">
                  <c:v>4383</c:v>
                </c:pt>
                <c:pt idx="49">
                  <c:v>7796</c:v>
                </c:pt>
                <c:pt idx="50">
                  <c:v>5324</c:v>
                </c:pt>
                <c:pt idx="51">
                  <c:v>4042</c:v>
                </c:pt>
                <c:pt idx="52">
                  <c:v>4124</c:v>
                </c:pt>
                <c:pt idx="53">
                  <c:v>3920</c:v>
                </c:pt>
                <c:pt idx="54">
                  <c:v>3695</c:v>
                </c:pt>
                <c:pt idx="55">
                  <c:v>3402</c:v>
                </c:pt>
                <c:pt idx="56">
                  <c:v>3335</c:v>
                </c:pt>
                <c:pt idx="57">
                  <c:v>3331</c:v>
                </c:pt>
                <c:pt idx="58">
                  <c:v>3732</c:v>
                </c:pt>
                <c:pt idx="59">
                  <c:v>4291</c:v>
                </c:pt>
                <c:pt idx="60">
                  <c:v>4241</c:v>
                </c:pt>
                <c:pt idx="61">
                  <c:v>5126</c:v>
                </c:pt>
                <c:pt idx="62">
                  <c:v>4377</c:v>
                </c:pt>
                <c:pt idx="63">
                  <c:v>4147</c:v>
                </c:pt>
                <c:pt idx="64">
                  <c:v>3740</c:v>
                </c:pt>
                <c:pt idx="65">
                  <c:v>3742</c:v>
                </c:pt>
                <c:pt idx="66">
                  <c:v>3838</c:v>
                </c:pt>
                <c:pt idx="67">
                  <c:v>3695</c:v>
                </c:pt>
                <c:pt idx="68">
                  <c:v>3266</c:v>
                </c:pt>
                <c:pt idx="69">
                  <c:v>3449</c:v>
                </c:pt>
                <c:pt idx="70">
                  <c:v>3366</c:v>
                </c:pt>
                <c:pt idx="71">
                  <c:v>3386</c:v>
                </c:pt>
                <c:pt idx="72">
                  <c:v>3397</c:v>
                </c:pt>
                <c:pt idx="73">
                  <c:v>3354</c:v>
                </c:pt>
                <c:pt idx="74">
                  <c:v>3377</c:v>
                </c:pt>
                <c:pt idx="75">
                  <c:v>3613</c:v>
                </c:pt>
                <c:pt idx="76">
                  <c:v>3487</c:v>
                </c:pt>
                <c:pt idx="77">
                  <c:v>3530</c:v>
                </c:pt>
                <c:pt idx="78">
                  <c:v>3317</c:v>
                </c:pt>
                <c:pt idx="79">
                  <c:v>3684</c:v>
                </c:pt>
                <c:pt idx="80">
                  <c:v>3732</c:v>
                </c:pt>
                <c:pt idx="81">
                  <c:v>3751</c:v>
                </c:pt>
                <c:pt idx="82">
                  <c:v>3728</c:v>
                </c:pt>
                <c:pt idx="83">
                  <c:v>3642</c:v>
                </c:pt>
                <c:pt idx="84">
                  <c:v>3737</c:v>
                </c:pt>
                <c:pt idx="85">
                  <c:v>3656</c:v>
                </c:pt>
                <c:pt idx="86">
                  <c:v>3756</c:v>
                </c:pt>
                <c:pt idx="87">
                  <c:v>3730</c:v>
                </c:pt>
                <c:pt idx="88">
                  <c:v>3618</c:v>
                </c:pt>
                <c:pt idx="89">
                  <c:v>3655</c:v>
                </c:pt>
                <c:pt idx="90">
                  <c:v>3699</c:v>
                </c:pt>
                <c:pt idx="91">
                  <c:v>4854</c:v>
                </c:pt>
                <c:pt idx="92">
                  <c:v>7593</c:v>
                </c:pt>
                <c:pt idx="93">
                  <c:v>8694</c:v>
                </c:pt>
                <c:pt idx="94">
                  <c:v>7152</c:v>
                </c:pt>
                <c:pt idx="95">
                  <c:v>6617</c:v>
                </c:pt>
                <c:pt idx="96">
                  <c:v>7441</c:v>
                </c:pt>
                <c:pt idx="97">
                  <c:v>7098</c:v>
                </c:pt>
                <c:pt idx="98">
                  <c:v>6771</c:v>
                </c:pt>
                <c:pt idx="99">
                  <c:v>6756</c:v>
                </c:pt>
                <c:pt idx="100">
                  <c:v>11436</c:v>
                </c:pt>
                <c:pt idx="101">
                  <c:v>5855</c:v>
                </c:pt>
                <c:pt idx="102">
                  <c:v>5762</c:v>
                </c:pt>
                <c:pt idx="103">
                  <c:v>6673</c:v>
                </c:pt>
                <c:pt idx="104">
                  <c:v>7275</c:v>
                </c:pt>
                <c:pt idx="105">
                  <c:v>6906</c:v>
                </c:pt>
                <c:pt idx="106">
                  <c:v>6626</c:v>
                </c:pt>
                <c:pt idx="107">
                  <c:v>6444</c:v>
                </c:pt>
                <c:pt idx="108">
                  <c:v>6299</c:v>
                </c:pt>
                <c:pt idx="109">
                  <c:v>5982</c:v>
                </c:pt>
                <c:pt idx="110">
                  <c:v>6577</c:v>
                </c:pt>
                <c:pt idx="111">
                  <c:v>6902</c:v>
                </c:pt>
                <c:pt idx="112">
                  <c:v>7168</c:v>
                </c:pt>
                <c:pt idx="113">
                  <c:v>7038</c:v>
                </c:pt>
                <c:pt idx="114">
                  <c:v>6871</c:v>
                </c:pt>
                <c:pt idx="115">
                  <c:v>6529</c:v>
                </c:pt>
                <c:pt idx="116">
                  <c:v>6598</c:v>
                </c:pt>
                <c:pt idx="117">
                  <c:v>6680</c:v>
                </c:pt>
                <c:pt idx="118">
                  <c:v>6330</c:v>
                </c:pt>
                <c:pt idx="119">
                  <c:v>6331</c:v>
                </c:pt>
                <c:pt idx="120">
                  <c:v>6321</c:v>
                </c:pt>
                <c:pt idx="121">
                  <c:v>4836</c:v>
                </c:pt>
                <c:pt idx="122">
                  <c:v>4233</c:v>
                </c:pt>
                <c:pt idx="123">
                  <c:v>4207</c:v>
                </c:pt>
                <c:pt idx="124">
                  <c:v>4265</c:v>
                </c:pt>
                <c:pt idx="125">
                  <c:v>4160</c:v>
                </c:pt>
                <c:pt idx="126">
                  <c:v>4008</c:v>
                </c:pt>
                <c:pt idx="127">
                  <c:v>4170</c:v>
                </c:pt>
                <c:pt idx="128">
                  <c:v>4192</c:v>
                </c:pt>
                <c:pt idx="129">
                  <c:v>4292</c:v>
                </c:pt>
                <c:pt idx="130">
                  <c:v>4367</c:v>
                </c:pt>
                <c:pt idx="131">
                  <c:v>4411</c:v>
                </c:pt>
                <c:pt idx="132">
                  <c:v>4490</c:v>
                </c:pt>
                <c:pt idx="133">
                  <c:v>4569</c:v>
                </c:pt>
                <c:pt idx="134">
                  <c:v>4175</c:v>
                </c:pt>
                <c:pt idx="135">
                  <c:v>6281</c:v>
                </c:pt>
                <c:pt idx="136">
                  <c:v>7387</c:v>
                </c:pt>
                <c:pt idx="137">
                  <c:v>6753</c:v>
                </c:pt>
                <c:pt idx="138">
                  <c:v>6556</c:v>
                </c:pt>
                <c:pt idx="139">
                  <c:v>6560</c:v>
                </c:pt>
                <c:pt idx="140">
                  <c:v>6263</c:v>
                </c:pt>
                <c:pt idx="141">
                  <c:v>6034</c:v>
                </c:pt>
                <c:pt idx="142">
                  <c:v>5706</c:v>
                </c:pt>
                <c:pt idx="143">
                  <c:v>5509</c:v>
                </c:pt>
                <c:pt idx="144">
                  <c:v>5441</c:v>
                </c:pt>
                <c:pt idx="145">
                  <c:v>5718</c:v>
                </c:pt>
                <c:pt idx="146">
                  <c:v>5868</c:v>
                </c:pt>
                <c:pt idx="147">
                  <c:v>5788</c:v>
                </c:pt>
                <c:pt idx="148">
                  <c:v>5706</c:v>
                </c:pt>
                <c:pt idx="149">
                  <c:v>5674</c:v>
                </c:pt>
                <c:pt idx="150">
                  <c:v>5747</c:v>
                </c:pt>
                <c:pt idx="151">
                  <c:v>5715</c:v>
                </c:pt>
                <c:pt idx="152">
                  <c:v>8662</c:v>
                </c:pt>
                <c:pt idx="153">
                  <c:v>12511</c:v>
                </c:pt>
                <c:pt idx="154">
                  <c:v>5342</c:v>
                </c:pt>
                <c:pt idx="155">
                  <c:v>5245</c:v>
                </c:pt>
                <c:pt idx="156">
                  <c:v>5698</c:v>
                </c:pt>
                <c:pt idx="157">
                  <c:v>6189</c:v>
                </c:pt>
                <c:pt idx="158">
                  <c:v>5924</c:v>
                </c:pt>
                <c:pt idx="159">
                  <c:v>5425</c:v>
                </c:pt>
                <c:pt idx="160">
                  <c:v>5037</c:v>
                </c:pt>
                <c:pt idx="161">
                  <c:v>4971</c:v>
                </c:pt>
                <c:pt idx="162">
                  <c:v>4872</c:v>
                </c:pt>
                <c:pt idx="163">
                  <c:v>4911</c:v>
                </c:pt>
                <c:pt idx="164">
                  <c:v>5336</c:v>
                </c:pt>
                <c:pt idx="165">
                  <c:v>5747</c:v>
                </c:pt>
                <c:pt idx="166">
                  <c:v>5364</c:v>
                </c:pt>
                <c:pt idx="167">
                  <c:v>5327</c:v>
                </c:pt>
                <c:pt idx="168">
                  <c:v>5318</c:v>
                </c:pt>
                <c:pt idx="169">
                  <c:v>5160</c:v>
                </c:pt>
                <c:pt idx="170">
                  <c:v>5289</c:v>
                </c:pt>
                <c:pt idx="171">
                  <c:v>5446</c:v>
                </c:pt>
                <c:pt idx="172">
                  <c:v>5080</c:v>
                </c:pt>
                <c:pt idx="173">
                  <c:v>5157</c:v>
                </c:pt>
                <c:pt idx="174">
                  <c:v>4488</c:v>
                </c:pt>
                <c:pt idx="175">
                  <c:v>4642</c:v>
                </c:pt>
                <c:pt idx="176">
                  <c:v>4400</c:v>
                </c:pt>
                <c:pt idx="177">
                  <c:v>4561</c:v>
                </c:pt>
                <c:pt idx="178">
                  <c:v>5195</c:v>
                </c:pt>
                <c:pt idx="179">
                  <c:v>5320</c:v>
                </c:pt>
                <c:pt idx="180">
                  <c:v>4750</c:v>
                </c:pt>
                <c:pt idx="181">
                  <c:v>4886</c:v>
                </c:pt>
                <c:pt idx="182">
                  <c:v>4957</c:v>
                </c:pt>
                <c:pt idx="183">
                  <c:v>5556</c:v>
                </c:pt>
                <c:pt idx="184">
                  <c:v>5286</c:v>
                </c:pt>
                <c:pt idx="185">
                  <c:v>5196</c:v>
                </c:pt>
                <c:pt idx="186">
                  <c:v>5153</c:v>
                </c:pt>
                <c:pt idx="187">
                  <c:v>4626</c:v>
                </c:pt>
                <c:pt idx="188">
                  <c:v>4351</c:v>
                </c:pt>
                <c:pt idx="189">
                  <c:v>4506</c:v>
                </c:pt>
                <c:pt idx="190">
                  <c:v>4492</c:v>
                </c:pt>
                <c:pt idx="191">
                  <c:v>4601</c:v>
                </c:pt>
                <c:pt idx="192">
                  <c:v>4814</c:v>
                </c:pt>
                <c:pt idx="193">
                  <c:v>4838</c:v>
                </c:pt>
                <c:pt idx="194">
                  <c:v>4666</c:v>
                </c:pt>
                <c:pt idx="195">
                  <c:v>4648</c:v>
                </c:pt>
                <c:pt idx="196">
                  <c:v>4380</c:v>
                </c:pt>
                <c:pt idx="197">
                  <c:v>4402</c:v>
                </c:pt>
                <c:pt idx="198">
                  <c:v>4464</c:v>
                </c:pt>
                <c:pt idx="199">
                  <c:v>4777</c:v>
                </c:pt>
                <c:pt idx="200">
                  <c:v>4773</c:v>
                </c:pt>
                <c:pt idx="201">
                  <c:v>4565</c:v>
                </c:pt>
                <c:pt idx="202">
                  <c:v>4464</c:v>
                </c:pt>
                <c:pt idx="203">
                  <c:v>4400</c:v>
                </c:pt>
                <c:pt idx="204">
                  <c:v>4461</c:v>
                </c:pt>
                <c:pt idx="205">
                  <c:v>4599</c:v>
                </c:pt>
                <c:pt idx="206">
                  <c:v>4744</c:v>
                </c:pt>
                <c:pt idx="207">
                  <c:v>4623</c:v>
                </c:pt>
                <c:pt idx="208">
                  <c:v>4429</c:v>
                </c:pt>
                <c:pt idx="209">
                  <c:v>4358</c:v>
                </c:pt>
                <c:pt idx="210">
                  <c:v>5392</c:v>
                </c:pt>
                <c:pt idx="211">
                  <c:v>7751</c:v>
                </c:pt>
                <c:pt idx="212">
                  <c:v>8648</c:v>
                </c:pt>
                <c:pt idx="213">
                  <c:v>9191</c:v>
                </c:pt>
                <c:pt idx="214">
                  <c:v>9207</c:v>
                </c:pt>
                <c:pt idx="215">
                  <c:v>8231</c:v>
                </c:pt>
                <c:pt idx="216">
                  <c:v>8087</c:v>
                </c:pt>
                <c:pt idx="217">
                  <c:v>8389</c:v>
                </c:pt>
                <c:pt idx="218">
                  <c:v>8440</c:v>
                </c:pt>
                <c:pt idx="219">
                  <c:v>8021</c:v>
                </c:pt>
                <c:pt idx="220">
                  <c:v>8085</c:v>
                </c:pt>
                <c:pt idx="221">
                  <c:v>8035</c:v>
                </c:pt>
                <c:pt idx="222">
                  <c:v>8072</c:v>
                </c:pt>
                <c:pt idx="223">
                  <c:v>8438</c:v>
                </c:pt>
                <c:pt idx="224">
                  <c:v>8966</c:v>
                </c:pt>
                <c:pt idx="225">
                  <c:v>8206</c:v>
                </c:pt>
                <c:pt idx="226">
                  <c:v>7928</c:v>
                </c:pt>
                <c:pt idx="227">
                  <c:v>8060</c:v>
                </c:pt>
                <c:pt idx="228">
                  <c:v>8271</c:v>
                </c:pt>
                <c:pt idx="229">
                  <c:v>7617</c:v>
                </c:pt>
                <c:pt idx="230">
                  <c:v>7459</c:v>
                </c:pt>
                <c:pt idx="231">
                  <c:v>7560</c:v>
                </c:pt>
                <c:pt idx="232">
                  <c:v>7119</c:v>
                </c:pt>
                <c:pt idx="233">
                  <c:v>6205</c:v>
                </c:pt>
                <c:pt idx="234">
                  <c:v>6429</c:v>
                </c:pt>
                <c:pt idx="235">
                  <c:v>6459</c:v>
                </c:pt>
                <c:pt idx="236">
                  <c:v>6342</c:v>
                </c:pt>
                <c:pt idx="237">
                  <c:v>6957</c:v>
                </c:pt>
                <c:pt idx="238">
                  <c:v>5662</c:v>
                </c:pt>
                <c:pt idx="239">
                  <c:v>6347</c:v>
                </c:pt>
                <c:pt idx="240">
                  <c:v>5875</c:v>
                </c:pt>
                <c:pt idx="241">
                  <c:v>5798</c:v>
                </c:pt>
                <c:pt idx="242">
                  <c:v>5717</c:v>
                </c:pt>
                <c:pt idx="243">
                  <c:v>5508</c:v>
                </c:pt>
                <c:pt idx="244">
                  <c:v>5936</c:v>
                </c:pt>
                <c:pt idx="245">
                  <c:v>5919</c:v>
                </c:pt>
                <c:pt idx="246">
                  <c:v>5781</c:v>
                </c:pt>
                <c:pt idx="247">
                  <c:v>5945</c:v>
                </c:pt>
                <c:pt idx="248">
                  <c:v>5947</c:v>
                </c:pt>
                <c:pt idx="249">
                  <c:v>5925</c:v>
                </c:pt>
                <c:pt idx="250">
                  <c:v>5269</c:v>
                </c:pt>
                <c:pt idx="251">
                  <c:v>5537</c:v>
                </c:pt>
                <c:pt idx="252">
                  <c:v>5821</c:v>
                </c:pt>
                <c:pt idx="253">
                  <c:v>5493</c:v>
                </c:pt>
                <c:pt idx="254">
                  <c:v>5270</c:v>
                </c:pt>
                <c:pt idx="255">
                  <c:v>5446</c:v>
                </c:pt>
                <c:pt idx="256">
                  <c:v>5528</c:v>
                </c:pt>
                <c:pt idx="257">
                  <c:v>5272</c:v>
                </c:pt>
                <c:pt idx="258">
                  <c:v>5251</c:v>
                </c:pt>
                <c:pt idx="259">
                  <c:v>5171</c:v>
                </c:pt>
                <c:pt idx="260">
                  <c:v>4940</c:v>
                </c:pt>
                <c:pt idx="261">
                  <c:v>4697</c:v>
                </c:pt>
                <c:pt idx="262">
                  <c:v>4861</c:v>
                </c:pt>
                <c:pt idx="263">
                  <c:v>4941</c:v>
                </c:pt>
                <c:pt idx="264">
                  <c:v>4765</c:v>
                </c:pt>
                <c:pt idx="265">
                  <c:v>5013</c:v>
                </c:pt>
                <c:pt idx="266">
                  <c:v>6557</c:v>
                </c:pt>
                <c:pt idx="267">
                  <c:v>10835</c:v>
                </c:pt>
                <c:pt idx="268">
                  <c:v>12653</c:v>
                </c:pt>
                <c:pt idx="269">
                  <c:v>12138</c:v>
                </c:pt>
                <c:pt idx="270">
                  <c:v>12377</c:v>
                </c:pt>
                <c:pt idx="271">
                  <c:v>12518</c:v>
                </c:pt>
                <c:pt idx="272">
                  <c:v>13161</c:v>
                </c:pt>
                <c:pt idx="273">
                  <c:v>12457</c:v>
                </c:pt>
                <c:pt idx="274">
                  <c:v>13017</c:v>
                </c:pt>
                <c:pt idx="275">
                  <c:v>8645</c:v>
                </c:pt>
                <c:pt idx="276">
                  <c:v>7408</c:v>
                </c:pt>
                <c:pt idx="277">
                  <c:v>7147</c:v>
                </c:pt>
                <c:pt idx="278">
                  <c:v>6881</c:v>
                </c:pt>
                <c:pt idx="279">
                  <c:v>6610</c:v>
                </c:pt>
                <c:pt idx="280">
                  <c:v>6620</c:v>
                </c:pt>
                <c:pt idx="281">
                  <c:v>6668</c:v>
                </c:pt>
                <c:pt idx="282">
                  <c:v>6715</c:v>
                </c:pt>
                <c:pt idx="283">
                  <c:v>6701</c:v>
                </c:pt>
                <c:pt idx="284">
                  <c:v>5842</c:v>
                </c:pt>
                <c:pt idx="285">
                  <c:v>6471</c:v>
                </c:pt>
                <c:pt idx="286">
                  <c:v>6870</c:v>
                </c:pt>
                <c:pt idx="287">
                  <c:v>6902</c:v>
                </c:pt>
                <c:pt idx="288">
                  <c:v>7011</c:v>
                </c:pt>
                <c:pt idx="289">
                  <c:v>7062</c:v>
                </c:pt>
                <c:pt idx="290">
                  <c:v>7104</c:v>
                </c:pt>
                <c:pt idx="291">
                  <c:v>6714</c:v>
                </c:pt>
                <c:pt idx="292">
                  <c:v>7194</c:v>
                </c:pt>
                <c:pt idx="293">
                  <c:v>6347</c:v>
                </c:pt>
                <c:pt idx="294">
                  <c:v>5225</c:v>
                </c:pt>
                <c:pt idx="295">
                  <c:v>4906</c:v>
                </c:pt>
                <c:pt idx="296">
                  <c:v>5004</c:v>
                </c:pt>
                <c:pt idx="297">
                  <c:v>5409</c:v>
                </c:pt>
                <c:pt idx="298">
                  <c:v>5306</c:v>
                </c:pt>
                <c:pt idx="299">
                  <c:v>4898</c:v>
                </c:pt>
                <c:pt idx="300">
                  <c:v>5056</c:v>
                </c:pt>
                <c:pt idx="301">
                  <c:v>5226</c:v>
                </c:pt>
                <c:pt idx="302">
                  <c:v>5072</c:v>
                </c:pt>
                <c:pt idx="303">
                  <c:v>5063</c:v>
                </c:pt>
                <c:pt idx="304">
                  <c:v>5359</c:v>
                </c:pt>
                <c:pt idx="305">
                  <c:v>5393</c:v>
                </c:pt>
                <c:pt idx="306">
                  <c:v>5694</c:v>
                </c:pt>
                <c:pt idx="307">
                  <c:v>5006</c:v>
                </c:pt>
                <c:pt idx="308">
                  <c:v>4888</c:v>
                </c:pt>
                <c:pt idx="309">
                  <c:v>4668</c:v>
                </c:pt>
                <c:pt idx="310">
                  <c:v>4781</c:v>
                </c:pt>
                <c:pt idx="311">
                  <c:v>5520</c:v>
                </c:pt>
                <c:pt idx="312">
                  <c:v>5575</c:v>
                </c:pt>
                <c:pt idx="313">
                  <c:v>5231</c:v>
                </c:pt>
                <c:pt idx="314">
                  <c:v>4979</c:v>
                </c:pt>
                <c:pt idx="315">
                  <c:v>6338</c:v>
                </c:pt>
                <c:pt idx="316">
                  <c:v>8419</c:v>
                </c:pt>
                <c:pt idx="317">
                  <c:v>7698</c:v>
                </c:pt>
                <c:pt idx="318">
                  <c:v>7604</c:v>
                </c:pt>
                <c:pt idx="319">
                  <c:v>7062</c:v>
                </c:pt>
                <c:pt idx="320">
                  <c:v>6781</c:v>
                </c:pt>
                <c:pt idx="321">
                  <c:v>7154</c:v>
                </c:pt>
                <c:pt idx="322">
                  <c:v>6816</c:v>
                </c:pt>
                <c:pt idx="323">
                  <c:v>6840</c:v>
                </c:pt>
                <c:pt idx="324">
                  <c:v>6696</c:v>
                </c:pt>
                <c:pt idx="325">
                  <c:v>6962</c:v>
                </c:pt>
                <c:pt idx="326">
                  <c:v>6825</c:v>
                </c:pt>
                <c:pt idx="327">
                  <c:v>6003</c:v>
                </c:pt>
                <c:pt idx="328">
                  <c:v>5074</c:v>
                </c:pt>
                <c:pt idx="329">
                  <c:v>4790</c:v>
                </c:pt>
                <c:pt idx="330">
                  <c:v>4239</c:v>
                </c:pt>
                <c:pt idx="331">
                  <c:v>4733</c:v>
                </c:pt>
                <c:pt idx="332">
                  <c:v>4594</c:v>
                </c:pt>
                <c:pt idx="333">
                  <c:v>4073</c:v>
                </c:pt>
                <c:pt idx="334">
                  <c:v>5083</c:v>
                </c:pt>
                <c:pt idx="335">
                  <c:v>4915</c:v>
                </c:pt>
                <c:pt idx="336">
                  <c:v>4494</c:v>
                </c:pt>
                <c:pt idx="337">
                  <c:v>4817</c:v>
                </c:pt>
                <c:pt idx="338">
                  <c:v>4590</c:v>
                </c:pt>
                <c:pt idx="339">
                  <c:v>4931</c:v>
                </c:pt>
                <c:pt idx="340">
                  <c:v>4834</c:v>
                </c:pt>
                <c:pt idx="341">
                  <c:v>5031</c:v>
                </c:pt>
                <c:pt idx="342">
                  <c:v>4438</c:v>
                </c:pt>
                <c:pt idx="343">
                  <c:v>4419</c:v>
                </c:pt>
                <c:pt idx="344">
                  <c:v>4496</c:v>
                </c:pt>
                <c:pt idx="345">
                  <c:v>4976</c:v>
                </c:pt>
                <c:pt idx="346">
                  <c:v>5241</c:v>
                </c:pt>
                <c:pt idx="347">
                  <c:v>5094</c:v>
                </c:pt>
                <c:pt idx="348">
                  <c:v>4811</c:v>
                </c:pt>
                <c:pt idx="349">
                  <c:v>4610</c:v>
                </c:pt>
                <c:pt idx="350">
                  <c:v>4566</c:v>
                </c:pt>
                <c:pt idx="351">
                  <c:v>4491</c:v>
                </c:pt>
                <c:pt idx="352">
                  <c:v>4520</c:v>
                </c:pt>
                <c:pt idx="353">
                  <c:v>5027</c:v>
                </c:pt>
                <c:pt idx="354">
                  <c:v>4968</c:v>
                </c:pt>
                <c:pt idx="355">
                  <c:v>4631</c:v>
                </c:pt>
                <c:pt idx="356">
                  <c:v>4842</c:v>
                </c:pt>
                <c:pt idx="357">
                  <c:v>6443</c:v>
                </c:pt>
                <c:pt idx="358">
                  <c:v>7368</c:v>
                </c:pt>
                <c:pt idx="359">
                  <c:v>8024</c:v>
                </c:pt>
                <c:pt idx="360">
                  <c:v>8331</c:v>
                </c:pt>
                <c:pt idx="361">
                  <c:v>8448</c:v>
                </c:pt>
                <c:pt idx="362">
                  <c:v>7878</c:v>
                </c:pt>
                <c:pt idx="363">
                  <c:v>8246</c:v>
                </c:pt>
                <c:pt idx="364">
                  <c:v>7696</c:v>
                </c:pt>
                <c:pt idx="365">
                  <c:v>7399</c:v>
                </c:pt>
                <c:pt idx="366">
                  <c:v>7915</c:v>
                </c:pt>
                <c:pt idx="367">
                  <c:v>8133</c:v>
                </c:pt>
                <c:pt idx="368">
                  <c:v>8137</c:v>
                </c:pt>
                <c:pt idx="369">
                  <c:v>7960</c:v>
                </c:pt>
                <c:pt idx="370">
                  <c:v>7802</c:v>
                </c:pt>
                <c:pt idx="371">
                  <c:v>7931</c:v>
                </c:pt>
                <c:pt idx="372">
                  <c:v>7682</c:v>
                </c:pt>
                <c:pt idx="373">
                  <c:v>7779</c:v>
                </c:pt>
                <c:pt idx="374">
                  <c:v>7952</c:v>
                </c:pt>
                <c:pt idx="375">
                  <c:v>7945</c:v>
                </c:pt>
                <c:pt idx="376">
                  <c:v>8154</c:v>
                </c:pt>
                <c:pt idx="377">
                  <c:v>7853</c:v>
                </c:pt>
                <c:pt idx="378">
                  <c:v>7555</c:v>
                </c:pt>
                <c:pt idx="379">
                  <c:v>7684</c:v>
                </c:pt>
                <c:pt idx="380">
                  <c:v>7526</c:v>
                </c:pt>
                <c:pt idx="381">
                  <c:v>7499</c:v>
                </c:pt>
                <c:pt idx="382">
                  <c:v>7489</c:v>
                </c:pt>
                <c:pt idx="383">
                  <c:v>6852</c:v>
                </c:pt>
                <c:pt idx="384">
                  <c:v>5819</c:v>
                </c:pt>
                <c:pt idx="385">
                  <c:v>5795</c:v>
                </c:pt>
                <c:pt idx="386">
                  <c:v>5391</c:v>
                </c:pt>
                <c:pt idx="387">
                  <c:v>5394</c:v>
                </c:pt>
                <c:pt idx="388">
                  <c:v>5249</c:v>
                </c:pt>
                <c:pt idx="389">
                  <c:v>5124</c:v>
                </c:pt>
                <c:pt idx="390">
                  <c:v>5061</c:v>
                </c:pt>
                <c:pt idx="391">
                  <c:v>4831</c:v>
                </c:pt>
                <c:pt idx="392">
                  <c:v>6307</c:v>
                </c:pt>
                <c:pt idx="393">
                  <c:v>7869</c:v>
                </c:pt>
                <c:pt idx="394">
                  <c:v>6965</c:v>
                </c:pt>
                <c:pt idx="395">
                  <c:v>6426</c:v>
                </c:pt>
                <c:pt idx="396">
                  <c:v>5975</c:v>
                </c:pt>
                <c:pt idx="397">
                  <c:v>6196</c:v>
                </c:pt>
                <c:pt idx="398">
                  <c:v>5727</c:v>
                </c:pt>
                <c:pt idx="399">
                  <c:v>6039</c:v>
                </c:pt>
                <c:pt idx="400">
                  <c:v>6207</c:v>
                </c:pt>
                <c:pt idx="401">
                  <c:v>5794</c:v>
                </c:pt>
                <c:pt idx="402">
                  <c:v>5852</c:v>
                </c:pt>
                <c:pt idx="403">
                  <c:v>5949</c:v>
                </c:pt>
                <c:pt idx="404">
                  <c:v>5561</c:v>
                </c:pt>
                <c:pt idx="405">
                  <c:v>5521</c:v>
                </c:pt>
                <c:pt idx="406">
                  <c:v>5162</c:v>
                </c:pt>
                <c:pt idx="407">
                  <c:v>5605</c:v>
                </c:pt>
                <c:pt idx="408">
                  <c:v>5000</c:v>
                </c:pt>
                <c:pt idx="409">
                  <c:v>5126</c:v>
                </c:pt>
                <c:pt idx="410">
                  <c:v>5052</c:v>
                </c:pt>
                <c:pt idx="411">
                  <c:v>4676</c:v>
                </c:pt>
                <c:pt idx="412">
                  <c:v>4650</c:v>
                </c:pt>
                <c:pt idx="413">
                  <c:v>4560</c:v>
                </c:pt>
                <c:pt idx="414">
                  <c:v>4690</c:v>
                </c:pt>
                <c:pt idx="415">
                  <c:v>4844</c:v>
                </c:pt>
                <c:pt idx="416">
                  <c:v>4973</c:v>
                </c:pt>
                <c:pt idx="417">
                  <c:v>5007</c:v>
                </c:pt>
                <c:pt idx="418">
                  <c:v>4605</c:v>
                </c:pt>
                <c:pt idx="419">
                  <c:v>4378</c:v>
                </c:pt>
                <c:pt idx="420">
                  <c:v>4379</c:v>
                </c:pt>
                <c:pt idx="421">
                  <c:v>4292</c:v>
                </c:pt>
                <c:pt idx="422">
                  <c:v>4304</c:v>
                </c:pt>
                <c:pt idx="423">
                  <c:v>4517</c:v>
                </c:pt>
                <c:pt idx="424">
                  <c:v>4530</c:v>
                </c:pt>
                <c:pt idx="425">
                  <c:v>4493</c:v>
                </c:pt>
                <c:pt idx="426">
                  <c:v>4266</c:v>
                </c:pt>
                <c:pt idx="427">
                  <c:v>4549</c:v>
                </c:pt>
                <c:pt idx="428">
                  <c:v>4663</c:v>
                </c:pt>
                <c:pt idx="429">
                  <c:v>4350</c:v>
                </c:pt>
                <c:pt idx="430">
                  <c:v>4736</c:v>
                </c:pt>
                <c:pt idx="431">
                  <c:v>4615</c:v>
                </c:pt>
                <c:pt idx="432">
                  <c:v>4477</c:v>
                </c:pt>
                <c:pt idx="433">
                  <c:v>4337</c:v>
                </c:pt>
                <c:pt idx="434">
                  <c:v>5424</c:v>
                </c:pt>
                <c:pt idx="435">
                  <c:v>5631</c:v>
                </c:pt>
                <c:pt idx="436">
                  <c:v>5071</c:v>
                </c:pt>
                <c:pt idx="437">
                  <c:v>4673</c:v>
                </c:pt>
                <c:pt idx="438">
                  <c:v>4487</c:v>
                </c:pt>
                <c:pt idx="439">
                  <c:v>4811</c:v>
                </c:pt>
                <c:pt idx="440">
                  <c:v>4880</c:v>
                </c:pt>
                <c:pt idx="441">
                  <c:v>4656</c:v>
                </c:pt>
                <c:pt idx="442">
                  <c:v>4341</c:v>
                </c:pt>
                <c:pt idx="443">
                  <c:v>4640</c:v>
                </c:pt>
                <c:pt idx="444">
                  <c:v>4658</c:v>
                </c:pt>
                <c:pt idx="445">
                  <c:v>4585</c:v>
                </c:pt>
                <c:pt idx="446">
                  <c:v>4598</c:v>
                </c:pt>
                <c:pt idx="447">
                  <c:v>4884</c:v>
                </c:pt>
                <c:pt idx="448">
                  <c:v>4729</c:v>
                </c:pt>
                <c:pt idx="449">
                  <c:v>4275</c:v>
                </c:pt>
                <c:pt idx="450">
                  <c:v>4408</c:v>
                </c:pt>
                <c:pt idx="451">
                  <c:v>4250</c:v>
                </c:pt>
                <c:pt idx="452">
                  <c:v>4095</c:v>
                </c:pt>
                <c:pt idx="453">
                  <c:v>4402</c:v>
                </c:pt>
                <c:pt idx="454">
                  <c:v>4295</c:v>
                </c:pt>
                <c:pt idx="455">
                  <c:v>4469</c:v>
                </c:pt>
                <c:pt idx="456">
                  <c:v>4414</c:v>
                </c:pt>
                <c:pt idx="457">
                  <c:v>4291</c:v>
                </c:pt>
                <c:pt idx="458">
                  <c:v>4390</c:v>
                </c:pt>
                <c:pt idx="459">
                  <c:v>4380</c:v>
                </c:pt>
                <c:pt idx="460">
                  <c:v>4605</c:v>
                </c:pt>
                <c:pt idx="461">
                  <c:v>4477</c:v>
                </c:pt>
                <c:pt idx="462">
                  <c:v>4736</c:v>
                </c:pt>
                <c:pt idx="463">
                  <c:v>4237</c:v>
                </c:pt>
                <c:pt idx="464">
                  <c:v>4055</c:v>
                </c:pt>
                <c:pt idx="465">
                  <c:v>4165</c:v>
                </c:pt>
                <c:pt idx="466">
                  <c:v>3475</c:v>
                </c:pt>
                <c:pt idx="467">
                  <c:v>4606</c:v>
                </c:pt>
                <c:pt idx="468">
                  <c:v>4989</c:v>
                </c:pt>
                <c:pt idx="469">
                  <c:v>4636</c:v>
                </c:pt>
                <c:pt idx="470">
                  <c:v>4743</c:v>
                </c:pt>
                <c:pt idx="471">
                  <c:v>4248</c:v>
                </c:pt>
                <c:pt idx="472">
                  <c:v>4315</c:v>
                </c:pt>
                <c:pt idx="473">
                  <c:v>3863</c:v>
                </c:pt>
                <c:pt idx="474">
                  <c:v>4125</c:v>
                </c:pt>
                <c:pt idx="475">
                  <c:v>3974</c:v>
                </c:pt>
                <c:pt idx="476">
                  <c:v>5156</c:v>
                </c:pt>
                <c:pt idx="477">
                  <c:v>7930</c:v>
                </c:pt>
                <c:pt idx="478">
                  <c:v>9059</c:v>
                </c:pt>
                <c:pt idx="479">
                  <c:v>8768</c:v>
                </c:pt>
                <c:pt idx="480">
                  <c:v>9090</c:v>
                </c:pt>
                <c:pt idx="481">
                  <c:v>9315</c:v>
                </c:pt>
                <c:pt idx="482">
                  <c:v>9441</c:v>
                </c:pt>
                <c:pt idx="483">
                  <c:v>9898</c:v>
                </c:pt>
                <c:pt idx="484">
                  <c:v>9915</c:v>
                </c:pt>
                <c:pt idx="485">
                  <c:v>9509</c:v>
                </c:pt>
                <c:pt idx="486">
                  <c:v>9204</c:v>
                </c:pt>
                <c:pt idx="487">
                  <c:v>8937</c:v>
                </c:pt>
                <c:pt idx="488">
                  <c:v>9568</c:v>
                </c:pt>
                <c:pt idx="489">
                  <c:v>9757</c:v>
                </c:pt>
                <c:pt idx="490">
                  <c:v>9314</c:v>
                </c:pt>
                <c:pt idx="491">
                  <c:v>9227</c:v>
                </c:pt>
                <c:pt idx="492">
                  <c:v>9462</c:v>
                </c:pt>
                <c:pt idx="493">
                  <c:v>9344</c:v>
                </c:pt>
                <c:pt idx="494">
                  <c:v>9734</c:v>
                </c:pt>
                <c:pt idx="495">
                  <c:v>9910</c:v>
                </c:pt>
                <c:pt idx="496">
                  <c:v>9810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Crash_piv2!$E$1</c:f>
              <c:strCache>
                <c:ptCount val="1"/>
                <c:pt idx="0">
                  <c:v>ios DAU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Crash_piv2!$A$2:$A$498</c:f>
              <c:numCache>
                <c:formatCode>m/d/yyyy</c:formatCode>
                <c:ptCount val="497"/>
                <c:pt idx="0">
                  <c:v>42445</c:v>
                </c:pt>
                <c:pt idx="1">
                  <c:v>42446</c:v>
                </c:pt>
                <c:pt idx="2">
                  <c:v>42447</c:v>
                </c:pt>
                <c:pt idx="3">
                  <c:v>42448</c:v>
                </c:pt>
                <c:pt idx="4">
                  <c:v>42449</c:v>
                </c:pt>
                <c:pt idx="5">
                  <c:v>42450</c:v>
                </c:pt>
                <c:pt idx="6">
                  <c:v>42451</c:v>
                </c:pt>
                <c:pt idx="7">
                  <c:v>42452</c:v>
                </c:pt>
                <c:pt idx="8">
                  <c:v>42453</c:v>
                </c:pt>
                <c:pt idx="9">
                  <c:v>42454</c:v>
                </c:pt>
                <c:pt idx="10">
                  <c:v>42455</c:v>
                </c:pt>
                <c:pt idx="11">
                  <c:v>42456</c:v>
                </c:pt>
                <c:pt idx="12">
                  <c:v>42457</c:v>
                </c:pt>
                <c:pt idx="13">
                  <c:v>42458</c:v>
                </c:pt>
                <c:pt idx="14">
                  <c:v>42459</c:v>
                </c:pt>
                <c:pt idx="15">
                  <c:v>42460</c:v>
                </c:pt>
                <c:pt idx="16">
                  <c:v>42461</c:v>
                </c:pt>
                <c:pt idx="17">
                  <c:v>42462</c:v>
                </c:pt>
                <c:pt idx="18">
                  <c:v>42463</c:v>
                </c:pt>
                <c:pt idx="19">
                  <c:v>42464</c:v>
                </c:pt>
                <c:pt idx="20">
                  <c:v>42465</c:v>
                </c:pt>
                <c:pt idx="21">
                  <c:v>42466</c:v>
                </c:pt>
                <c:pt idx="22">
                  <c:v>42467</c:v>
                </c:pt>
                <c:pt idx="23">
                  <c:v>42468</c:v>
                </c:pt>
                <c:pt idx="24">
                  <c:v>42469</c:v>
                </c:pt>
                <c:pt idx="25">
                  <c:v>42470</c:v>
                </c:pt>
                <c:pt idx="26">
                  <c:v>42471</c:v>
                </c:pt>
                <c:pt idx="27">
                  <c:v>42472</c:v>
                </c:pt>
                <c:pt idx="28">
                  <c:v>42473</c:v>
                </c:pt>
                <c:pt idx="29">
                  <c:v>42474</c:v>
                </c:pt>
                <c:pt idx="30">
                  <c:v>42475</c:v>
                </c:pt>
                <c:pt idx="31">
                  <c:v>42476</c:v>
                </c:pt>
                <c:pt idx="32">
                  <c:v>42477</c:v>
                </c:pt>
                <c:pt idx="33">
                  <c:v>42478</c:v>
                </c:pt>
                <c:pt idx="34">
                  <c:v>42479</c:v>
                </c:pt>
                <c:pt idx="35">
                  <c:v>42480</c:v>
                </c:pt>
                <c:pt idx="36">
                  <c:v>42481</c:v>
                </c:pt>
                <c:pt idx="37">
                  <c:v>42482</c:v>
                </c:pt>
                <c:pt idx="38">
                  <c:v>42483</c:v>
                </c:pt>
                <c:pt idx="39">
                  <c:v>42484</c:v>
                </c:pt>
                <c:pt idx="40">
                  <c:v>42485</c:v>
                </c:pt>
                <c:pt idx="41">
                  <c:v>42486</c:v>
                </c:pt>
                <c:pt idx="42">
                  <c:v>42487</c:v>
                </c:pt>
                <c:pt idx="43">
                  <c:v>42488</c:v>
                </c:pt>
                <c:pt idx="44">
                  <c:v>42489</c:v>
                </c:pt>
                <c:pt idx="45">
                  <c:v>42490</c:v>
                </c:pt>
                <c:pt idx="46">
                  <c:v>42491</c:v>
                </c:pt>
                <c:pt idx="47">
                  <c:v>42492</c:v>
                </c:pt>
                <c:pt idx="48">
                  <c:v>42493</c:v>
                </c:pt>
                <c:pt idx="49">
                  <c:v>42494</c:v>
                </c:pt>
                <c:pt idx="50">
                  <c:v>42495</c:v>
                </c:pt>
                <c:pt idx="51">
                  <c:v>42496</c:v>
                </c:pt>
                <c:pt idx="52">
                  <c:v>42497</c:v>
                </c:pt>
                <c:pt idx="53">
                  <c:v>42498</c:v>
                </c:pt>
                <c:pt idx="54">
                  <c:v>42499</c:v>
                </c:pt>
                <c:pt idx="55">
                  <c:v>42500</c:v>
                </c:pt>
                <c:pt idx="56">
                  <c:v>42501</c:v>
                </c:pt>
                <c:pt idx="57">
                  <c:v>42502</c:v>
                </c:pt>
                <c:pt idx="58">
                  <c:v>42503</c:v>
                </c:pt>
                <c:pt idx="59">
                  <c:v>42504</c:v>
                </c:pt>
                <c:pt idx="60">
                  <c:v>42505</c:v>
                </c:pt>
                <c:pt idx="61">
                  <c:v>42506</c:v>
                </c:pt>
                <c:pt idx="62">
                  <c:v>42507</c:v>
                </c:pt>
                <c:pt idx="63">
                  <c:v>42508</c:v>
                </c:pt>
                <c:pt idx="64">
                  <c:v>42509</c:v>
                </c:pt>
                <c:pt idx="65">
                  <c:v>42510</c:v>
                </c:pt>
                <c:pt idx="66">
                  <c:v>42511</c:v>
                </c:pt>
                <c:pt idx="67">
                  <c:v>42512</c:v>
                </c:pt>
                <c:pt idx="68">
                  <c:v>42513</c:v>
                </c:pt>
                <c:pt idx="69">
                  <c:v>42514</c:v>
                </c:pt>
                <c:pt idx="70">
                  <c:v>42515</c:v>
                </c:pt>
                <c:pt idx="71">
                  <c:v>42516</c:v>
                </c:pt>
                <c:pt idx="72">
                  <c:v>42517</c:v>
                </c:pt>
                <c:pt idx="73">
                  <c:v>42518</c:v>
                </c:pt>
                <c:pt idx="74">
                  <c:v>42519</c:v>
                </c:pt>
                <c:pt idx="75">
                  <c:v>42520</c:v>
                </c:pt>
                <c:pt idx="76">
                  <c:v>42521</c:v>
                </c:pt>
                <c:pt idx="77">
                  <c:v>42522</c:v>
                </c:pt>
                <c:pt idx="78">
                  <c:v>42523</c:v>
                </c:pt>
                <c:pt idx="79">
                  <c:v>42524</c:v>
                </c:pt>
                <c:pt idx="80">
                  <c:v>42525</c:v>
                </c:pt>
                <c:pt idx="81">
                  <c:v>42526</c:v>
                </c:pt>
                <c:pt idx="82">
                  <c:v>42527</c:v>
                </c:pt>
                <c:pt idx="83">
                  <c:v>42528</c:v>
                </c:pt>
                <c:pt idx="84">
                  <c:v>42529</c:v>
                </c:pt>
                <c:pt idx="85">
                  <c:v>42530</c:v>
                </c:pt>
                <c:pt idx="86">
                  <c:v>42531</c:v>
                </c:pt>
                <c:pt idx="87">
                  <c:v>42532</c:v>
                </c:pt>
                <c:pt idx="88">
                  <c:v>42533</c:v>
                </c:pt>
                <c:pt idx="89">
                  <c:v>42534</c:v>
                </c:pt>
                <c:pt idx="90">
                  <c:v>42535</c:v>
                </c:pt>
                <c:pt idx="91">
                  <c:v>42536</c:v>
                </c:pt>
                <c:pt idx="92">
                  <c:v>42537</c:v>
                </c:pt>
                <c:pt idx="93">
                  <c:v>42538</c:v>
                </c:pt>
                <c:pt idx="94">
                  <c:v>42539</c:v>
                </c:pt>
                <c:pt idx="95">
                  <c:v>42540</c:v>
                </c:pt>
                <c:pt idx="96">
                  <c:v>42541</c:v>
                </c:pt>
                <c:pt idx="97">
                  <c:v>42542</c:v>
                </c:pt>
                <c:pt idx="98">
                  <c:v>42543</c:v>
                </c:pt>
                <c:pt idx="99">
                  <c:v>42544</c:v>
                </c:pt>
                <c:pt idx="100">
                  <c:v>42545</c:v>
                </c:pt>
                <c:pt idx="101">
                  <c:v>42546</c:v>
                </c:pt>
                <c:pt idx="102">
                  <c:v>42547</c:v>
                </c:pt>
                <c:pt idx="103">
                  <c:v>42548</c:v>
                </c:pt>
                <c:pt idx="104">
                  <c:v>42549</c:v>
                </c:pt>
                <c:pt idx="105">
                  <c:v>42550</c:v>
                </c:pt>
                <c:pt idx="106">
                  <c:v>42551</c:v>
                </c:pt>
                <c:pt idx="107">
                  <c:v>42552</c:v>
                </c:pt>
                <c:pt idx="108">
                  <c:v>42553</c:v>
                </c:pt>
                <c:pt idx="109">
                  <c:v>42554</c:v>
                </c:pt>
                <c:pt idx="110">
                  <c:v>42555</c:v>
                </c:pt>
                <c:pt idx="111">
                  <c:v>42556</c:v>
                </c:pt>
                <c:pt idx="112">
                  <c:v>42557</c:v>
                </c:pt>
                <c:pt idx="113">
                  <c:v>42558</c:v>
                </c:pt>
                <c:pt idx="114">
                  <c:v>42559</c:v>
                </c:pt>
                <c:pt idx="115">
                  <c:v>42560</c:v>
                </c:pt>
                <c:pt idx="116">
                  <c:v>42561</c:v>
                </c:pt>
                <c:pt idx="117">
                  <c:v>42562</c:v>
                </c:pt>
                <c:pt idx="118">
                  <c:v>42563</c:v>
                </c:pt>
                <c:pt idx="119">
                  <c:v>42564</c:v>
                </c:pt>
                <c:pt idx="120">
                  <c:v>42565</c:v>
                </c:pt>
                <c:pt idx="121">
                  <c:v>42566</c:v>
                </c:pt>
                <c:pt idx="122">
                  <c:v>42567</c:v>
                </c:pt>
                <c:pt idx="123">
                  <c:v>42568</c:v>
                </c:pt>
                <c:pt idx="124">
                  <c:v>42569</c:v>
                </c:pt>
                <c:pt idx="125">
                  <c:v>42570</c:v>
                </c:pt>
                <c:pt idx="126">
                  <c:v>42571</c:v>
                </c:pt>
                <c:pt idx="127">
                  <c:v>42572</c:v>
                </c:pt>
                <c:pt idx="128">
                  <c:v>42573</c:v>
                </c:pt>
                <c:pt idx="129">
                  <c:v>42574</c:v>
                </c:pt>
                <c:pt idx="130">
                  <c:v>42575</c:v>
                </c:pt>
                <c:pt idx="131">
                  <c:v>42576</c:v>
                </c:pt>
                <c:pt idx="132">
                  <c:v>42577</c:v>
                </c:pt>
                <c:pt idx="133">
                  <c:v>42578</c:v>
                </c:pt>
                <c:pt idx="134">
                  <c:v>42579</c:v>
                </c:pt>
                <c:pt idx="135">
                  <c:v>42580</c:v>
                </c:pt>
                <c:pt idx="136">
                  <c:v>42581</c:v>
                </c:pt>
                <c:pt idx="137">
                  <c:v>42582</c:v>
                </c:pt>
                <c:pt idx="138">
                  <c:v>42583</c:v>
                </c:pt>
                <c:pt idx="139">
                  <c:v>42584</c:v>
                </c:pt>
                <c:pt idx="140">
                  <c:v>42585</c:v>
                </c:pt>
                <c:pt idx="141">
                  <c:v>42586</c:v>
                </c:pt>
                <c:pt idx="142">
                  <c:v>42587</c:v>
                </c:pt>
                <c:pt idx="143">
                  <c:v>42588</c:v>
                </c:pt>
                <c:pt idx="144">
                  <c:v>42589</c:v>
                </c:pt>
                <c:pt idx="145">
                  <c:v>42590</c:v>
                </c:pt>
                <c:pt idx="146">
                  <c:v>42591</c:v>
                </c:pt>
                <c:pt idx="147">
                  <c:v>42592</c:v>
                </c:pt>
                <c:pt idx="148">
                  <c:v>42593</c:v>
                </c:pt>
                <c:pt idx="149">
                  <c:v>42594</c:v>
                </c:pt>
                <c:pt idx="150">
                  <c:v>42595</c:v>
                </c:pt>
                <c:pt idx="151">
                  <c:v>42596</c:v>
                </c:pt>
                <c:pt idx="152">
                  <c:v>42597</c:v>
                </c:pt>
                <c:pt idx="153">
                  <c:v>42598</c:v>
                </c:pt>
                <c:pt idx="154">
                  <c:v>42599</c:v>
                </c:pt>
                <c:pt idx="155">
                  <c:v>42600</c:v>
                </c:pt>
                <c:pt idx="156">
                  <c:v>42601</c:v>
                </c:pt>
                <c:pt idx="157">
                  <c:v>42602</c:v>
                </c:pt>
                <c:pt idx="158">
                  <c:v>42603</c:v>
                </c:pt>
                <c:pt idx="159">
                  <c:v>42604</c:v>
                </c:pt>
                <c:pt idx="160">
                  <c:v>42605</c:v>
                </c:pt>
                <c:pt idx="161">
                  <c:v>42606</c:v>
                </c:pt>
                <c:pt idx="162">
                  <c:v>42607</c:v>
                </c:pt>
                <c:pt idx="163">
                  <c:v>42608</c:v>
                </c:pt>
                <c:pt idx="164">
                  <c:v>42609</c:v>
                </c:pt>
                <c:pt idx="165">
                  <c:v>42610</c:v>
                </c:pt>
                <c:pt idx="166">
                  <c:v>42611</c:v>
                </c:pt>
                <c:pt idx="167">
                  <c:v>42612</c:v>
                </c:pt>
                <c:pt idx="168">
                  <c:v>42613</c:v>
                </c:pt>
                <c:pt idx="169">
                  <c:v>42614</c:v>
                </c:pt>
                <c:pt idx="170">
                  <c:v>42615</c:v>
                </c:pt>
                <c:pt idx="171">
                  <c:v>42616</c:v>
                </c:pt>
                <c:pt idx="172">
                  <c:v>42617</c:v>
                </c:pt>
                <c:pt idx="173">
                  <c:v>42618</c:v>
                </c:pt>
                <c:pt idx="174">
                  <c:v>42619</c:v>
                </c:pt>
                <c:pt idx="175">
                  <c:v>42620</c:v>
                </c:pt>
                <c:pt idx="176">
                  <c:v>42621</c:v>
                </c:pt>
                <c:pt idx="177">
                  <c:v>42622</c:v>
                </c:pt>
                <c:pt idx="178">
                  <c:v>42623</c:v>
                </c:pt>
                <c:pt idx="179">
                  <c:v>42624</c:v>
                </c:pt>
                <c:pt idx="180">
                  <c:v>42625</c:v>
                </c:pt>
                <c:pt idx="181">
                  <c:v>42626</c:v>
                </c:pt>
                <c:pt idx="182">
                  <c:v>42627</c:v>
                </c:pt>
                <c:pt idx="183">
                  <c:v>42628</c:v>
                </c:pt>
                <c:pt idx="184">
                  <c:v>42629</c:v>
                </c:pt>
                <c:pt idx="185">
                  <c:v>42630</c:v>
                </c:pt>
                <c:pt idx="186">
                  <c:v>42631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42637</c:v>
                </c:pt>
                <c:pt idx="193">
                  <c:v>42638</c:v>
                </c:pt>
                <c:pt idx="194">
                  <c:v>42639</c:v>
                </c:pt>
                <c:pt idx="195">
                  <c:v>42640</c:v>
                </c:pt>
                <c:pt idx="196">
                  <c:v>42641</c:v>
                </c:pt>
                <c:pt idx="197">
                  <c:v>42642</c:v>
                </c:pt>
                <c:pt idx="198">
                  <c:v>42643</c:v>
                </c:pt>
                <c:pt idx="199">
                  <c:v>42644</c:v>
                </c:pt>
                <c:pt idx="200">
                  <c:v>42645</c:v>
                </c:pt>
                <c:pt idx="201">
                  <c:v>42646</c:v>
                </c:pt>
                <c:pt idx="202">
                  <c:v>42647</c:v>
                </c:pt>
                <c:pt idx="203">
                  <c:v>42648</c:v>
                </c:pt>
                <c:pt idx="204">
                  <c:v>42649</c:v>
                </c:pt>
                <c:pt idx="205">
                  <c:v>42650</c:v>
                </c:pt>
                <c:pt idx="206">
                  <c:v>42651</c:v>
                </c:pt>
                <c:pt idx="207">
                  <c:v>42652</c:v>
                </c:pt>
                <c:pt idx="208">
                  <c:v>42653</c:v>
                </c:pt>
                <c:pt idx="209">
                  <c:v>42654</c:v>
                </c:pt>
                <c:pt idx="210">
                  <c:v>42655</c:v>
                </c:pt>
                <c:pt idx="211">
                  <c:v>42656</c:v>
                </c:pt>
                <c:pt idx="212">
                  <c:v>42657</c:v>
                </c:pt>
                <c:pt idx="213">
                  <c:v>42658</c:v>
                </c:pt>
                <c:pt idx="214">
                  <c:v>42659</c:v>
                </c:pt>
                <c:pt idx="215">
                  <c:v>42660</c:v>
                </c:pt>
                <c:pt idx="216">
                  <c:v>42661</c:v>
                </c:pt>
                <c:pt idx="217">
                  <c:v>42662</c:v>
                </c:pt>
                <c:pt idx="218">
                  <c:v>42663</c:v>
                </c:pt>
                <c:pt idx="219">
                  <c:v>42664</c:v>
                </c:pt>
                <c:pt idx="220">
                  <c:v>42665</c:v>
                </c:pt>
                <c:pt idx="221">
                  <c:v>42666</c:v>
                </c:pt>
                <c:pt idx="222">
                  <c:v>42667</c:v>
                </c:pt>
                <c:pt idx="223">
                  <c:v>42668</c:v>
                </c:pt>
                <c:pt idx="224">
                  <c:v>42669</c:v>
                </c:pt>
                <c:pt idx="225">
                  <c:v>42670</c:v>
                </c:pt>
                <c:pt idx="226">
                  <c:v>42671</c:v>
                </c:pt>
                <c:pt idx="227">
                  <c:v>42672</c:v>
                </c:pt>
                <c:pt idx="228">
                  <c:v>42673</c:v>
                </c:pt>
                <c:pt idx="229">
                  <c:v>42674</c:v>
                </c:pt>
                <c:pt idx="230">
                  <c:v>42675</c:v>
                </c:pt>
                <c:pt idx="231">
                  <c:v>42676</c:v>
                </c:pt>
                <c:pt idx="232">
                  <c:v>42677</c:v>
                </c:pt>
                <c:pt idx="233">
                  <c:v>42678</c:v>
                </c:pt>
                <c:pt idx="234">
                  <c:v>42679</c:v>
                </c:pt>
                <c:pt idx="235">
                  <c:v>42680</c:v>
                </c:pt>
                <c:pt idx="236">
                  <c:v>42681</c:v>
                </c:pt>
                <c:pt idx="237">
                  <c:v>42682</c:v>
                </c:pt>
                <c:pt idx="238">
                  <c:v>42683</c:v>
                </c:pt>
                <c:pt idx="239">
                  <c:v>42684</c:v>
                </c:pt>
                <c:pt idx="240">
                  <c:v>42685</c:v>
                </c:pt>
                <c:pt idx="241">
                  <c:v>42686</c:v>
                </c:pt>
                <c:pt idx="242">
                  <c:v>42687</c:v>
                </c:pt>
                <c:pt idx="243">
                  <c:v>42688</c:v>
                </c:pt>
                <c:pt idx="244">
                  <c:v>42689</c:v>
                </c:pt>
                <c:pt idx="245">
                  <c:v>42690</c:v>
                </c:pt>
                <c:pt idx="246">
                  <c:v>42691</c:v>
                </c:pt>
                <c:pt idx="247">
                  <c:v>42692</c:v>
                </c:pt>
                <c:pt idx="248">
                  <c:v>42693</c:v>
                </c:pt>
                <c:pt idx="249">
                  <c:v>42694</c:v>
                </c:pt>
                <c:pt idx="250">
                  <c:v>42695</c:v>
                </c:pt>
                <c:pt idx="251">
                  <c:v>42696</c:v>
                </c:pt>
                <c:pt idx="252">
                  <c:v>42697</c:v>
                </c:pt>
                <c:pt idx="253">
                  <c:v>42698</c:v>
                </c:pt>
                <c:pt idx="254">
                  <c:v>42699</c:v>
                </c:pt>
                <c:pt idx="255">
                  <c:v>42700</c:v>
                </c:pt>
                <c:pt idx="256">
                  <c:v>42701</c:v>
                </c:pt>
                <c:pt idx="257">
                  <c:v>42702</c:v>
                </c:pt>
                <c:pt idx="258">
                  <c:v>42703</c:v>
                </c:pt>
                <c:pt idx="259">
                  <c:v>42704</c:v>
                </c:pt>
                <c:pt idx="260">
                  <c:v>42705</c:v>
                </c:pt>
                <c:pt idx="261">
                  <c:v>42706</c:v>
                </c:pt>
                <c:pt idx="262">
                  <c:v>42707</c:v>
                </c:pt>
                <c:pt idx="263">
                  <c:v>42708</c:v>
                </c:pt>
                <c:pt idx="264">
                  <c:v>42709</c:v>
                </c:pt>
                <c:pt idx="265">
                  <c:v>42710</c:v>
                </c:pt>
                <c:pt idx="266">
                  <c:v>42711</c:v>
                </c:pt>
                <c:pt idx="267">
                  <c:v>42712</c:v>
                </c:pt>
                <c:pt idx="268">
                  <c:v>42713</c:v>
                </c:pt>
                <c:pt idx="269">
                  <c:v>42714</c:v>
                </c:pt>
                <c:pt idx="270">
                  <c:v>42715</c:v>
                </c:pt>
                <c:pt idx="271">
                  <c:v>42716</c:v>
                </c:pt>
                <c:pt idx="272">
                  <c:v>42717</c:v>
                </c:pt>
                <c:pt idx="273">
                  <c:v>42718</c:v>
                </c:pt>
                <c:pt idx="274">
                  <c:v>42719</c:v>
                </c:pt>
                <c:pt idx="275">
                  <c:v>42720</c:v>
                </c:pt>
                <c:pt idx="276">
                  <c:v>42721</c:v>
                </c:pt>
                <c:pt idx="277">
                  <c:v>42722</c:v>
                </c:pt>
                <c:pt idx="278">
                  <c:v>42723</c:v>
                </c:pt>
                <c:pt idx="279">
                  <c:v>42724</c:v>
                </c:pt>
                <c:pt idx="280">
                  <c:v>42725</c:v>
                </c:pt>
                <c:pt idx="281">
                  <c:v>42726</c:v>
                </c:pt>
                <c:pt idx="282">
                  <c:v>42727</c:v>
                </c:pt>
                <c:pt idx="283">
                  <c:v>42728</c:v>
                </c:pt>
                <c:pt idx="284">
                  <c:v>42729</c:v>
                </c:pt>
                <c:pt idx="285">
                  <c:v>42730</c:v>
                </c:pt>
                <c:pt idx="286">
                  <c:v>42731</c:v>
                </c:pt>
                <c:pt idx="287">
                  <c:v>42732</c:v>
                </c:pt>
                <c:pt idx="288">
                  <c:v>42733</c:v>
                </c:pt>
                <c:pt idx="289">
                  <c:v>42734</c:v>
                </c:pt>
                <c:pt idx="290">
                  <c:v>42735</c:v>
                </c:pt>
                <c:pt idx="291">
                  <c:v>42736</c:v>
                </c:pt>
                <c:pt idx="292">
                  <c:v>42737</c:v>
                </c:pt>
                <c:pt idx="293">
                  <c:v>42738</c:v>
                </c:pt>
                <c:pt idx="294">
                  <c:v>42739</c:v>
                </c:pt>
                <c:pt idx="295">
                  <c:v>42740</c:v>
                </c:pt>
                <c:pt idx="296">
                  <c:v>42741</c:v>
                </c:pt>
                <c:pt idx="297">
                  <c:v>42742</c:v>
                </c:pt>
                <c:pt idx="298">
                  <c:v>42743</c:v>
                </c:pt>
                <c:pt idx="299">
                  <c:v>42744</c:v>
                </c:pt>
                <c:pt idx="300">
                  <c:v>42745</c:v>
                </c:pt>
                <c:pt idx="301">
                  <c:v>42746</c:v>
                </c:pt>
                <c:pt idx="302">
                  <c:v>42747</c:v>
                </c:pt>
                <c:pt idx="303">
                  <c:v>42748</c:v>
                </c:pt>
                <c:pt idx="304">
                  <c:v>42749</c:v>
                </c:pt>
                <c:pt idx="305">
                  <c:v>42750</c:v>
                </c:pt>
                <c:pt idx="306">
                  <c:v>42751</c:v>
                </c:pt>
                <c:pt idx="307">
                  <c:v>42752</c:v>
                </c:pt>
                <c:pt idx="308">
                  <c:v>42753</c:v>
                </c:pt>
                <c:pt idx="309">
                  <c:v>42754</c:v>
                </c:pt>
                <c:pt idx="310">
                  <c:v>42755</c:v>
                </c:pt>
                <c:pt idx="311">
                  <c:v>42756</c:v>
                </c:pt>
                <c:pt idx="312">
                  <c:v>42757</c:v>
                </c:pt>
                <c:pt idx="313">
                  <c:v>42758</c:v>
                </c:pt>
                <c:pt idx="314">
                  <c:v>42759</c:v>
                </c:pt>
                <c:pt idx="315">
                  <c:v>42760</c:v>
                </c:pt>
                <c:pt idx="316">
                  <c:v>42761</c:v>
                </c:pt>
                <c:pt idx="317">
                  <c:v>42762</c:v>
                </c:pt>
                <c:pt idx="318">
                  <c:v>42763</c:v>
                </c:pt>
                <c:pt idx="319">
                  <c:v>42764</c:v>
                </c:pt>
                <c:pt idx="320">
                  <c:v>42765</c:v>
                </c:pt>
                <c:pt idx="321">
                  <c:v>42766</c:v>
                </c:pt>
                <c:pt idx="322">
                  <c:v>42767</c:v>
                </c:pt>
                <c:pt idx="323">
                  <c:v>42768</c:v>
                </c:pt>
                <c:pt idx="324">
                  <c:v>42769</c:v>
                </c:pt>
                <c:pt idx="325">
                  <c:v>42770</c:v>
                </c:pt>
                <c:pt idx="326">
                  <c:v>42771</c:v>
                </c:pt>
                <c:pt idx="327">
                  <c:v>42772</c:v>
                </c:pt>
                <c:pt idx="328">
                  <c:v>42773</c:v>
                </c:pt>
                <c:pt idx="329">
                  <c:v>42774</c:v>
                </c:pt>
                <c:pt idx="330">
                  <c:v>42775</c:v>
                </c:pt>
                <c:pt idx="331">
                  <c:v>42776</c:v>
                </c:pt>
                <c:pt idx="332">
                  <c:v>42777</c:v>
                </c:pt>
                <c:pt idx="333">
                  <c:v>42778</c:v>
                </c:pt>
                <c:pt idx="334">
                  <c:v>42779</c:v>
                </c:pt>
                <c:pt idx="335">
                  <c:v>42780</c:v>
                </c:pt>
                <c:pt idx="336">
                  <c:v>42781</c:v>
                </c:pt>
                <c:pt idx="337">
                  <c:v>42782</c:v>
                </c:pt>
                <c:pt idx="338">
                  <c:v>42783</c:v>
                </c:pt>
                <c:pt idx="339">
                  <c:v>42784</c:v>
                </c:pt>
                <c:pt idx="340">
                  <c:v>42785</c:v>
                </c:pt>
                <c:pt idx="341">
                  <c:v>42786</c:v>
                </c:pt>
                <c:pt idx="342">
                  <c:v>42787</c:v>
                </c:pt>
                <c:pt idx="343">
                  <c:v>42788</c:v>
                </c:pt>
                <c:pt idx="344">
                  <c:v>42789</c:v>
                </c:pt>
                <c:pt idx="345">
                  <c:v>42790</c:v>
                </c:pt>
                <c:pt idx="346">
                  <c:v>42791</c:v>
                </c:pt>
                <c:pt idx="347">
                  <c:v>42792</c:v>
                </c:pt>
                <c:pt idx="348">
                  <c:v>42793</c:v>
                </c:pt>
                <c:pt idx="349">
                  <c:v>42794</c:v>
                </c:pt>
                <c:pt idx="350">
                  <c:v>42795</c:v>
                </c:pt>
                <c:pt idx="351">
                  <c:v>42796</c:v>
                </c:pt>
                <c:pt idx="352">
                  <c:v>42797</c:v>
                </c:pt>
                <c:pt idx="353">
                  <c:v>42798</c:v>
                </c:pt>
                <c:pt idx="354">
                  <c:v>42799</c:v>
                </c:pt>
                <c:pt idx="355">
                  <c:v>42800</c:v>
                </c:pt>
                <c:pt idx="356">
                  <c:v>42801</c:v>
                </c:pt>
                <c:pt idx="357">
                  <c:v>42802</c:v>
                </c:pt>
                <c:pt idx="358">
                  <c:v>42803</c:v>
                </c:pt>
                <c:pt idx="359">
                  <c:v>42804</c:v>
                </c:pt>
                <c:pt idx="360">
                  <c:v>42805</c:v>
                </c:pt>
                <c:pt idx="361">
                  <c:v>42806</c:v>
                </c:pt>
                <c:pt idx="362">
                  <c:v>42807</c:v>
                </c:pt>
                <c:pt idx="363">
                  <c:v>42808</c:v>
                </c:pt>
                <c:pt idx="364">
                  <c:v>42809</c:v>
                </c:pt>
                <c:pt idx="365">
                  <c:v>42810</c:v>
                </c:pt>
                <c:pt idx="366">
                  <c:v>42811</c:v>
                </c:pt>
                <c:pt idx="367">
                  <c:v>42812</c:v>
                </c:pt>
                <c:pt idx="368">
                  <c:v>42813</c:v>
                </c:pt>
                <c:pt idx="369">
                  <c:v>42814</c:v>
                </c:pt>
                <c:pt idx="370">
                  <c:v>42815</c:v>
                </c:pt>
                <c:pt idx="371">
                  <c:v>42816</c:v>
                </c:pt>
                <c:pt idx="372">
                  <c:v>42817</c:v>
                </c:pt>
                <c:pt idx="373">
                  <c:v>42818</c:v>
                </c:pt>
                <c:pt idx="374">
                  <c:v>42819</c:v>
                </c:pt>
                <c:pt idx="375">
                  <c:v>42820</c:v>
                </c:pt>
                <c:pt idx="376">
                  <c:v>42821</c:v>
                </c:pt>
                <c:pt idx="377">
                  <c:v>42822</c:v>
                </c:pt>
                <c:pt idx="378">
                  <c:v>42823</c:v>
                </c:pt>
                <c:pt idx="379">
                  <c:v>42824</c:v>
                </c:pt>
                <c:pt idx="380">
                  <c:v>42825</c:v>
                </c:pt>
                <c:pt idx="381">
                  <c:v>42826</c:v>
                </c:pt>
                <c:pt idx="382">
                  <c:v>42827</c:v>
                </c:pt>
                <c:pt idx="383">
                  <c:v>42828</c:v>
                </c:pt>
                <c:pt idx="384">
                  <c:v>42829</c:v>
                </c:pt>
                <c:pt idx="385">
                  <c:v>42830</c:v>
                </c:pt>
                <c:pt idx="386">
                  <c:v>42831</c:v>
                </c:pt>
                <c:pt idx="387">
                  <c:v>42832</c:v>
                </c:pt>
                <c:pt idx="388">
                  <c:v>42833</c:v>
                </c:pt>
                <c:pt idx="389">
                  <c:v>42834</c:v>
                </c:pt>
                <c:pt idx="390">
                  <c:v>42835</c:v>
                </c:pt>
                <c:pt idx="391">
                  <c:v>42836</c:v>
                </c:pt>
                <c:pt idx="392">
                  <c:v>42837</c:v>
                </c:pt>
                <c:pt idx="393">
                  <c:v>42838</c:v>
                </c:pt>
                <c:pt idx="394">
                  <c:v>42839</c:v>
                </c:pt>
                <c:pt idx="395">
                  <c:v>42840</c:v>
                </c:pt>
                <c:pt idx="396">
                  <c:v>42841</c:v>
                </c:pt>
                <c:pt idx="397">
                  <c:v>42842</c:v>
                </c:pt>
                <c:pt idx="398">
                  <c:v>42843</c:v>
                </c:pt>
                <c:pt idx="399">
                  <c:v>42844</c:v>
                </c:pt>
                <c:pt idx="400">
                  <c:v>42845</c:v>
                </c:pt>
                <c:pt idx="401">
                  <c:v>42846</c:v>
                </c:pt>
                <c:pt idx="402">
                  <c:v>42847</c:v>
                </c:pt>
                <c:pt idx="403">
                  <c:v>42848</c:v>
                </c:pt>
                <c:pt idx="404">
                  <c:v>42849</c:v>
                </c:pt>
                <c:pt idx="405">
                  <c:v>42850</c:v>
                </c:pt>
                <c:pt idx="406">
                  <c:v>42851</c:v>
                </c:pt>
                <c:pt idx="407">
                  <c:v>42852</c:v>
                </c:pt>
                <c:pt idx="408">
                  <c:v>42853</c:v>
                </c:pt>
                <c:pt idx="409">
                  <c:v>42854</c:v>
                </c:pt>
                <c:pt idx="410">
                  <c:v>42855</c:v>
                </c:pt>
                <c:pt idx="411">
                  <c:v>42856</c:v>
                </c:pt>
                <c:pt idx="412">
                  <c:v>42857</c:v>
                </c:pt>
                <c:pt idx="413">
                  <c:v>42858</c:v>
                </c:pt>
                <c:pt idx="414">
                  <c:v>42859</c:v>
                </c:pt>
                <c:pt idx="415">
                  <c:v>42860</c:v>
                </c:pt>
                <c:pt idx="416">
                  <c:v>42861</c:v>
                </c:pt>
                <c:pt idx="417">
                  <c:v>42862</c:v>
                </c:pt>
                <c:pt idx="418">
                  <c:v>42863</c:v>
                </c:pt>
                <c:pt idx="419">
                  <c:v>42864</c:v>
                </c:pt>
                <c:pt idx="420">
                  <c:v>42865</c:v>
                </c:pt>
                <c:pt idx="421">
                  <c:v>42866</c:v>
                </c:pt>
                <c:pt idx="422">
                  <c:v>42867</c:v>
                </c:pt>
                <c:pt idx="423">
                  <c:v>42868</c:v>
                </c:pt>
                <c:pt idx="424">
                  <c:v>42869</c:v>
                </c:pt>
                <c:pt idx="425">
                  <c:v>42870</c:v>
                </c:pt>
                <c:pt idx="426">
                  <c:v>42871</c:v>
                </c:pt>
                <c:pt idx="427">
                  <c:v>42872</c:v>
                </c:pt>
                <c:pt idx="428">
                  <c:v>42873</c:v>
                </c:pt>
                <c:pt idx="429">
                  <c:v>42874</c:v>
                </c:pt>
                <c:pt idx="430">
                  <c:v>42875</c:v>
                </c:pt>
                <c:pt idx="431">
                  <c:v>42876</c:v>
                </c:pt>
                <c:pt idx="432">
                  <c:v>42877</c:v>
                </c:pt>
                <c:pt idx="433">
                  <c:v>42878</c:v>
                </c:pt>
                <c:pt idx="434">
                  <c:v>42879</c:v>
                </c:pt>
                <c:pt idx="435">
                  <c:v>42880</c:v>
                </c:pt>
                <c:pt idx="436">
                  <c:v>42881</c:v>
                </c:pt>
                <c:pt idx="437">
                  <c:v>42882</c:v>
                </c:pt>
                <c:pt idx="438">
                  <c:v>42883</c:v>
                </c:pt>
                <c:pt idx="439">
                  <c:v>42884</c:v>
                </c:pt>
                <c:pt idx="440">
                  <c:v>42885</c:v>
                </c:pt>
                <c:pt idx="441">
                  <c:v>42886</c:v>
                </c:pt>
                <c:pt idx="442">
                  <c:v>42887</c:v>
                </c:pt>
                <c:pt idx="443">
                  <c:v>42888</c:v>
                </c:pt>
                <c:pt idx="444">
                  <c:v>42889</c:v>
                </c:pt>
                <c:pt idx="445">
                  <c:v>42890</c:v>
                </c:pt>
                <c:pt idx="446">
                  <c:v>42891</c:v>
                </c:pt>
                <c:pt idx="447">
                  <c:v>42892</c:v>
                </c:pt>
                <c:pt idx="448">
                  <c:v>42893</c:v>
                </c:pt>
                <c:pt idx="449">
                  <c:v>42894</c:v>
                </c:pt>
                <c:pt idx="450">
                  <c:v>42895</c:v>
                </c:pt>
                <c:pt idx="451">
                  <c:v>42896</c:v>
                </c:pt>
                <c:pt idx="452">
                  <c:v>42897</c:v>
                </c:pt>
                <c:pt idx="453">
                  <c:v>42898</c:v>
                </c:pt>
                <c:pt idx="454">
                  <c:v>42899</c:v>
                </c:pt>
                <c:pt idx="455">
                  <c:v>42900</c:v>
                </c:pt>
                <c:pt idx="456">
                  <c:v>42901</c:v>
                </c:pt>
                <c:pt idx="457">
                  <c:v>42902</c:v>
                </c:pt>
                <c:pt idx="458">
                  <c:v>42903</c:v>
                </c:pt>
                <c:pt idx="459">
                  <c:v>42904</c:v>
                </c:pt>
                <c:pt idx="460">
                  <c:v>42905</c:v>
                </c:pt>
                <c:pt idx="461">
                  <c:v>42906</c:v>
                </c:pt>
                <c:pt idx="462">
                  <c:v>42907</c:v>
                </c:pt>
                <c:pt idx="463">
                  <c:v>42908</c:v>
                </c:pt>
                <c:pt idx="464">
                  <c:v>42909</c:v>
                </c:pt>
                <c:pt idx="465">
                  <c:v>42910</c:v>
                </c:pt>
                <c:pt idx="466">
                  <c:v>42911</c:v>
                </c:pt>
                <c:pt idx="467">
                  <c:v>42912</c:v>
                </c:pt>
                <c:pt idx="468">
                  <c:v>42913</c:v>
                </c:pt>
                <c:pt idx="469">
                  <c:v>42914</c:v>
                </c:pt>
                <c:pt idx="470">
                  <c:v>42915</c:v>
                </c:pt>
                <c:pt idx="471">
                  <c:v>42916</c:v>
                </c:pt>
                <c:pt idx="472">
                  <c:v>42917</c:v>
                </c:pt>
                <c:pt idx="473">
                  <c:v>42918</c:v>
                </c:pt>
                <c:pt idx="474">
                  <c:v>42919</c:v>
                </c:pt>
                <c:pt idx="475">
                  <c:v>42920</c:v>
                </c:pt>
                <c:pt idx="476">
                  <c:v>42921</c:v>
                </c:pt>
                <c:pt idx="477">
                  <c:v>42922</c:v>
                </c:pt>
                <c:pt idx="478">
                  <c:v>42923</c:v>
                </c:pt>
                <c:pt idx="479">
                  <c:v>42924</c:v>
                </c:pt>
                <c:pt idx="480">
                  <c:v>42925</c:v>
                </c:pt>
                <c:pt idx="481">
                  <c:v>42926</c:v>
                </c:pt>
                <c:pt idx="482">
                  <c:v>42927</c:v>
                </c:pt>
                <c:pt idx="483">
                  <c:v>42928</c:v>
                </c:pt>
                <c:pt idx="484">
                  <c:v>42929</c:v>
                </c:pt>
                <c:pt idx="485">
                  <c:v>42930</c:v>
                </c:pt>
                <c:pt idx="486">
                  <c:v>42931</c:v>
                </c:pt>
                <c:pt idx="487">
                  <c:v>42932</c:v>
                </c:pt>
                <c:pt idx="488">
                  <c:v>42933</c:v>
                </c:pt>
                <c:pt idx="489">
                  <c:v>42934</c:v>
                </c:pt>
                <c:pt idx="490">
                  <c:v>42935</c:v>
                </c:pt>
                <c:pt idx="491">
                  <c:v>42936</c:v>
                </c:pt>
                <c:pt idx="492">
                  <c:v>42937</c:v>
                </c:pt>
                <c:pt idx="493">
                  <c:v>42938</c:v>
                </c:pt>
                <c:pt idx="494">
                  <c:v>42939</c:v>
                </c:pt>
                <c:pt idx="495">
                  <c:v>42940</c:v>
                </c:pt>
                <c:pt idx="496">
                  <c:v>42941</c:v>
                </c:pt>
              </c:numCache>
            </c:numRef>
          </c:cat>
          <c:val>
            <c:numRef>
              <c:f>Crash_piv2!$E$2:$E$498</c:f>
              <c:numCache>
                <c:formatCode>General</c:formatCode>
                <c:ptCount val="497"/>
                <c:pt idx="0">
                  <c:v>2548</c:v>
                </c:pt>
                <c:pt idx="1">
                  <c:v>40947</c:v>
                </c:pt>
                <c:pt idx="2">
                  <c:v>140295</c:v>
                </c:pt>
                <c:pt idx="3">
                  <c:v>212379</c:v>
                </c:pt>
                <c:pt idx="4">
                  <c:v>231009</c:v>
                </c:pt>
                <c:pt idx="5">
                  <c:v>206758</c:v>
                </c:pt>
                <c:pt idx="6">
                  <c:v>209945</c:v>
                </c:pt>
                <c:pt idx="7">
                  <c:v>216610</c:v>
                </c:pt>
                <c:pt idx="8">
                  <c:v>222423</c:v>
                </c:pt>
                <c:pt idx="9">
                  <c:v>216467</c:v>
                </c:pt>
                <c:pt idx="10">
                  <c:v>205406</c:v>
                </c:pt>
                <c:pt idx="11">
                  <c:v>191836</c:v>
                </c:pt>
                <c:pt idx="12">
                  <c:v>178196</c:v>
                </c:pt>
                <c:pt idx="13">
                  <c:v>170190</c:v>
                </c:pt>
                <c:pt idx="14">
                  <c:v>164716</c:v>
                </c:pt>
                <c:pt idx="15">
                  <c:v>161637</c:v>
                </c:pt>
                <c:pt idx="16">
                  <c:v>164941</c:v>
                </c:pt>
                <c:pt idx="17">
                  <c:v>180934</c:v>
                </c:pt>
                <c:pt idx="18">
                  <c:v>186230</c:v>
                </c:pt>
                <c:pt idx="19">
                  <c:v>169905</c:v>
                </c:pt>
                <c:pt idx="20">
                  <c:v>167004</c:v>
                </c:pt>
                <c:pt idx="21">
                  <c:v>165163</c:v>
                </c:pt>
                <c:pt idx="22">
                  <c:v>164449</c:v>
                </c:pt>
                <c:pt idx="23">
                  <c:v>163141</c:v>
                </c:pt>
                <c:pt idx="24">
                  <c:v>174878</c:v>
                </c:pt>
                <c:pt idx="25">
                  <c:v>175149</c:v>
                </c:pt>
                <c:pt idx="26">
                  <c:v>160006</c:v>
                </c:pt>
                <c:pt idx="27">
                  <c:v>155094</c:v>
                </c:pt>
                <c:pt idx="28">
                  <c:v>152773</c:v>
                </c:pt>
                <c:pt idx="29">
                  <c:v>150117</c:v>
                </c:pt>
                <c:pt idx="30">
                  <c:v>149662</c:v>
                </c:pt>
                <c:pt idx="31">
                  <c:v>157297</c:v>
                </c:pt>
                <c:pt idx="32">
                  <c:v>157477</c:v>
                </c:pt>
                <c:pt idx="33">
                  <c:v>149046</c:v>
                </c:pt>
                <c:pt idx="34">
                  <c:v>147279</c:v>
                </c:pt>
                <c:pt idx="35">
                  <c:v>145830</c:v>
                </c:pt>
                <c:pt idx="36">
                  <c:v>144570</c:v>
                </c:pt>
                <c:pt idx="37">
                  <c:v>145747</c:v>
                </c:pt>
                <c:pt idx="38">
                  <c:v>153150</c:v>
                </c:pt>
                <c:pt idx="39">
                  <c:v>154570</c:v>
                </c:pt>
                <c:pt idx="40">
                  <c:v>146222</c:v>
                </c:pt>
                <c:pt idx="41">
                  <c:v>145692</c:v>
                </c:pt>
                <c:pt idx="42">
                  <c:v>144291</c:v>
                </c:pt>
                <c:pt idx="43">
                  <c:v>144037</c:v>
                </c:pt>
                <c:pt idx="44">
                  <c:v>143423</c:v>
                </c:pt>
                <c:pt idx="45">
                  <c:v>151253</c:v>
                </c:pt>
                <c:pt idx="46">
                  <c:v>154536</c:v>
                </c:pt>
                <c:pt idx="47">
                  <c:v>144733</c:v>
                </c:pt>
                <c:pt idx="48">
                  <c:v>143104</c:v>
                </c:pt>
                <c:pt idx="49">
                  <c:v>142614</c:v>
                </c:pt>
                <c:pt idx="50">
                  <c:v>140026</c:v>
                </c:pt>
                <c:pt idx="51">
                  <c:v>138934</c:v>
                </c:pt>
                <c:pt idx="52">
                  <c:v>144120</c:v>
                </c:pt>
                <c:pt idx="53">
                  <c:v>146516</c:v>
                </c:pt>
                <c:pt idx="54">
                  <c:v>138394</c:v>
                </c:pt>
                <c:pt idx="55">
                  <c:v>136138</c:v>
                </c:pt>
                <c:pt idx="56">
                  <c:v>133494</c:v>
                </c:pt>
                <c:pt idx="57">
                  <c:v>132638</c:v>
                </c:pt>
                <c:pt idx="58">
                  <c:v>133427</c:v>
                </c:pt>
                <c:pt idx="59">
                  <c:v>141055</c:v>
                </c:pt>
                <c:pt idx="60">
                  <c:v>143389</c:v>
                </c:pt>
                <c:pt idx="61">
                  <c:v>136967</c:v>
                </c:pt>
                <c:pt idx="62">
                  <c:v>137316</c:v>
                </c:pt>
                <c:pt idx="63">
                  <c:v>136372</c:v>
                </c:pt>
                <c:pt idx="64">
                  <c:v>134963</c:v>
                </c:pt>
                <c:pt idx="65">
                  <c:v>133963</c:v>
                </c:pt>
                <c:pt idx="66">
                  <c:v>137311</c:v>
                </c:pt>
                <c:pt idx="67">
                  <c:v>137413</c:v>
                </c:pt>
                <c:pt idx="68">
                  <c:v>131989</c:v>
                </c:pt>
                <c:pt idx="69">
                  <c:v>130901</c:v>
                </c:pt>
                <c:pt idx="70">
                  <c:v>131314</c:v>
                </c:pt>
                <c:pt idx="71">
                  <c:v>131454</c:v>
                </c:pt>
                <c:pt idx="72">
                  <c:v>132756</c:v>
                </c:pt>
                <c:pt idx="73">
                  <c:v>132393</c:v>
                </c:pt>
                <c:pt idx="74">
                  <c:v>131912</c:v>
                </c:pt>
                <c:pt idx="75">
                  <c:v>136416</c:v>
                </c:pt>
                <c:pt idx="76">
                  <c:v>133457</c:v>
                </c:pt>
                <c:pt idx="77">
                  <c:v>134026</c:v>
                </c:pt>
                <c:pt idx="78">
                  <c:v>132232</c:v>
                </c:pt>
                <c:pt idx="79">
                  <c:v>131570</c:v>
                </c:pt>
                <c:pt idx="80">
                  <c:v>132122</c:v>
                </c:pt>
                <c:pt idx="81">
                  <c:v>134682</c:v>
                </c:pt>
                <c:pt idx="82">
                  <c:v>132429</c:v>
                </c:pt>
                <c:pt idx="83">
                  <c:v>131349</c:v>
                </c:pt>
                <c:pt idx="84">
                  <c:v>129913</c:v>
                </c:pt>
                <c:pt idx="85">
                  <c:v>129991</c:v>
                </c:pt>
                <c:pt idx="86">
                  <c:v>129495</c:v>
                </c:pt>
                <c:pt idx="87">
                  <c:v>129166</c:v>
                </c:pt>
                <c:pt idx="88">
                  <c:v>129296</c:v>
                </c:pt>
                <c:pt idx="89">
                  <c:v>128170</c:v>
                </c:pt>
                <c:pt idx="90">
                  <c:v>127906</c:v>
                </c:pt>
                <c:pt idx="91">
                  <c:v>138499</c:v>
                </c:pt>
                <c:pt idx="92">
                  <c:v>148986</c:v>
                </c:pt>
                <c:pt idx="93">
                  <c:v>146651</c:v>
                </c:pt>
                <c:pt idx="94">
                  <c:v>145118</c:v>
                </c:pt>
                <c:pt idx="95">
                  <c:v>144679</c:v>
                </c:pt>
                <c:pt idx="96">
                  <c:v>146410</c:v>
                </c:pt>
                <c:pt idx="97">
                  <c:v>144160</c:v>
                </c:pt>
                <c:pt idx="98">
                  <c:v>143836</c:v>
                </c:pt>
                <c:pt idx="99">
                  <c:v>142741</c:v>
                </c:pt>
                <c:pt idx="100">
                  <c:v>140082</c:v>
                </c:pt>
                <c:pt idx="101">
                  <c:v>138921</c:v>
                </c:pt>
                <c:pt idx="102">
                  <c:v>140156</c:v>
                </c:pt>
                <c:pt idx="103">
                  <c:v>144564</c:v>
                </c:pt>
                <c:pt idx="104">
                  <c:v>144593</c:v>
                </c:pt>
                <c:pt idx="105">
                  <c:v>144277</c:v>
                </c:pt>
                <c:pt idx="106">
                  <c:v>143598</c:v>
                </c:pt>
                <c:pt idx="107">
                  <c:v>146291</c:v>
                </c:pt>
                <c:pt idx="108">
                  <c:v>145267</c:v>
                </c:pt>
                <c:pt idx="109">
                  <c:v>143880</c:v>
                </c:pt>
                <c:pt idx="110">
                  <c:v>146156</c:v>
                </c:pt>
                <c:pt idx="111">
                  <c:v>146577</c:v>
                </c:pt>
                <c:pt idx="112">
                  <c:v>148525</c:v>
                </c:pt>
                <c:pt idx="113">
                  <c:v>146422</c:v>
                </c:pt>
                <c:pt idx="114">
                  <c:v>145271</c:v>
                </c:pt>
                <c:pt idx="115">
                  <c:v>142717</c:v>
                </c:pt>
                <c:pt idx="116">
                  <c:v>144268</c:v>
                </c:pt>
                <c:pt idx="117">
                  <c:v>143607</c:v>
                </c:pt>
                <c:pt idx="118">
                  <c:v>143214</c:v>
                </c:pt>
                <c:pt idx="119">
                  <c:v>142265</c:v>
                </c:pt>
                <c:pt idx="120">
                  <c:v>141188</c:v>
                </c:pt>
                <c:pt idx="121">
                  <c:v>139321</c:v>
                </c:pt>
                <c:pt idx="122">
                  <c:v>132788</c:v>
                </c:pt>
                <c:pt idx="123">
                  <c:v>133210</c:v>
                </c:pt>
                <c:pt idx="124">
                  <c:v>133691</c:v>
                </c:pt>
                <c:pt idx="125">
                  <c:v>132804</c:v>
                </c:pt>
                <c:pt idx="126">
                  <c:v>131265</c:v>
                </c:pt>
                <c:pt idx="127">
                  <c:v>129428</c:v>
                </c:pt>
                <c:pt idx="128">
                  <c:v>128204</c:v>
                </c:pt>
                <c:pt idx="129">
                  <c:v>126208</c:v>
                </c:pt>
                <c:pt idx="130">
                  <c:v>126711</c:v>
                </c:pt>
                <c:pt idx="131">
                  <c:v>127986</c:v>
                </c:pt>
                <c:pt idx="132">
                  <c:v>127185</c:v>
                </c:pt>
                <c:pt idx="133">
                  <c:v>125942</c:v>
                </c:pt>
                <c:pt idx="134">
                  <c:v>124853</c:v>
                </c:pt>
                <c:pt idx="135">
                  <c:v>133650</c:v>
                </c:pt>
                <c:pt idx="136">
                  <c:v>139795</c:v>
                </c:pt>
                <c:pt idx="137">
                  <c:v>139476</c:v>
                </c:pt>
                <c:pt idx="138">
                  <c:v>140049</c:v>
                </c:pt>
                <c:pt idx="139">
                  <c:v>141708</c:v>
                </c:pt>
                <c:pt idx="140">
                  <c:v>142142</c:v>
                </c:pt>
                <c:pt idx="141">
                  <c:v>141471</c:v>
                </c:pt>
                <c:pt idx="142">
                  <c:v>139913</c:v>
                </c:pt>
                <c:pt idx="143">
                  <c:v>138810</c:v>
                </c:pt>
                <c:pt idx="144">
                  <c:v>139348</c:v>
                </c:pt>
                <c:pt idx="145">
                  <c:v>140023</c:v>
                </c:pt>
                <c:pt idx="146">
                  <c:v>140133</c:v>
                </c:pt>
                <c:pt idx="147">
                  <c:v>139703</c:v>
                </c:pt>
                <c:pt idx="148">
                  <c:v>139155</c:v>
                </c:pt>
                <c:pt idx="149">
                  <c:v>139093</c:v>
                </c:pt>
                <c:pt idx="150">
                  <c:v>140009</c:v>
                </c:pt>
                <c:pt idx="151">
                  <c:v>142083</c:v>
                </c:pt>
                <c:pt idx="152">
                  <c:v>140696</c:v>
                </c:pt>
                <c:pt idx="153">
                  <c:v>139761</c:v>
                </c:pt>
                <c:pt idx="154">
                  <c:v>138479</c:v>
                </c:pt>
                <c:pt idx="155">
                  <c:v>137643</c:v>
                </c:pt>
                <c:pt idx="156">
                  <c:v>137531</c:v>
                </c:pt>
                <c:pt idx="157">
                  <c:v>139419</c:v>
                </c:pt>
                <c:pt idx="158">
                  <c:v>140456</c:v>
                </c:pt>
                <c:pt idx="159">
                  <c:v>135822</c:v>
                </c:pt>
                <c:pt idx="160">
                  <c:v>134273</c:v>
                </c:pt>
                <c:pt idx="161">
                  <c:v>133777</c:v>
                </c:pt>
                <c:pt idx="162">
                  <c:v>132538</c:v>
                </c:pt>
                <c:pt idx="163">
                  <c:v>131907</c:v>
                </c:pt>
                <c:pt idx="164">
                  <c:v>135795</c:v>
                </c:pt>
                <c:pt idx="165">
                  <c:v>136615</c:v>
                </c:pt>
                <c:pt idx="166">
                  <c:v>131145</c:v>
                </c:pt>
                <c:pt idx="167">
                  <c:v>130943</c:v>
                </c:pt>
                <c:pt idx="168">
                  <c:v>130268</c:v>
                </c:pt>
                <c:pt idx="169">
                  <c:v>129463</c:v>
                </c:pt>
                <c:pt idx="170">
                  <c:v>130685</c:v>
                </c:pt>
                <c:pt idx="171">
                  <c:v>133899</c:v>
                </c:pt>
                <c:pt idx="172">
                  <c:v>133578</c:v>
                </c:pt>
                <c:pt idx="173">
                  <c:v>138316</c:v>
                </c:pt>
                <c:pt idx="174">
                  <c:v>130222</c:v>
                </c:pt>
                <c:pt idx="175">
                  <c:v>128655</c:v>
                </c:pt>
                <c:pt idx="176">
                  <c:v>126876</c:v>
                </c:pt>
                <c:pt idx="177">
                  <c:v>127368</c:v>
                </c:pt>
                <c:pt idx="178">
                  <c:v>134476</c:v>
                </c:pt>
                <c:pt idx="179">
                  <c:v>135649</c:v>
                </c:pt>
                <c:pt idx="180">
                  <c:v>128982</c:v>
                </c:pt>
                <c:pt idx="181">
                  <c:v>127641</c:v>
                </c:pt>
                <c:pt idx="182">
                  <c:v>128332</c:v>
                </c:pt>
                <c:pt idx="183">
                  <c:v>128068</c:v>
                </c:pt>
                <c:pt idx="184">
                  <c:v>128694</c:v>
                </c:pt>
                <c:pt idx="185">
                  <c:v>136368</c:v>
                </c:pt>
                <c:pt idx="186">
                  <c:v>139491</c:v>
                </c:pt>
                <c:pt idx="187">
                  <c:v>131009</c:v>
                </c:pt>
                <c:pt idx="188">
                  <c:v>125093</c:v>
                </c:pt>
                <c:pt idx="189">
                  <c:v>127806</c:v>
                </c:pt>
                <c:pt idx="190">
                  <c:v>126419</c:v>
                </c:pt>
                <c:pt idx="191">
                  <c:v>126323</c:v>
                </c:pt>
                <c:pt idx="192">
                  <c:v>130767</c:v>
                </c:pt>
                <c:pt idx="193">
                  <c:v>132503</c:v>
                </c:pt>
                <c:pt idx="194">
                  <c:v>127750</c:v>
                </c:pt>
                <c:pt idx="195">
                  <c:v>126529</c:v>
                </c:pt>
                <c:pt idx="196">
                  <c:v>125362</c:v>
                </c:pt>
                <c:pt idx="197">
                  <c:v>124067</c:v>
                </c:pt>
                <c:pt idx="198">
                  <c:v>127992</c:v>
                </c:pt>
                <c:pt idx="199">
                  <c:v>139831</c:v>
                </c:pt>
                <c:pt idx="200">
                  <c:v>135305</c:v>
                </c:pt>
                <c:pt idx="201">
                  <c:v>128286</c:v>
                </c:pt>
                <c:pt idx="202">
                  <c:v>126188</c:v>
                </c:pt>
                <c:pt idx="203">
                  <c:v>124818</c:v>
                </c:pt>
                <c:pt idx="204">
                  <c:v>123662</c:v>
                </c:pt>
                <c:pt idx="205">
                  <c:v>124563</c:v>
                </c:pt>
                <c:pt idx="206">
                  <c:v>127016</c:v>
                </c:pt>
                <c:pt idx="207">
                  <c:v>128328</c:v>
                </c:pt>
                <c:pt idx="208">
                  <c:v>125467</c:v>
                </c:pt>
                <c:pt idx="209">
                  <c:v>122953</c:v>
                </c:pt>
                <c:pt idx="210">
                  <c:v>128898</c:v>
                </c:pt>
                <c:pt idx="211">
                  <c:v>145124</c:v>
                </c:pt>
                <c:pt idx="212">
                  <c:v>149934</c:v>
                </c:pt>
                <c:pt idx="213">
                  <c:v>159005</c:v>
                </c:pt>
                <c:pt idx="214">
                  <c:v>161611</c:v>
                </c:pt>
                <c:pt idx="215">
                  <c:v>150760</c:v>
                </c:pt>
                <c:pt idx="216">
                  <c:v>149649</c:v>
                </c:pt>
                <c:pt idx="217">
                  <c:v>149328</c:v>
                </c:pt>
                <c:pt idx="218">
                  <c:v>148521</c:v>
                </c:pt>
                <c:pt idx="219">
                  <c:v>143437</c:v>
                </c:pt>
                <c:pt idx="220">
                  <c:v>148740</c:v>
                </c:pt>
                <c:pt idx="221">
                  <c:v>148210</c:v>
                </c:pt>
                <c:pt idx="222">
                  <c:v>142629</c:v>
                </c:pt>
                <c:pt idx="223">
                  <c:v>142172</c:v>
                </c:pt>
                <c:pt idx="224">
                  <c:v>141670</c:v>
                </c:pt>
                <c:pt idx="225">
                  <c:v>140239</c:v>
                </c:pt>
                <c:pt idx="226">
                  <c:v>140503</c:v>
                </c:pt>
                <c:pt idx="227">
                  <c:v>144665</c:v>
                </c:pt>
                <c:pt idx="228">
                  <c:v>147272</c:v>
                </c:pt>
                <c:pt idx="229">
                  <c:v>138645</c:v>
                </c:pt>
                <c:pt idx="230">
                  <c:v>136628</c:v>
                </c:pt>
                <c:pt idx="231">
                  <c:v>138048</c:v>
                </c:pt>
                <c:pt idx="232">
                  <c:v>136753</c:v>
                </c:pt>
                <c:pt idx="233">
                  <c:v>133365</c:v>
                </c:pt>
                <c:pt idx="234">
                  <c:v>135390</c:v>
                </c:pt>
                <c:pt idx="235">
                  <c:v>136005</c:v>
                </c:pt>
                <c:pt idx="236">
                  <c:v>132369</c:v>
                </c:pt>
                <c:pt idx="237">
                  <c:v>134089</c:v>
                </c:pt>
                <c:pt idx="238">
                  <c:v>118244</c:v>
                </c:pt>
                <c:pt idx="239">
                  <c:v>122880</c:v>
                </c:pt>
                <c:pt idx="240">
                  <c:v>126838</c:v>
                </c:pt>
                <c:pt idx="241">
                  <c:v>128005</c:v>
                </c:pt>
                <c:pt idx="242">
                  <c:v>129190</c:v>
                </c:pt>
                <c:pt idx="243">
                  <c:v>124428</c:v>
                </c:pt>
                <c:pt idx="244">
                  <c:v>124545</c:v>
                </c:pt>
                <c:pt idx="245">
                  <c:v>123821</c:v>
                </c:pt>
                <c:pt idx="246">
                  <c:v>123118</c:v>
                </c:pt>
                <c:pt idx="247">
                  <c:v>122938</c:v>
                </c:pt>
                <c:pt idx="248">
                  <c:v>125689</c:v>
                </c:pt>
                <c:pt idx="249">
                  <c:v>126053</c:v>
                </c:pt>
                <c:pt idx="250">
                  <c:v>123273</c:v>
                </c:pt>
                <c:pt idx="251">
                  <c:v>123688</c:v>
                </c:pt>
                <c:pt idx="252">
                  <c:v>124324</c:v>
                </c:pt>
                <c:pt idx="253">
                  <c:v>124309</c:v>
                </c:pt>
                <c:pt idx="254">
                  <c:v>121443</c:v>
                </c:pt>
                <c:pt idx="255">
                  <c:v>122255</c:v>
                </c:pt>
                <c:pt idx="256">
                  <c:v>123656</c:v>
                </c:pt>
                <c:pt idx="257">
                  <c:v>119425</c:v>
                </c:pt>
                <c:pt idx="258">
                  <c:v>118214</c:v>
                </c:pt>
                <c:pt idx="259">
                  <c:v>117348</c:v>
                </c:pt>
                <c:pt idx="260">
                  <c:v>115596</c:v>
                </c:pt>
                <c:pt idx="261">
                  <c:v>115187</c:v>
                </c:pt>
                <c:pt idx="262">
                  <c:v>117447</c:v>
                </c:pt>
                <c:pt idx="263">
                  <c:v>116953</c:v>
                </c:pt>
                <c:pt idx="264">
                  <c:v>113669</c:v>
                </c:pt>
                <c:pt idx="265">
                  <c:v>113171</c:v>
                </c:pt>
                <c:pt idx="266">
                  <c:v>117000</c:v>
                </c:pt>
                <c:pt idx="267">
                  <c:v>125069</c:v>
                </c:pt>
                <c:pt idx="268">
                  <c:v>131201</c:v>
                </c:pt>
                <c:pt idx="269">
                  <c:v>139680</c:v>
                </c:pt>
                <c:pt idx="270">
                  <c:v>141471</c:v>
                </c:pt>
                <c:pt idx="271">
                  <c:v>135315</c:v>
                </c:pt>
                <c:pt idx="272">
                  <c:v>134959</c:v>
                </c:pt>
                <c:pt idx="273">
                  <c:v>136155</c:v>
                </c:pt>
                <c:pt idx="274">
                  <c:v>135928</c:v>
                </c:pt>
                <c:pt idx="275">
                  <c:v>131739</c:v>
                </c:pt>
                <c:pt idx="276">
                  <c:v>135911</c:v>
                </c:pt>
                <c:pt idx="277">
                  <c:v>135022</c:v>
                </c:pt>
                <c:pt idx="278">
                  <c:v>133037</c:v>
                </c:pt>
                <c:pt idx="279">
                  <c:v>133770</c:v>
                </c:pt>
                <c:pt idx="280">
                  <c:v>134978</c:v>
                </c:pt>
                <c:pt idx="281">
                  <c:v>136303</c:v>
                </c:pt>
                <c:pt idx="282">
                  <c:v>137441</c:v>
                </c:pt>
                <c:pt idx="283">
                  <c:v>141204</c:v>
                </c:pt>
                <c:pt idx="284">
                  <c:v>132663</c:v>
                </c:pt>
                <c:pt idx="285">
                  <c:v>136944</c:v>
                </c:pt>
                <c:pt idx="286">
                  <c:v>139989</c:v>
                </c:pt>
                <c:pt idx="287">
                  <c:v>143301</c:v>
                </c:pt>
                <c:pt idx="288">
                  <c:v>146040</c:v>
                </c:pt>
                <c:pt idx="289">
                  <c:v>146252</c:v>
                </c:pt>
                <c:pt idx="290">
                  <c:v>146731</c:v>
                </c:pt>
                <c:pt idx="291">
                  <c:v>144464</c:v>
                </c:pt>
                <c:pt idx="292">
                  <c:v>147599</c:v>
                </c:pt>
                <c:pt idx="293">
                  <c:v>142036</c:v>
                </c:pt>
                <c:pt idx="294">
                  <c:v>136642</c:v>
                </c:pt>
                <c:pt idx="295">
                  <c:v>133989</c:v>
                </c:pt>
                <c:pt idx="296">
                  <c:v>134849</c:v>
                </c:pt>
                <c:pt idx="297">
                  <c:v>142731</c:v>
                </c:pt>
                <c:pt idx="298">
                  <c:v>144852</c:v>
                </c:pt>
                <c:pt idx="299">
                  <c:v>137005</c:v>
                </c:pt>
                <c:pt idx="300">
                  <c:v>135844</c:v>
                </c:pt>
                <c:pt idx="301">
                  <c:v>137032</c:v>
                </c:pt>
                <c:pt idx="302">
                  <c:v>135990</c:v>
                </c:pt>
                <c:pt idx="303">
                  <c:v>135836</c:v>
                </c:pt>
                <c:pt idx="304">
                  <c:v>141666</c:v>
                </c:pt>
                <c:pt idx="305">
                  <c:v>142875</c:v>
                </c:pt>
                <c:pt idx="306">
                  <c:v>146170</c:v>
                </c:pt>
                <c:pt idx="307">
                  <c:v>137936</c:v>
                </c:pt>
                <c:pt idx="308">
                  <c:v>136828</c:v>
                </c:pt>
                <c:pt idx="309">
                  <c:v>134818</c:v>
                </c:pt>
                <c:pt idx="310">
                  <c:v>134935</c:v>
                </c:pt>
                <c:pt idx="311">
                  <c:v>140994</c:v>
                </c:pt>
                <c:pt idx="312">
                  <c:v>142743</c:v>
                </c:pt>
                <c:pt idx="313">
                  <c:v>136752</c:v>
                </c:pt>
                <c:pt idx="314">
                  <c:v>135308</c:v>
                </c:pt>
                <c:pt idx="315">
                  <c:v>142000</c:v>
                </c:pt>
                <c:pt idx="316">
                  <c:v>154114</c:v>
                </c:pt>
                <c:pt idx="317">
                  <c:v>152441</c:v>
                </c:pt>
                <c:pt idx="318">
                  <c:v>157529</c:v>
                </c:pt>
                <c:pt idx="319">
                  <c:v>155946</c:v>
                </c:pt>
                <c:pt idx="320">
                  <c:v>148039</c:v>
                </c:pt>
                <c:pt idx="321">
                  <c:v>152559</c:v>
                </c:pt>
                <c:pt idx="322">
                  <c:v>151831</c:v>
                </c:pt>
                <c:pt idx="323">
                  <c:v>150102</c:v>
                </c:pt>
                <c:pt idx="324">
                  <c:v>148935</c:v>
                </c:pt>
                <c:pt idx="325">
                  <c:v>154922</c:v>
                </c:pt>
                <c:pt idx="326">
                  <c:v>153575</c:v>
                </c:pt>
                <c:pt idx="327">
                  <c:v>145369</c:v>
                </c:pt>
                <c:pt idx="328">
                  <c:v>140992</c:v>
                </c:pt>
                <c:pt idx="329">
                  <c:v>138037</c:v>
                </c:pt>
                <c:pt idx="330">
                  <c:v>133884</c:v>
                </c:pt>
                <c:pt idx="331">
                  <c:v>129741</c:v>
                </c:pt>
                <c:pt idx="332">
                  <c:v>127599</c:v>
                </c:pt>
                <c:pt idx="333">
                  <c:v>121892</c:v>
                </c:pt>
                <c:pt idx="334">
                  <c:v>124545</c:v>
                </c:pt>
                <c:pt idx="335">
                  <c:v>124945</c:v>
                </c:pt>
                <c:pt idx="336">
                  <c:v>124920</c:v>
                </c:pt>
                <c:pt idx="337">
                  <c:v>127436</c:v>
                </c:pt>
                <c:pt idx="338">
                  <c:v>130491</c:v>
                </c:pt>
                <c:pt idx="339">
                  <c:v>133832</c:v>
                </c:pt>
                <c:pt idx="340">
                  <c:v>133335</c:v>
                </c:pt>
                <c:pt idx="341">
                  <c:v>134571</c:v>
                </c:pt>
                <c:pt idx="342">
                  <c:v>129404</c:v>
                </c:pt>
                <c:pt idx="343">
                  <c:v>128784</c:v>
                </c:pt>
                <c:pt idx="344">
                  <c:v>128906</c:v>
                </c:pt>
                <c:pt idx="345">
                  <c:v>128305</c:v>
                </c:pt>
                <c:pt idx="346">
                  <c:v>133659</c:v>
                </c:pt>
                <c:pt idx="347">
                  <c:v>133759</c:v>
                </c:pt>
                <c:pt idx="348">
                  <c:v>128152</c:v>
                </c:pt>
                <c:pt idx="349">
                  <c:v>127871</c:v>
                </c:pt>
                <c:pt idx="350">
                  <c:v>127397</c:v>
                </c:pt>
                <c:pt idx="351">
                  <c:v>125686</c:v>
                </c:pt>
                <c:pt idx="352">
                  <c:v>125552</c:v>
                </c:pt>
                <c:pt idx="353">
                  <c:v>130686</c:v>
                </c:pt>
                <c:pt idx="354">
                  <c:v>131517</c:v>
                </c:pt>
                <c:pt idx="355">
                  <c:v>126366</c:v>
                </c:pt>
                <c:pt idx="356">
                  <c:v>126387</c:v>
                </c:pt>
                <c:pt idx="357">
                  <c:v>128981</c:v>
                </c:pt>
                <c:pt idx="358">
                  <c:v>135257</c:v>
                </c:pt>
                <c:pt idx="359">
                  <c:v>144335</c:v>
                </c:pt>
                <c:pt idx="360">
                  <c:v>156716</c:v>
                </c:pt>
                <c:pt idx="361">
                  <c:v>160820</c:v>
                </c:pt>
                <c:pt idx="362">
                  <c:v>154334</c:v>
                </c:pt>
                <c:pt idx="363">
                  <c:v>157634</c:v>
                </c:pt>
                <c:pt idx="364">
                  <c:v>156696</c:v>
                </c:pt>
                <c:pt idx="365">
                  <c:v>154690</c:v>
                </c:pt>
                <c:pt idx="366">
                  <c:v>156639</c:v>
                </c:pt>
                <c:pt idx="367">
                  <c:v>169326</c:v>
                </c:pt>
                <c:pt idx="368">
                  <c:v>172246</c:v>
                </c:pt>
                <c:pt idx="369">
                  <c:v>165719</c:v>
                </c:pt>
                <c:pt idx="370">
                  <c:v>165902</c:v>
                </c:pt>
                <c:pt idx="371">
                  <c:v>166046</c:v>
                </c:pt>
                <c:pt idx="372">
                  <c:v>164912</c:v>
                </c:pt>
                <c:pt idx="373">
                  <c:v>165592</c:v>
                </c:pt>
                <c:pt idx="374">
                  <c:v>170601</c:v>
                </c:pt>
                <c:pt idx="375">
                  <c:v>171080</c:v>
                </c:pt>
                <c:pt idx="376">
                  <c:v>165078</c:v>
                </c:pt>
                <c:pt idx="377">
                  <c:v>164279</c:v>
                </c:pt>
                <c:pt idx="378">
                  <c:v>163201</c:v>
                </c:pt>
                <c:pt idx="379">
                  <c:v>162655</c:v>
                </c:pt>
                <c:pt idx="380">
                  <c:v>163429</c:v>
                </c:pt>
                <c:pt idx="381">
                  <c:v>166429</c:v>
                </c:pt>
                <c:pt idx="382">
                  <c:v>167215</c:v>
                </c:pt>
                <c:pt idx="383">
                  <c:v>161387</c:v>
                </c:pt>
                <c:pt idx="384">
                  <c:v>155115</c:v>
                </c:pt>
                <c:pt idx="385">
                  <c:v>151559</c:v>
                </c:pt>
                <c:pt idx="386">
                  <c:v>149197</c:v>
                </c:pt>
                <c:pt idx="387">
                  <c:v>147816</c:v>
                </c:pt>
                <c:pt idx="388">
                  <c:v>149254</c:v>
                </c:pt>
                <c:pt idx="389">
                  <c:v>148659</c:v>
                </c:pt>
                <c:pt idx="390">
                  <c:v>144432</c:v>
                </c:pt>
                <c:pt idx="391">
                  <c:v>143622</c:v>
                </c:pt>
                <c:pt idx="392">
                  <c:v>144608</c:v>
                </c:pt>
                <c:pt idx="393">
                  <c:v>143240</c:v>
                </c:pt>
                <c:pt idx="394">
                  <c:v>144237</c:v>
                </c:pt>
                <c:pt idx="395">
                  <c:v>142796</c:v>
                </c:pt>
                <c:pt idx="396">
                  <c:v>141465</c:v>
                </c:pt>
                <c:pt idx="397">
                  <c:v>141092</c:v>
                </c:pt>
                <c:pt idx="398">
                  <c:v>139677</c:v>
                </c:pt>
                <c:pt idx="399">
                  <c:v>139493</c:v>
                </c:pt>
                <c:pt idx="400">
                  <c:v>138148</c:v>
                </c:pt>
                <c:pt idx="401">
                  <c:v>137391</c:v>
                </c:pt>
                <c:pt idx="402">
                  <c:v>139214</c:v>
                </c:pt>
                <c:pt idx="403">
                  <c:v>139613</c:v>
                </c:pt>
                <c:pt idx="404">
                  <c:v>135187</c:v>
                </c:pt>
                <c:pt idx="405">
                  <c:v>134860</c:v>
                </c:pt>
                <c:pt idx="406">
                  <c:v>129111</c:v>
                </c:pt>
                <c:pt idx="407">
                  <c:v>132174</c:v>
                </c:pt>
                <c:pt idx="408">
                  <c:v>131906</c:v>
                </c:pt>
                <c:pt idx="409">
                  <c:v>133398</c:v>
                </c:pt>
                <c:pt idx="410">
                  <c:v>134043</c:v>
                </c:pt>
                <c:pt idx="411">
                  <c:v>129580</c:v>
                </c:pt>
                <c:pt idx="412">
                  <c:v>128674</c:v>
                </c:pt>
                <c:pt idx="413">
                  <c:v>127450</c:v>
                </c:pt>
                <c:pt idx="414">
                  <c:v>125825</c:v>
                </c:pt>
                <c:pt idx="415">
                  <c:v>125014</c:v>
                </c:pt>
                <c:pt idx="416">
                  <c:v>126806</c:v>
                </c:pt>
                <c:pt idx="417">
                  <c:v>127929</c:v>
                </c:pt>
                <c:pt idx="418">
                  <c:v>123383</c:v>
                </c:pt>
                <c:pt idx="419">
                  <c:v>122474</c:v>
                </c:pt>
                <c:pt idx="420">
                  <c:v>121294</c:v>
                </c:pt>
                <c:pt idx="421">
                  <c:v>121669</c:v>
                </c:pt>
                <c:pt idx="422">
                  <c:v>123337</c:v>
                </c:pt>
                <c:pt idx="423">
                  <c:v>128449</c:v>
                </c:pt>
                <c:pt idx="424">
                  <c:v>130275</c:v>
                </c:pt>
                <c:pt idx="425">
                  <c:v>125799</c:v>
                </c:pt>
                <c:pt idx="426">
                  <c:v>125261</c:v>
                </c:pt>
                <c:pt idx="427">
                  <c:v>126833</c:v>
                </c:pt>
                <c:pt idx="428">
                  <c:v>122622</c:v>
                </c:pt>
                <c:pt idx="429">
                  <c:v>117625</c:v>
                </c:pt>
                <c:pt idx="430">
                  <c:v>122737</c:v>
                </c:pt>
                <c:pt idx="431">
                  <c:v>123278</c:v>
                </c:pt>
                <c:pt idx="432">
                  <c:v>120461</c:v>
                </c:pt>
                <c:pt idx="433">
                  <c:v>120950</c:v>
                </c:pt>
                <c:pt idx="434">
                  <c:v>126686</c:v>
                </c:pt>
                <c:pt idx="435">
                  <c:v>129989</c:v>
                </c:pt>
                <c:pt idx="436">
                  <c:v>129969</c:v>
                </c:pt>
                <c:pt idx="437">
                  <c:v>126482</c:v>
                </c:pt>
                <c:pt idx="438">
                  <c:v>126160</c:v>
                </c:pt>
                <c:pt idx="439">
                  <c:v>129561</c:v>
                </c:pt>
                <c:pt idx="440">
                  <c:v>129651</c:v>
                </c:pt>
                <c:pt idx="441">
                  <c:v>128895</c:v>
                </c:pt>
                <c:pt idx="442">
                  <c:v>127786</c:v>
                </c:pt>
                <c:pt idx="443">
                  <c:v>126718</c:v>
                </c:pt>
                <c:pt idx="444">
                  <c:v>126138</c:v>
                </c:pt>
                <c:pt idx="445">
                  <c:v>127523</c:v>
                </c:pt>
                <c:pt idx="446">
                  <c:v>127482</c:v>
                </c:pt>
                <c:pt idx="447">
                  <c:v>127324</c:v>
                </c:pt>
                <c:pt idx="448">
                  <c:v>126412</c:v>
                </c:pt>
                <c:pt idx="449">
                  <c:v>125324</c:v>
                </c:pt>
                <c:pt idx="450">
                  <c:v>127863</c:v>
                </c:pt>
                <c:pt idx="451">
                  <c:v>124852</c:v>
                </c:pt>
                <c:pt idx="452">
                  <c:v>123903</c:v>
                </c:pt>
                <c:pt idx="453">
                  <c:v>124797</c:v>
                </c:pt>
                <c:pt idx="454">
                  <c:v>124421</c:v>
                </c:pt>
                <c:pt idx="455">
                  <c:v>123303</c:v>
                </c:pt>
                <c:pt idx="456">
                  <c:v>122788</c:v>
                </c:pt>
                <c:pt idx="457">
                  <c:v>122873</c:v>
                </c:pt>
                <c:pt idx="458">
                  <c:v>121529</c:v>
                </c:pt>
                <c:pt idx="459">
                  <c:v>122681</c:v>
                </c:pt>
                <c:pt idx="460">
                  <c:v>123419</c:v>
                </c:pt>
                <c:pt idx="461">
                  <c:v>124089</c:v>
                </c:pt>
                <c:pt idx="462">
                  <c:v>125183</c:v>
                </c:pt>
                <c:pt idx="463">
                  <c:v>123665</c:v>
                </c:pt>
                <c:pt idx="464">
                  <c:v>122850</c:v>
                </c:pt>
                <c:pt idx="465">
                  <c:v>120718</c:v>
                </c:pt>
                <c:pt idx="466">
                  <c:v>112172</c:v>
                </c:pt>
                <c:pt idx="467">
                  <c:v>123543</c:v>
                </c:pt>
                <c:pt idx="468">
                  <c:v>123901</c:v>
                </c:pt>
                <c:pt idx="469">
                  <c:v>123470</c:v>
                </c:pt>
                <c:pt idx="470">
                  <c:v>123572</c:v>
                </c:pt>
                <c:pt idx="471">
                  <c:v>116131</c:v>
                </c:pt>
                <c:pt idx="472">
                  <c:v>122054</c:v>
                </c:pt>
                <c:pt idx="473">
                  <c:v>120448</c:v>
                </c:pt>
                <c:pt idx="474">
                  <c:v>122990</c:v>
                </c:pt>
                <c:pt idx="475">
                  <c:v>123441</c:v>
                </c:pt>
                <c:pt idx="476">
                  <c:v>129262</c:v>
                </c:pt>
                <c:pt idx="477">
                  <c:v>138386</c:v>
                </c:pt>
                <c:pt idx="478">
                  <c:v>146255</c:v>
                </c:pt>
                <c:pt idx="479">
                  <c:v>146934</c:v>
                </c:pt>
                <c:pt idx="480">
                  <c:v>147810</c:v>
                </c:pt>
                <c:pt idx="481">
                  <c:v>149337</c:v>
                </c:pt>
                <c:pt idx="482">
                  <c:v>148153</c:v>
                </c:pt>
                <c:pt idx="483">
                  <c:v>147604</c:v>
                </c:pt>
                <c:pt idx="484">
                  <c:v>149495</c:v>
                </c:pt>
                <c:pt idx="485">
                  <c:v>149837</c:v>
                </c:pt>
                <c:pt idx="486">
                  <c:v>150415</c:v>
                </c:pt>
                <c:pt idx="487">
                  <c:v>153314</c:v>
                </c:pt>
                <c:pt idx="488">
                  <c:v>152790</c:v>
                </c:pt>
                <c:pt idx="489">
                  <c:v>152954</c:v>
                </c:pt>
                <c:pt idx="490">
                  <c:v>152958</c:v>
                </c:pt>
                <c:pt idx="491">
                  <c:v>152563</c:v>
                </c:pt>
                <c:pt idx="492">
                  <c:v>149249</c:v>
                </c:pt>
                <c:pt idx="493">
                  <c:v>146109</c:v>
                </c:pt>
                <c:pt idx="494">
                  <c:v>146832</c:v>
                </c:pt>
                <c:pt idx="495">
                  <c:v>147381</c:v>
                </c:pt>
                <c:pt idx="496">
                  <c:v>146495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32868912"/>
        <c:axId val="-532867824"/>
      </c:lineChart>
      <c:dateAx>
        <c:axId val="-53286891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2867824"/>
        <c:crosses val="autoZero"/>
        <c:auto val="1"/>
        <c:lblOffset val="100"/>
        <c:baseTimeUnit val="days"/>
      </c:dateAx>
      <c:valAx>
        <c:axId val="-53286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Crashes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28689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[DMK year report_0.2.xlsx]lifetime_piv1!PivotTable24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/>
              <a:t>Gem</a:t>
            </a:r>
            <a:r>
              <a:rPr lang="en-US" sz="1100" baseline="0"/>
              <a:t> Spent on Buying Attractions</a:t>
            </a:r>
            <a:endParaRPr lang="en-US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lifetime_piv1!$B$5</c:f>
              <c:strCache>
                <c:ptCount val="1"/>
                <c:pt idx="0">
                  <c:v>Sum of Currency Paid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lifetime_piv1!$A$6:$A$511</c:f>
              <c:strCache>
                <c:ptCount val="505"/>
                <c:pt idx="0">
                  <c:v>3/1/2016</c:v>
                </c:pt>
                <c:pt idx="1">
                  <c:v>3/16/2016</c:v>
                </c:pt>
                <c:pt idx="2">
                  <c:v>3/17/2016</c:v>
                </c:pt>
                <c:pt idx="3">
                  <c:v>3/18/2016</c:v>
                </c:pt>
                <c:pt idx="4">
                  <c:v>3/19/2016</c:v>
                </c:pt>
                <c:pt idx="5">
                  <c:v>3/20/2016</c:v>
                </c:pt>
                <c:pt idx="6">
                  <c:v>3/21/2016</c:v>
                </c:pt>
                <c:pt idx="7">
                  <c:v>3/22/2016</c:v>
                </c:pt>
                <c:pt idx="8">
                  <c:v>3/23/2016</c:v>
                </c:pt>
                <c:pt idx="9">
                  <c:v>3/24/2016</c:v>
                </c:pt>
                <c:pt idx="10">
                  <c:v>3/25/2016</c:v>
                </c:pt>
                <c:pt idx="11">
                  <c:v>3/26/2016</c:v>
                </c:pt>
                <c:pt idx="12">
                  <c:v>3/27/2016</c:v>
                </c:pt>
                <c:pt idx="13">
                  <c:v>3/28/2016</c:v>
                </c:pt>
                <c:pt idx="14">
                  <c:v>3/29/2016</c:v>
                </c:pt>
                <c:pt idx="15">
                  <c:v>3/30/2016</c:v>
                </c:pt>
                <c:pt idx="16">
                  <c:v>3/31/2016</c:v>
                </c:pt>
                <c:pt idx="17">
                  <c:v>4/1/2016</c:v>
                </c:pt>
                <c:pt idx="18">
                  <c:v>4/2/2016</c:v>
                </c:pt>
                <c:pt idx="19">
                  <c:v>4/3/2016</c:v>
                </c:pt>
                <c:pt idx="20">
                  <c:v>4/4/2016</c:v>
                </c:pt>
                <c:pt idx="21">
                  <c:v>4/5/2016</c:v>
                </c:pt>
                <c:pt idx="22">
                  <c:v>4/6/2016</c:v>
                </c:pt>
                <c:pt idx="23">
                  <c:v>4/7/2016</c:v>
                </c:pt>
                <c:pt idx="24">
                  <c:v>4/8/2016</c:v>
                </c:pt>
                <c:pt idx="25">
                  <c:v>4/9/2016</c:v>
                </c:pt>
                <c:pt idx="26">
                  <c:v>4/10/2016</c:v>
                </c:pt>
                <c:pt idx="27">
                  <c:v>4/11/2016</c:v>
                </c:pt>
                <c:pt idx="28">
                  <c:v>4/12/2016</c:v>
                </c:pt>
                <c:pt idx="29">
                  <c:v>4/13/2016</c:v>
                </c:pt>
                <c:pt idx="30">
                  <c:v>4/14/2016</c:v>
                </c:pt>
                <c:pt idx="31">
                  <c:v>4/15/2016</c:v>
                </c:pt>
                <c:pt idx="32">
                  <c:v>4/16/2016</c:v>
                </c:pt>
                <c:pt idx="33">
                  <c:v>4/17/2016</c:v>
                </c:pt>
                <c:pt idx="34">
                  <c:v>4/18/2016</c:v>
                </c:pt>
                <c:pt idx="35">
                  <c:v>4/19/2016</c:v>
                </c:pt>
                <c:pt idx="36">
                  <c:v>4/20/2016</c:v>
                </c:pt>
                <c:pt idx="37">
                  <c:v>4/21/2016</c:v>
                </c:pt>
                <c:pt idx="38">
                  <c:v>4/22/2016</c:v>
                </c:pt>
                <c:pt idx="39">
                  <c:v>4/23/2016</c:v>
                </c:pt>
                <c:pt idx="40">
                  <c:v>4/24/2016</c:v>
                </c:pt>
                <c:pt idx="41">
                  <c:v>4/25/2016</c:v>
                </c:pt>
                <c:pt idx="42">
                  <c:v>4/26/2016</c:v>
                </c:pt>
                <c:pt idx="43">
                  <c:v>4/27/2016</c:v>
                </c:pt>
                <c:pt idx="44">
                  <c:v>4/28/2016</c:v>
                </c:pt>
                <c:pt idx="45">
                  <c:v>4/29/2016</c:v>
                </c:pt>
                <c:pt idx="46">
                  <c:v>4/30/2016</c:v>
                </c:pt>
                <c:pt idx="47">
                  <c:v>5/1/2016</c:v>
                </c:pt>
                <c:pt idx="48">
                  <c:v>5/2/2016</c:v>
                </c:pt>
                <c:pt idx="49">
                  <c:v>5/3/2016</c:v>
                </c:pt>
                <c:pt idx="50">
                  <c:v>5/4/2016</c:v>
                </c:pt>
                <c:pt idx="51">
                  <c:v>5/5/2016</c:v>
                </c:pt>
                <c:pt idx="52">
                  <c:v>5/6/2016</c:v>
                </c:pt>
                <c:pt idx="53">
                  <c:v>5/7/2016</c:v>
                </c:pt>
                <c:pt idx="54">
                  <c:v>5/8/2016</c:v>
                </c:pt>
                <c:pt idx="55">
                  <c:v>5/9/2016</c:v>
                </c:pt>
                <c:pt idx="56">
                  <c:v>5/10/2016</c:v>
                </c:pt>
                <c:pt idx="57">
                  <c:v>5/11/2016</c:v>
                </c:pt>
                <c:pt idx="58">
                  <c:v>5/12/2016</c:v>
                </c:pt>
                <c:pt idx="59">
                  <c:v>5/13/2016</c:v>
                </c:pt>
                <c:pt idx="60">
                  <c:v>5/14/2016</c:v>
                </c:pt>
                <c:pt idx="61">
                  <c:v>5/15/2016</c:v>
                </c:pt>
                <c:pt idx="62">
                  <c:v>5/16/2016</c:v>
                </c:pt>
                <c:pt idx="63">
                  <c:v>5/17/2016</c:v>
                </c:pt>
                <c:pt idx="64">
                  <c:v>5/18/2016</c:v>
                </c:pt>
                <c:pt idx="65">
                  <c:v>5/19/2016</c:v>
                </c:pt>
                <c:pt idx="66">
                  <c:v>5/20/2016</c:v>
                </c:pt>
                <c:pt idx="67">
                  <c:v>5/21/2016</c:v>
                </c:pt>
                <c:pt idx="68">
                  <c:v>5/22/2016</c:v>
                </c:pt>
                <c:pt idx="69">
                  <c:v>5/23/2016</c:v>
                </c:pt>
                <c:pt idx="70">
                  <c:v>5/24/2016</c:v>
                </c:pt>
                <c:pt idx="71">
                  <c:v>5/25/2016</c:v>
                </c:pt>
                <c:pt idx="72">
                  <c:v>5/26/2016</c:v>
                </c:pt>
                <c:pt idx="73">
                  <c:v>5/27/2016</c:v>
                </c:pt>
                <c:pt idx="74">
                  <c:v>5/28/2016</c:v>
                </c:pt>
                <c:pt idx="75">
                  <c:v>5/29/2016</c:v>
                </c:pt>
                <c:pt idx="76">
                  <c:v>5/30/2016</c:v>
                </c:pt>
                <c:pt idx="77">
                  <c:v>5/31/2016</c:v>
                </c:pt>
                <c:pt idx="78">
                  <c:v>6/1/2016</c:v>
                </c:pt>
                <c:pt idx="79">
                  <c:v>6/2/2016</c:v>
                </c:pt>
                <c:pt idx="80">
                  <c:v>6/3/2016</c:v>
                </c:pt>
                <c:pt idx="81">
                  <c:v>6/4/2016</c:v>
                </c:pt>
                <c:pt idx="82">
                  <c:v>6/5/2016</c:v>
                </c:pt>
                <c:pt idx="83">
                  <c:v>6/6/2016</c:v>
                </c:pt>
                <c:pt idx="84">
                  <c:v>6/7/2016</c:v>
                </c:pt>
                <c:pt idx="85">
                  <c:v>6/8/2016</c:v>
                </c:pt>
                <c:pt idx="86">
                  <c:v>6/9/2016</c:v>
                </c:pt>
                <c:pt idx="87">
                  <c:v>6/10/2016</c:v>
                </c:pt>
                <c:pt idx="88">
                  <c:v>6/11/2016</c:v>
                </c:pt>
                <c:pt idx="89">
                  <c:v>6/12/2016</c:v>
                </c:pt>
                <c:pt idx="90">
                  <c:v>6/13/2016</c:v>
                </c:pt>
                <c:pt idx="91">
                  <c:v>6/14/2016</c:v>
                </c:pt>
                <c:pt idx="92">
                  <c:v>6/15/2016</c:v>
                </c:pt>
                <c:pt idx="93">
                  <c:v>6/16/2016</c:v>
                </c:pt>
                <c:pt idx="94">
                  <c:v>6/17/2016</c:v>
                </c:pt>
                <c:pt idx="95">
                  <c:v>6/18/2016</c:v>
                </c:pt>
                <c:pt idx="96">
                  <c:v>6/19/2016</c:v>
                </c:pt>
                <c:pt idx="97">
                  <c:v>6/20/2016</c:v>
                </c:pt>
                <c:pt idx="98">
                  <c:v>6/21/2016</c:v>
                </c:pt>
                <c:pt idx="99">
                  <c:v>6/22/2016</c:v>
                </c:pt>
                <c:pt idx="100">
                  <c:v>6/23/2016</c:v>
                </c:pt>
                <c:pt idx="101">
                  <c:v>6/24/2016</c:v>
                </c:pt>
                <c:pt idx="102">
                  <c:v>6/25/2016</c:v>
                </c:pt>
                <c:pt idx="103">
                  <c:v>6/26/2016</c:v>
                </c:pt>
                <c:pt idx="104">
                  <c:v>6/27/2016</c:v>
                </c:pt>
                <c:pt idx="105">
                  <c:v>6/28/2016</c:v>
                </c:pt>
                <c:pt idx="106">
                  <c:v>6/29/2016</c:v>
                </c:pt>
                <c:pt idx="107">
                  <c:v>6/30/2016</c:v>
                </c:pt>
                <c:pt idx="108">
                  <c:v>7/1/2016</c:v>
                </c:pt>
                <c:pt idx="109">
                  <c:v>7/2/2016</c:v>
                </c:pt>
                <c:pt idx="110">
                  <c:v>7/3/2016</c:v>
                </c:pt>
                <c:pt idx="111">
                  <c:v>7/4/2016</c:v>
                </c:pt>
                <c:pt idx="112">
                  <c:v>7/5/2016</c:v>
                </c:pt>
                <c:pt idx="113">
                  <c:v>7/6/2016</c:v>
                </c:pt>
                <c:pt idx="114">
                  <c:v>7/7/2016</c:v>
                </c:pt>
                <c:pt idx="115">
                  <c:v>7/8/2016</c:v>
                </c:pt>
                <c:pt idx="116">
                  <c:v>7/9/2016</c:v>
                </c:pt>
                <c:pt idx="117">
                  <c:v>7/10/2016</c:v>
                </c:pt>
                <c:pt idx="118">
                  <c:v>7/11/2016</c:v>
                </c:pt>
                <c:pt idx="119">
                  <c:v>7/12/2016</c:v>
                </c:pt>
                <c:pt idx="120">
                  <c:v>7/13/2016</c:v>
                </c:pt>
                <c:pt idx="121">
                  <c:v>7/14/2016</c:v>
                </c:pt>
                <c:pt idx="122">
                  <c:v>7/15/2016</c:v>
                </c:pt>
                <c:pt idx="123">
                  <c:v>7/16/2016</c:v>
                </c:pt>
                <c:pt idx="124">
                  <c:v>7/17/2016</c:v>
                </c:pt>
                <c:pt idx="125">
                  <c:v>7/18/2016</c:v>
                </c:pt>
                <c:pt idx="126">
                  <c:v>7/19/2016</c:v>
                </c:pt>
                <c:pt idx="127">
                  <c:v>7/20/2016</c:v>
                </c:pt>
                <c:pt idx="128">
                  <c:v>7/21/2016</c:v>
                </c:pt>
                <c:pt idx="129">
                  <c:v>7/22/2016</c:v>
                </c:pt>
                <c:pt idx="130">
                  <c:v>7/23/2016</c:v>
                </c:pt>
                <c:pt idx="131">
                  <c:v>7/24/2016</c:v>
                </c:pt>
                <c:pt idx="132">
                  <c:v>7/25/2016</c:v>
                </c:pt>
                <c:pt idx="133">
                  <c:v>7/26/2016</c:v>
                </c:pt>
                <c:pt idx="134">
                  <c:v>7/27/2016</c:v>
                </c:pt>
                <c:pt idx="135">
                  <c:v>7/28/2016</c:v>
                </c:pt>
                <c:pt idx="136">
                  <c:v>7/29/2016</c:v>
                </c:pt>
                <c:pt idx="137">
                  <c:v>7/30/2016</c:v>
                </c:pt>
                <c:pt idx="138">
                  <c:v>7/31/2016</c:v>
                </c:pt>
                <c:pt idx="139">
                  <c:v>8/1/2016</c:v>
                </c:pt>
                <c:pt idx="140">
                  <c:v>8/2/2016</c:v>
                </c:pt>
                <c:pt idx="141">
                  <c:v>8/3/2016</c:v>
                </c:pt>
                <c:pt idx="142">
                  <c:v>8/4/2016</c:v>
                </c:pt>
                <c:pt idx="143">
                  <c:v>8/5/2016</c:v>
                </c:pt>
                <c:pt idx="144">
                  <c:v>8/6/2016</c:v>
                </c:pt>
                <c:pt idx="145">
                  <c:v>8/7/2016</c:v>
                </c:pt>
                <c:pt idx="146">
                  <c:v>8/8/2016</c:v>
                </c:pt>
                <c:pt idx="147">
                  <c:v>8/9/2016</c:v>
                </c:pt>
                <c:pt idx="148">
                  <c:v>8/10/2016</c:v>
                </c:pt>
                <c:pt idx="149">
                  <c:v>8/11/2016</c:v>
                </c:pt>
                <c:pt idx="150">
                  <c:v>8/12/2016</c:v>
                </c:pt>
                <c:pt idx="151">
                  <c:v>8/13/2016</c:v>
                </c:pt>
                <c:pt idx="152">
                  <c:v>8/14/2016</c:v>
                </c:pt>
                <c:pt idx="153">
                  <c:v>8/15/2016</c:v>
                </c:pt>
                <c:pt idx="154">
                  <c:v>8/16/2016</c:v>
                </c:pt>
                <c:pt idx="155">
                  <c:v>8/17/2016</c:v>
                </c:pt>
                <c:pt idx="156">
                  <c:v>8/18/2016</c:v>
                </c:pt>
                <c:pt idx="157">
                  <c:v>8/19/2016</c:v>
                </c:pt>
                <c:pt idx="158">
                  <c:v>8/20/2016</c:v>
                </c:pt>
                <c:pt idx="159">
                  <c:v>8/21/2016</c:v>
                </c:pt>
                <c:pt idx="160">
                  <c:v>8/22/2016</c:v>
                </c:pt>
                <c:pt idx="161">
                  <c:v>8/23/2016</c:v>
                </c:pt>
                <c:pt idx="162">
                  <c:v>8/24/2016</c:v>
                </c:pt>
                <c:pt idx="163">
                  <c:v>8/25/2016</c:v>
                </c:pt>
                <c:pt idx="164">
                  <c:v>8/26/2016</c:v>
                </c:pt>
                <c:pt idx="165">
                  <c:v>8/27/2016</c:v>
                </c:pt>
                <c:pt idx="166">
                  <c:v>8/28/2016</c:v>
                </c:pt>
                <c:pt idx="167">
                  <c:v>8/29/2016</c:v>
                </c:pt>
                <c:pt idx="168">
                  <c:v>8/30/2016</c:v>
                </c:pt>
                <c:pt idx="169">
                  <c:v>8/31/2016</c:v>
                </c:pt>
                <c:pt idx="170">
                  <c:v>9/1/2016</c:v>
                </c:pt>
                <c:pt idx="171">
                  <c:v>9/2/2016</c:v>
                </c:pt>
                <c:pt idx="172">
                  <c:v>9/3/2016</c:v>
                </c:pt>
                <c:pt idx="173">
                  <c:v>9/4/2016</c:v>
                </c:pt>
                <c:pt idx="174">
                  <c:v>9/5/2016</c:v>
                </c:pt>
                <c:pt idx="175">
                  <c:v>9/6/2016</c:v>
                </c:pt>
                <c:pt idx="176">
                  <c:v>9/7/2016</c:v>
                </c:pt>
                <c:pt idx="177">
                  <c:v>9/8/2016</c:v>
                </c:pt>
                <c:pt idx="178">
                  <c:v>9/9/2016</c:v>
                </c:pt>
                <c:pt idx="179">
                  <c:v>9/10/2016</c:v>
                </c:pt>
                <c:pt idx="180">
                  <c:v>9/11/2016</c:v>
                </c:pt>
                <c:pt idx="181">
                  <c:v>9/12/2016</c:v>
                </c:pt>
                <c:pt idx="182">
                  <c:v>9/13/2016</c:v>
                </c:pt>
                <c:pt idx="183">
                  <c:v>9/14/2016</c:v>
                </c:pt>
                <c:pt idx="184">
                  <c:v>9/15/2016</c:v>
                </c:pt>
                <c:pt idx="185">
                  <c:v>9/16/2016</c:v>
                </c:pt>
                <c:pt idx="186">
                  <c:v>9/17/2016</c:v>
                </c:pt>
                <c:pt idx="187">
                  <c:v>9/18/2016</c:v>
                </c:pt>
                <c:pt idx="188">
                  <c:v>9/19/2016</c:v>
                </c:pt>
                <c:pt idx="189">
                  <c:v>9/20/2016</c:v>
                </c:pt>
                <c:pt idx="190">
                  <c:v>9/21/2016</c:v>
                </c:pt>
                <c:pt idx="191">
                  <c:v>9/22/2016</c:v>
                </c:pt>
                <c:pt idx="192">
                  <c:v>9/23/2016</c:v>
                </c:pt>
                <c:pt idx="193">
                  <c:v>9/24/2016</c:v>
                </c:pt>
                <c:pt idx="194">
                  <c:v>9/25/2016</c:v>
                </c:pt>
                <c:pt idx="195">
                  <c:v>9/26/2016</c:v>
                </c:pt>
                <c:pt idx="196">
                  <c:v>9/27/2016</c:v>
                </c:pt>
                <c:pt idx="197">
                  <c:v>9/28/2016</c:v>
                </c:pt>
                <c:pt idx="198">
                  <c:v>9/29/2016</c:v>
                </c:pt>
                <c:pt idx="199">
                  <c:v>9/30/2016</c:v>
                </c:pt>
                <c:pt idx="200">
                  <c:v>10/1/2016</c:v>
                </c:pt>
                <c:pt idx="201">
                  <c:v>10/2/2016</c:v>
                </c:pt>
                <c:pt idx="202">
                  <c:v>10/3/2016</c:v>
                </c:pt>
                <c:pt idx="203">
                  <c:v>10/4/2016</c:v>
                </c:pt>
                <c:pt idx="204">
                  <c:v>10/5/2016</c:v>
                </c:pt>
                <c:pt idx="205">
                  <c:v>10/6/2016</c:v>
                </c:pt>
                <c:pt idx="206">
                  <c:v>10/7/2016</c:v>
                </c:pt>
                <c:pt idx="207">
                  <c:v>10/8/2016</c:v>
                </c:pt>
                <c:pt idx="208">
                  <c:v>10/9/2016</c:v>
                </c:pt>
                <c:pt idx="209">
                  <c:v>10/10/2016</c:v>
                </c:pt>
                <c:pt idx="210">
                  <c:v>10/11/2016</c:v>
                </c:pt>
                <c:pt idx="211">
                  <c:v>10/12/2016</c:v>
                </c:pt>
                <c:pt idx="212">
                  <c:v>10/13/2016</c:v>
                </c:pt>
                <c:pt idx="213">
                  <c:v>10/14/2016</c:v>
                </c:pt>
                <c:pt idx="214">
                  <c:v>10/15/2016</c:v>
                </c:pt>
                <c:pt idx="215">
                  <c:v>10/16/2016</c:v>
                </c:pt>
                <c:pt idx="216">
                  <c:v>10/17/2016</c:v>
                </c:pt>
                <c:pt idx="217">
                  <c:v>10/18/2016</c:v>
                </c:pt>
                <c:pt idx="218">
                  <c:v>10/19/2016</c:v>
                </c:pt>
                <c:pt idx="219">
                  <c:v>10/20/2016</c:v>
                </c:pt>
                <c:pt idx="220">
                  <c:v>10/21/2016</c:v>
                </c:pt>
                <c:pt idx="221">
                  <c:v>10/22/2016</c:v>
                </c:pt>
                <c:pt idx="222">
                  <c:v>10/23/2016</c:v>
                </c:pt>
                <c:pt idx="223">
                  <c:v>10/24/2016</c:v>
                </c:pt>
                <c:pt idx="224">
                  <c:v>10/25/2016</c:v>
                </c:pt>
                <c:pt idx="225">
                  <c:v>10/26/2016</c:v>
                </c:pt>
                <c:pt idx="226">
                  <c:v>10/27/2016</c:v>
                </c:pt>
                <c:pt idx="227">
                  <c:v>10/28/2016</c:v>
                </c:pt>
                <c:pt idx="228">
                  <c:v>10/29/2016</c:v>
                </c:pt>
                <c:pt idx="229">
                  <c:v>10/30/2016</c:v>
                </c:pt>
                <c:pt idx="230">
                  <c:v>10/31/2016</c:v>
                </c:pt>
                <c:pt idx="231">
                  <c:v>11/1/2016</c:v>
                </c:pt>
                <c:pt idx="232">
                  <c:v>11/2/2016</c:v>
                </c:pt>
                <c:pt idx="233">
                  <c:v>11/3/2016</c:v>
                </c:pt>
                <c:pt idx="234">
                  <c:v>11/4/2016</c:v>
                </c:pt>
                <c:pt idx="235">
                  <c:v>11/5/2016</c:v>
                </c:pt>
                <c:pt idx="236">
                  <c:v>11/6/2016</c:v>
                </c:pt>
                <c:pt idx="237">
                  <c:v>11/7/2016</c:v>
                </c:pt>
                <c:pt idx="238">
                  <c:v>11/8/2016</c:v>
                </c:pt>
                <c:pt idx="239">
                  <c:v>11/9/2016</c:v>
                </c:pt>
                <c:pt idx="240">
                  <c:v>11/10/2016</c:v>
                </c:pt>
                <c:pt idx="241">
                  <c:v>11/11/2016</c:v>
                </c:pt>
                <c:pt idx="242">
                  <c:v>11/12/2016</c:v>
                </c:pt>
                <c:pt idx="243">
                  <c:v>11/13/2016</c:v>
                </c:pt>
                <c:pt idx="244">
                  <c:v>11/14/2016</c:v>
                </c:pt>
                <c:pt idx="245">
                  <c:v>11/15/2016</c:v>
                </c:pt>
                <c:pt idx="246">
                  <c:v>11/16/2016</c:v>
                </c:pt>
                <c:pt idx="247">
                  <c:v>11/17/2016</c:v>
                </c:pt>
                <c:pt idx="248">
                  <c:v>11/18/2016</c:v>
                </c:pt>
                <c:pt idx="249">
                  <c:v>11/19/2016</c:v>
                </c:pt>
                <c:pt idx="250">
                  <c:v>11/20/2016</c:v>
                </c:pt>
                <c:pt idx="251">
                  <c:v>11/21/2016</c:v>
                </c:pt>
                <c:pt idx="252">
                  <c:v>11/22/2016</c:v>
                </c:pt>
                <c:pt idx="253">
                  <c:v>11/23/2016</c:v>
                </c:pt>
                <c:pt idx="254">
                  <c:v>11/24/2016</c:v>
                </c:pt>
                <c:pt idx="255">
                  <c:v>11/25/2016</c:v>
                </c:pt>
                <c:pt idx="256">
                  <c:v>11/26/2016</c:v>
                </c:pt>
                <c:pt idx="257">
                  <c:v>11/27/2016</c:v>
                </c:pt>
                <c:pt idx="258">
                  <c:v>11/28/2016</c:v>
                </c:pt>
                <c:pt idx="259">
                  <c:v>11/29/2016</c:v>
                </c:pt>
                <c:pt idx="260">
                  <c:v>11/30/2016</c:v>
                </c:pt>
                <c:pt idx="261">
                  <c:v>12/1/2016</c:v>
                </c:pt>
                <c:pt idx="262">
                  <c:v>12/2/2016</c:v>
                </c:pt>
                <c:pt idx="263">
                  <c:v>12/3/2016</c:v>
                </c:pt>
                <c:pt idx="264">
                  <c:v>12/4/2016</c:v>
                </c:pt>
                <c:pt idx="265">
                  <c:v>12/5/2016</c:v>
                </c:pt>
                <c:pt idx="266">
                  <c:v>12/6/2016</c:v>
                </c:pt>
                <c:pt idx="267">
                  <c:v>12/7/2016</c:v>
                </c:pt>
                <c:pt idx="268">
                  <c:v>12/8/2016</c:v>
                </c:pt>
                <c:pt idx="269">
                  <c:v>12/9/2016</c:v>
                </c:pt>
                <c:pt idx="270">
                  <c:v>12/10/2016</c:v>
                </c:pt>
                <c:pt idx="271">
                  <c:v>12/11/2016</c:v>
                </c:pt>
                <c:pt idx="272">
                  <c:v>12/12/2016</c:v>
                </c:pt>
                <c:pt idx="273">
                  <c:v>12/13/2016</c:v>
                </c:pt>
                <c:pt idx="274">
                  <c:v>12/14/2016</c:v>
                </c:pt>
                <c:pt idx="275">
                  <c:v>12/15/2016</c:v>
                </c:pt>
                <c:pt idx="276">
                  <c:v>12/16/2016</c:v>
                </c:pt>
                <c:pt idx="277">
                  <c:v>12/17/2016</c:v>
                </c:pt>
                <c:pt idx="278">
                  <c:v>12/18/2016</c:v>
                </c:pt>
                <c:pt idx="279">
                  <c:v>12/19/2016</c:v>
                </c:pt>
                <c:pt idx="280">
                  <c:v>12/20/2016</c:v>
                </c:pt>
                <c:pt idx="281">
                  <c:v>12/21/2016</c:v>
                </c:pt>
                <c:pt idx="282">
                  <c:v>12/22/2016</c:v>
                </c:pt>
                <c:pt idx="283">
                  <c:v>12/23/2016</c:v>
                </c:pt>
                <c:pt idx="284">
                  <c:v>12/24/2016</c:v>
                </c:pt>
                <c:pt idx="285">
                  <c:v>12/25/2016</c:v>
                </c:pt>
                <c:pt idx="286">
                  <c:v>12/26/2016</c:v>
                </c:pt>
                <c:pt idx="287">
                  <c:v>12/27/2016</c:v>
                </c:pt>
                <c:pt idx="288">
                  <c:v>12/28/2016</c:v>
                </c:pt>
                <c:pt idx="289">
                  <c:v>12/29/2016</c:v>
                </c:pt>
                <c:pt idx="290">
                  <c:v>12/30/2016</c:v>
                </c:pt>
                <c:pt idx="291">
                  <c:v>12/31/2016</c:v>
                </c:pt>
                <c:pt idx="292">
                  <c:v>1/1/2017</c:v>
                </c:pt>
                <c:pt idx="293">
                  <c:v>1/2/2017</c:v>
                </c:pt>
                <c:pt idx="294">
                  <c:v>1/3/2017</c:v>
                </c:pt>
                <c:pt idx="295">
                  <c:v>1/4/2017</c:v>
                </c:pt>
                <c:pt idx="296">
                  <c:v>1/5/2017</c:v>
                </c:pt>
                <c:pt idx="297">
                  <c:v>1/6/2017</c:v>
                </c:pt>
                <c:pt idx="298">
                  <c:v>1/7/2017</c:v>
                </c:pt>
                <c:pt idx="299">
                  <c:v>1/8/2017</c:v>
                </c:pt>
                <c:pt idx="300">
                  <c:v>1/9/2017</c:v>
                </c:pt>
                <c:pt idx="301">
                  <c:v>1/10/2017</c:v>
                </c:pt>
                <c:pt idx="302">
                  <c:v>1/11/2017</c:v>
                </c:pt>
                <c:pt idx="303">
                  <c:v>1/12/2017</c:v>
                </c:pt>
                <c:pt idx="304">
                  <c:v>1/13/2017</c:v>
                </c:pt>
                <c:pt idx="305">
                  <c:v>1/14/2017</c:v>
                </c:pt>
                <c:pt idx="306">
                  <c:v>1/15/2017</c:v>
                </c:pt>
                <c:pt idx="307">
                  <c:v>1/16/2017</c:v>
                </c:pt>
                <c:pt idx="308">
                  <c:v>1/17/2017</c:v>
                </c:pt>
                <c:pt idx="309">
                  <c:v>1/18/2017</c:v>
                </c:pt>
                <c:pt idx="310">
                  <c:v>1/19/2017</c:v>
                </c:pt>
                <c:pt idx="311">
                  <c:v>1/20/2017</c:v>
                </c:pt>
                <c:pt idx="312">
                  <c:v>1/21/2017</c:v>
                </c:pt>
                <c:pt idx="313">
                  <c:v>1/22/2017</c:v>
                </c:pt>
                <c:pt idx="314">
                  <c:v>1/23/2017</c:v>
                </c:pt>
                <c:pt idx="315">
                  <c:v>1/24/2017</c:v>
                </c:pt>
                <c:pt idx="316">
                  <c:v>1/25/2017</c:v>
                </c:pt>
                <c:pt idx="317">
                  <c:v>1/26/2017</c:v>
                </c:pt>
                <c:pt idx="318">
                  <c:v>1/27/2017</c:v>
                </c:pt>
                <c:pt idx="319">
                  <c:v>1/28/2017</c:v>
                </c:pt>
                <c:pt idx="320">
                  <c:v>1/29/2017</c:v>
                </c:pt>
                <c:pt idx="321">
                  <c:v>1/30/2017</c:v>
                </c:pt>
                <c:pt idx="322">
                  <c:v>1/31/2017</c:v>
                </c:pt>
                <c:pt idx="323">
                  <c:v>2/1/2017</c:v>
                </c:pt>
                <c:pt idx="324">
                  <c:v>2/2/2017</c:v>
                </c:pt>
                <c:pt idx="325">
                  <c:v>2/3/2017</c:v>
                </c:pt>
                <c:pt idx="326">
                  <c:v>2/4/2017</c:v>
                </c:pt>
                <c:pt idx="327">
                  <c:v>2/5/2017</c:v>
                </c:pt>
                <c:pt idx="328">
                  <c:v>2/6/2017</c:v>
                </c:pt>
                <c:pt idx="329">
                  <c:v>2/7/2017</c:v>
                </c:pt>
                <c:pt idx="330">
                  <c:v>2/8/2017</c:v>
                </c:pt>
                <c:pt idx="331">
                  <c:v>2/9/2017</c:v>
                </c:pt>
                <c:pt idx="332">
                  <c:v>2/10/2017</c:v>
                </c:pt>
                <c:pt idx="333">
                  <c:v>2/11/2017</c:v>
                </c:pt>
                <c:pt idx="334">
                  <c:v>2/12/2017</c:v>
                </c:pt>
                <c:pt idx="335">
                  <c:v>2/13/2017</c:v>
                </c:pt>
                <c:pt idx="336">
                  <c:v>2/14/2017</c:v>
                </c:pt>
                <c:pt idx="337">
                  <c:v>2/15/2017</c:v>
                </c:pt>
                <c:pt idx="338">
                  <c:v>2/16/2017</c:v>
                </c:pt>
                <c:pt idx="339">
                  <c:v>2/17/2017</c:v>
                </c:pt>
                <c:pt idx="340">
                  <c:v>2/18/2017</c:v>
                </c:pt>
                <c:pt idx="341">
                  <c:v>2/19/2017</c:v>
                </c:pt>
                <c:pt idx="342">
                  <c:v>2/20/2017</c:v>
                </c:pt>
                <c:pt idx="343">
                  <c:v>2/21/2017</c:v>
                </c:pt>
                <c:pt idx="344">
                  <c:v>2/22/2017</c:v>
                </c:pt>
                <c:pt idx="345">
                  <c:v>2/23/2017</c:v>
                </c:pt>
                <c:pt idx="346">
                  <c:v>2/24/2017</c:v>
                </c:pt>
                <c:pt idx="347">
                  <c:v>2/25/2017</c:v>
                </c:pt>
                <c:pt idx="348">
                  <c:v>2/26/2017</c:v>
                </c:pt>
                <c:pt idx="349">
                  <c:v>2/27/2017</c:v>
                </c:pt>
                <c:pt idx="350">
                  <c:v>2/28/2017</c:v>
                </c:pt>
                <c:pt idx="351">
                  <c:v>3/1/2017</c:v>
                </c:pt>
                <c:pt idx="352">
                  <c:v>3/2/2017</c:v>
                </c:pt>
                <c:pt idx="353">
                  <c:v>3/3/2017</c:v>
                </c:pt>
                <c:pt idx="354">
                  <c:v>3/4/2017</c:v>
                </c:pt>
                <c:pt idx="355">
                  <c:v>3/5/2017</c:v>
                </c:pt>
                <c:pt idx="356">
                  <c:v>3/6/2017</c:v>
                </c:pt>
                <c:pt idx="357">
                  <c:v>3/7/2017</c:v>
                </c:pt>
                <c:pt idx="358">
                  <c:v>3/8/2017</c:v>
                </c:pt>
                <c:pt idx="359">
                  <c:v>3/9/2017</c:v>
                </c:pt>
                <c:pt idx="360">
                  <c:v>3/10/2017</c:v>
                </c:pt>
                <c:pt idx="361">
                  <c:v>3/11/2017</c:v>
                </c:pt>
                <c:pt idx="362">
                  <c:v>3/12/2017</c:v>
                </c:pt>
                <c:pt idx="363">
                  <c:v>3/13/2017</c:v>
                </c:pt>
                <c:pt idx="364">
                  <c:v>3/14/2017</c:v>
                </c:pt>
                <c:pt idx="365">
                  <c:v>3/15/2017</c:v>
                </c:pt>
                <c:pt idx="366">
                  <c:v>3/16/2017</c:v>
                </c:pt>
                <c:pt idx="367">
                  <c:v>3/17/2017</c:v>
                </c:pt>
                <c:pt idx="368">
                  <c:v>3/18/2017</c:v>
                </c:pt>
                <c:pt idx="369">
                  <c:v>3/19/2017</c:v>
                </c:pt>
                <c:pt idx="370">
                  <c:v>3/20/2017</c:v>
                </c:pt>
                <c:pt idx="371">
                  <c:v>3/21/2017</c:v>
                </c:pt>
                <c:pt idx="372">
                  <c:v>3/22/2017</c:v>
                </c:pt>
                <c:pt idx="373">
                  <c:v>3/23/2017</c:v>
                </c:pt>
                <c:pt idx="374">
                  <c:v>3/24/2017</c:v>
                </c:pt>
                <c:pt idx="375">
                  <c:v>3/25/2017</c:v>
                </c:pt>
                <c:pt idx="376">
                  <c:v>3/26/2017</c:v>
                </c:pt>
                <c:pt idx="377">
                  <c:v>3/27/2017</c:v>
                </c:pt>
                <c:pt idx="378">
                  <c:v>3/28/2017</c:v>
                </c:pt>
                <c:pt idx="379">
                  <c:v>3/29/2017</c:v>
                </c:pt>
                <c:pt idx="380">
                  <c:v>3/30/2017</c:v>
                </c:pt>
                <c:pt idx="381">
                  <c:v>3/31/2017</c:v>
                </c:pt>
                <c:pt idx="382">
                  <c:v>4/1/2017</c:v>
                </c:pt>
                <c:pt idx="383">
                  <c:v>4/2/2017</c:v>
                </c:pt>
                <c:pt idx="384">
                  <c:v>4/3/2017</c:v>
                </c:pt>
                <c:pt idx="385">
                  <c:v>4/4/2017</c:v>
                </c:pt>
                <c:pt idx="386">
                  <c:v>4/5/2017</c:v>
                </c:pt>
                <c:pt idx="387">
                  <c:v>4/6/2017</c:v>
                </c:pt>
                <c:pt idx="388">
                  <c:v>4/7/2017</c:v>
                </c:pt>
                <c:pt idx="389">
                  <c:v>4/8/2017</c:v>
                </c:pt>
                <c:pt idx="390">
                  <c:v>4/9/2017</c:v>
                </c:pt>
                <c:pt idx="391">
                  <c:v>4/10/2017</c:v>
                </c:pt>
                <c:pt idx="392">
                  <c:v>4/11/2017</c:v>
                </c:pt>
                <c:pt idx="393">
                  <c:v>4/12/2017</c:v>
                </c:pt>
                <c:pt idx="394">
                  <c:v>4/13/2017</c:v>
                </c:pt>
                <c:pt idx="395">
                  <c:v>4/14/2017</c:v>
                </c:pt>
                <c:pt idx="396">
                  <c:v>4/15/2017</c:v>
                </c:pt>
                <c:pt idx="397">
                  <c:v>4/16/2017</c:v>
                </c:pt>
                <c:pt idx="398">
                  <c:v>4/17/2017</c:v>
                </c:pt>
                <c:pt idx="399">
                  <c:v>4/18/2017</c:v>
                </c:pt>
                <c:pt idx="400">
                  <c:v>4/19/2017</c:v>
                </c:pt>
                <c:pt idx="401">
                  <c:v>4/20/2017</c:v>
                </c:pt>
                <c:pt idx="402">
                  <c:v>4/21/2017</c:v>
                </c:pt>
                <c:pt idx="403">
                  <c:v>4/22/2017</c:v>
                </c:pt>
                <c:pt idx="404">
                  <c:v>4/23/2017</c:v>
                </c:pt>
                <c:pt idx="405">
                  <c:v>4/24/2017</c:v>
                </c:pt>
                <c:pt idx="406">
                  <c:v>4/25/2017</c:v>
                </c:pt>
                <c:pt idx="407">
                  <c:v>4/26/2017</c:v>
                </c:pt>
                <c:pt idx="408">
                  <c:v>4/27/2017</c:v>
                </c:pt>
                <c:pt idx="409">
                  <c:v>4/28/2017</c:v>
                </c:pt>
                <c:pt idx="410">
                  <c:v>4/29/2017</c:v>
                </c:pt>
                <c:pt idx="411">
                  <c:v>4/30/2017</c:v>
                </c:pt>
                <c:pt idx="412">
                  <c:v>5/1/2017</c:v>
                </c:pt>
                <c:pt idx="413">
                  <c:v>5/2/2017</c:v>
                </c:pt>
                <c:pt idx="414">
                  <c:v>5/3/2017</c:v>
                </c:pt>
                <c:pt idx="415">
                  <c:v>5/4/2017</c:v>
                </c:pt>
                <c:pt idx="416">
                  <c:v>5/5/2017</c:v>
                </c:pt>
                <c:pt idx="417">
                  <c:v>5/6/2017</c:v>
                </c:pt>
                <c:pt idx="418">
                  <c:v>5/7/2017</c:v>
                </c:pt>
                <c:pt idx="419">
                  <c:v>5/8/2017</c:v>
                </c:pt>
                <c:pt idx="420">
                  <c:v>5/9/2017</c:v>
                </c:pt>
                <c:pt idx="421">
                  <c:v>5/10/2017</c:v>
                </c:pt>
                <c:pt idx="422">
                  <c:v>5/11/2017</c:v>
                </c:pt>
                <c:pt idx="423">
                  <c:v>5/12/2017</c:v>
                </c:pt>
                <c:pt idx="424">
                  <c:v>5/13/2017</c:v>
                </c:pt>
                <c:pt idx="425">
                  <c:v>5/14/2017</c:v>
                </c:pt>
                <c:pt idx="426">
                  <c:v>5/15/2017</c:v>
                </c:pt>
                <c:pt idx="427">
                  <c:v>5/16/2017</c:v>
                </c:pt>
                <c:pt idx="428">
                  <c:v>5/17/2017</c:v>
                </c:pt>
                <c:pt idx="429">
                  <c:v>5/18/2017</c:v>
                </c:pt>
                <c:pt idx="430">
                  <c:v>5/19/2017</c:v>
                </c:pt>
                <c:pt idx="431">
                  <c:v>5/20/2017</c:v>
                </c:pt>
                <c:pt idx="432">
                  <c:v>5/21/2017</c:v>
                </c:pt>
                <c:pt idx="433">
                  <c:v>5/22/2017</c:v>
                </c:pt>
                <c:pt idx="434">
                  <c:v>5/23/2017</c:v>
                </c:pt>
                <c:pt idx="435">
                  <c:v>5/24/2017</c:v>
                </c:pt>
                <c:pt idx="436">
                  <c:v>5/25/2017</c:v>
                </c:pt>
                <c:pt idx="437">
                  <c:v>5/26/2017</c:v>
                </c:pt>
                <c:pt idx="438">
                  <c:v>5/27/2017</c:v>
                </c:pt>
                <c:pt idx="439">
                  <c:v>5/28/2017</c:v>
                </c:pt>
                <c:pt idx="440">
                  <c:v>5/29/2017</c:v>
                </c:pt>
                <c:pt idx="441">
                  <c:v>5/30/2017</c:v>
                </c:pt>
                <c:pt idx="442">
                  <c:v>5/31/2017</c:v>
                </c:pt>
                <c:pt idx="443">
                  <c:v>6/1/2017</c:v>
                </c:pt>
                <c:pt idx="444">
                  <c:v>6/2/2017</c:v>
                </c:pt>
                <c:pt idx="445">
                  <c:v>6/3/2017</c:v>
                </c:pt>
                <c:pt idx="446">
                  <c:v>6/4/2017</c:v>
                </c:pt>
                <c:pt idx="447">
                  <c:v>6/5/2017</c:v>
                </c:pt>
                <c:pt idx="448">
                  <c:v>6/6/2017</c:v>
                </c:pt>
                <c:pt idx="449">
                  <c:v>6/7/2017</c:v>
                </c:pt>
                <c:pt idx="450">
                  <c:v>6/8/2017</c:v>
                </c:pt>
                <c:pt idx="451">
                  <c:v>6/9/2017</c:v>
                </c:pt>
                <c:pt idx="452">
                  <c:v>6/10/2017</c:v>
                </c:pt>
                <c:pt idx="453">
                  <c:v>6/11/2017</c:v>
                </c:pt>
                <c:pt idx="454">
                  <c:v>6/12/2017</c:v>
                </c:pt>
                <c:pt idx="455">
                  <c:v>6/13/2017</c:v>
                </c:pt>
                <c:pt idx="456">
                  <c:v>6/14/2017</c:v>
                </c:pt>
                <c:pt idx="457">
                  <c:v>6/15/2017</c:v>
                </c:pt>
                <c:pt idx="458">
                  <c:v>6/16/2017</c:v>
                </c:pt>
                <c:pt idx="459">
                  <c:v>6/17/2017</c:v>
                </c:pt>
                <c:pt idx="460">
                  <c:v>6/18/2017</c:v>
                </c:pt>
                <c:pt idx="461">
                  <c:v>6/19/2017</c:v>
                </c:pt>
                <c:pt idx="462">
                  <c:v>6/20/2017</c:v>
                </c:pt>
                <c:pt idx="463">
                  <c:v>6/21/2017</c:v>
                </c:pt>
                <c:pt idx="464">
                  <c:v>6/22/2017</c:v>
                </c:pt>
                <c:pt idx="465">
                  <c:v>6/23/2017</c:v>
                </c:pt>
                <c:pt idx="466">
                  <c:v>6/24/2017</c:v>
                </c:pt>
                <c:pt idx="467">
                  <c:v>6/25/2017</c:v>
                </c:pt>
                <c:pt idx="468">
                  <c:v>6/26/2017</c:v>
                </c:pt>
                <c:pt idx="469">
                  <c:v>6/27/2017</c:v>
                </c:pt>
                <c:pt idx="470">
                  <c:v>6/28/2017</c:v>
                </c:pt>
                <c:pt idx="471">
                  <c:v>6/29/2017</c:v>
                </c:pt>
                <c:pt idx="472">
                  <c:v>6/30/2017</c:v>
                </c:pt>
                <c:pt idx="473">
                  <c:v>7/1/2017</c:v>
                </c:pt>
                <c:pt idx="474">
                  <c:v>7/2/2017</c:v>
                </c:pt>
                <c:pt idx="475">
                  <c:v>7/3/2017</c:v>
                </c:pt>
                <c:pt idx="476">
                  <c:v>7/4/2017</c:v>
                </c:pt>
                <c:pt idx="477">
                  <c:v>7/5/2017</c:v>
                </c:pt>
                <c:pt idx="478">
                  <c:v>7/6/2017</c:v>
                </c:pt>
                <c:pt idx="479">
                  <c:v>7/7/2017</c:v>
                </c:pt>
                <c:pt idx="480">
                  <c:v>7/8/2017</c:v>
                </c:pt>
                <c:pt idx="481">
                  <c:v>7/9/2017</c:v>
                </c:pt>
                <c:pt idx="482">
                  <c:v>7/10/2017</c:v>
                </c:pt>
                <c:pt idx="483">
                  <c:v>7/11/2017</c:v>
                </c:pt>
                <c:pt idx="484">
                  <c:v>7/12/2017</c:v>
                </c:pt>
                <c:pt idx="485">
                  <c:v>7/13/2017</c:v>
                </c:pt>
                <c:pt idx="486">
                  <c:v>7/14/2017</c:v>
                </c:pt>
                <c:pt idx="487">
                  <c:v>7/15/2017</c:v>
                </c:pt>
                <c:pt idx="488">
                  <c:v>7/16/2017</c:v>
                </c:pt>
                <c:pt idx="489">
                  <c:v>7/17/2017</c:v>
                </c:pt>
                <c:pt idx="490">
                  <c:v>7/18/2017</c:v>
                </c:pt>
                <c:pt idx="491">
                  <c:v>7/19/2017</c:v>
                </c:pt>
                <c:pt idx="492">
                  <c:v>7/20/2017</c:v>
                </c:pt>
                <c:pt idx="493">
                  <c:v>7/21/2017</c:v>
                </c:pt>
                <c:pt idx="494">
                  <c:v>7/22/2017</c:v>
                </c:pt>
                <c:pt idx="495">
                  <c:v>7/23/2017</c:v>
                </c:pt>
                <c:pt idx="496">
                  <c:v>7/24/2017</c:v>
                </c:pt>
                <c:pt idx="497">
                  <c:v>7/25/2017</c:v>
                </c:pt>
                <c:pt idx="498">
                  <c:v>7/26/2017</c:v>
                </c:pt>
                <c:pt idx="499">
                  <c:v>7/27/2017</c:v>
                </c:pt>
                <c:pt idx="500">
                  <c:v>7/28/2017</c:v>
                </c:pt>
                <c:pt idx="501">
                  <c:v>7/29/2017</c:v>
                </c:pt>
                <c:pt idx="502">
                  <c:v>7/30/2017</c:v>
                </c:pt>
                <c:pt idx="503">
                  <c:v>7/31/2017</c:v>
                </c:pt>
                <c:pt idx="504">
                  <c:v>8/1/2017</c:v>
                </c:pt>
              </c:strCache>
            </c:strRef>
          </c:cat>
          <c:val>
            <c:numRef>
              <c:f>lifetime_piv1!$B$6:$B$511</c:f>
              <c:numCache>
                <c:formatCode>General</c:formatCode>
                <c:ptCount val="505"/>
                <c:pt idx="0">
                  <c:v>1500</c:v>
                </c:pt>
                <c:pt idx="1">
                  <c:v>185</c:v>
                </c:pt>
                <c:pt idx="2">
                  <c:v>12645</c:v>
                </c:pt>
                <c:pt idx="3">
                  <c:v>47055</c:v>
                </c:pt>
                <c:pt idx="4">
                  <c:v>84720</c:v>
                </c:pt>
                <c:pt idx="5">
                  <c:v>120820</c:v>
                </c:pt>
                <c:pt idx="6">
                  <c:v>122480</c:v>
                </c:pt>
                <c:pt idx="7">
                  <c:v>126735</c:v>
                </c:pt>
                <c:pt idx="8">
                  <c:v>130190</c:v>
                </c:pt>
                <c:pt idx="9">
                  <c:v>137015</c:v>
                </c:pt>
                <c:pt idx="10">
                  <c:v>128345</c:v>
                </c:pt>
                <c:pt idx="11">
                  <c:v>133745</c:v>
                </c:pt>
                <c:pt idx="12">
                  <c:v>133070</c:v>
                </c:pt>
                <c:pt idx="13">
                  <c:v>124230</c:v>
                </c:pt>
                <c:pt idx="14">
                  <c:v>122810</c:v>
                </c:pt>
                <c:pt idx="15">
                  <c:v>118940</c:v>
                </c:pt>
                <c:pt idx="16">
                  <c:v>116535</c:v>
                </c:pt>
                <c:pt idx="17">
                  <c:v>149440</c:v>
                </c:pt>
                <c:pt idx="18">
                  <c:v>163840</c:v>
                </c:pt>
                <c:pt idx="19">
                  <c:v>165920</c:v>
                </c:pt>
                <c:pt idx="20">
                  <c:v>134410</c:v>
                </c:pt>
                <c:pt idx="21">
                  <c:v>133169</c:v>
                </c:pt>
                <c:pt idx="22">
                  <c:v>166065</c:v>
                </c:pt>
                <c:pt idx="23">
                  <c:v>163545</c:v>
                </c:pt>
                <c:pt idx="24">
                  <c:v>164850</c:v>
                </c:pt>
                <c:pt idx="25">
                  <c:v>178410</c:v>
                </c:pt>
                <c:pt idx="26">
                  <c:v>160820</c:v>
                </c:pt>
                <c:pt idx="27">
                  <c:v>121860</c:v>
                </c:pt>
                <c:pt idx="28">
                  <c:v>115010</c:v>
                </c:pt>
                <c:pt idx="29">
                  <c:v>104180</c:v>
                </c:pt>
                <c:pt idx="30">
                  <c:v>98995</c:v>
                </c:pt>
                <c:pt idx="31">
                  <c:v>115570</c:v>
                </c:pt>
                <c:pt idx="32">
                  <c:v>133945</c:v>
                </c:pt>
                <c:pt idx="33">
                  <c:v>129875</c:v>
                </c:pt>
                <c:pt idx="34">
                  <c:v>95260</c:v>
                </c:pt>
                <c:pt idx="35">
                  <c:v>93545</c:v>
                </c:pt>
                <c:pt idx="36">
                  <c:v>96145</c:v>
                </c:pt>
                <c:pt idx="37">
                  <c:v>92125</c:v>
                </c:pt>
                <c:pt idx="38">
                  <c:v>100755</c:v>
                </c:pt>
                <c:pt idx="39">
                  <c:v>102690</c:v>
                </c:pt>
                <c:pt idx="40">
                  <c:v>102920</c:v>
                </c:pt>
                <c:pt idx="41">
                  <c:v>98145</c:v>
                </c:pt>
                <c:pt idx="42">
                  <c:v>88305</c:v>
                </c:pt>
                <c:pt idx="43">
                  <c:v>83385</c:v>
                </c:pt>
                <c:pt idx="44">
                  <c:v>83830</c:v>
                </c:pt>
                <c:pt idx="45">
                  <c:v>88125</c:v>
                </c:pt>
                <c:pt idx="46">
                  <c:v>104655</c:v>
                </c:pt>
                <c:pt idx="47">
                  <c:v>100475</c:v>
                </c:pt>
                <c:pt idx="48">
                  <c:v>88860</c:v>
                </c:pt>
                <c:pt idx="49">
                  <c:v>89460</c:v>
                </c:pt>
                <c:pt idx="50">
                  <c:v>98600</c:v>
                </c:pt>
                <c:pt idx="51">
                  <c:v>109690</c:v>
                </c:pt>
                <c:pt idx="52">
                  <c:v>388338</c:v>
                </c:pt>
                <c:pt idx="53">
                  <c:v>433687</c:v>
                </c:pt>
                <c:pt idx="54">
                  <c:v>369949</c:v>
                </c:pt>
                <c:pt idx="55">
                  <c:v>246256</c:v>
                </c:pt>
                <c:pt idx="56">
                  <c:v>49372</c:v>
                </c:pt>
                <c:pt idx="57">
                  <c:v>48481</c:v>
                </c:pt>
                <c:pt idx="58">
                  <c:v>49307</c:v>
                </c:pt>
                <c:pt idx="59">
                  <c:v>128289</c:v>
                </c:pt>
                <c:pt idx="60">
                  <c:v>149506</c:v>
                </c:pt>
                <c:pt idx="61">
                  <c:v>143696</c:v>
                </c:pt>
                <c:pt idx="62">
                  <c:v>126895</c:v>
                </c:pt>
                <c:pt idx="63">
                  <c:v>133450</c:v>
                </c:pt>
                <c:pt idx="64">
                  <c:v>141327</c:v>
                </c:pt>
                <c:pt idx="65">
                  <c:v>133400</c:v>
                </c:pt>
                <c:pt idx="66">
                  <c:v>141155</c:v>
                </c:pt>
                <c:pt idx="67">
                  <c:v>136800</c:v>
                </c:pt>
                <c:pt idx="68">
                  <c:v>134930</c:v>
                </c:pt>
                <c:pt idx="69">
                  <c:v>117290</c:v>
                </c:pt>
                <c:pt idx="70">
                  <c:v>115980</c:v>
                </c:pt>
                <c:pt idx="71">
                  <c:v>117075</c:v>
                </c:pt>
                <c:pt idx="72">
                  <c:v>139835</c:v>
                </c:pt>
                <c:pt idx="73">
                  <c:v>133760</c:v>
                </c:pt>
                <c:pt idx="74">
                  <c:v>123895</c:v>
                </c:pt>
                <c:pt idx="75">
                  <c:v>126295</c:v>
                </c:pt>
                <c:pt idx="76">
                  <c:v>120690</c:v>
                </c:pt>
                <c:pt idx="77">
                  <c:v>119605</c:v>
                </c:pt>
                <c:pt idx="78">
                  <c:v>133490</c:v>
                </c:pt>
                <c:pt idx="79">
                  <c:v>141545</c:v>
                </c:pt>
                <c:pt idx="80">
                  <c:v>132925</c:v>
                </c:pt>
                <c:pt idx="81">
                  <c:v>126495</c:v>
                </c:pt>
                <c:pt idx="82">
                  <c:v>128760</c:v>
                </c:pt>
                <c:pt idx="83">
                  <c:v>115535</c:v>
                </c:pt>
                <c:pt idx="84">
                  <c:v>112875</c:v>
                </c:pt>
                <c:pt idx="85">
                  <c:v>122135</c:v>
                </c:pt>
                <c:pt idx="86">
                  <c:v>135755</c:v>
                </c:pt>
                <c:pt idx="87">
                  <c:v>131430</c:v>
                </c:pt>
                <c:pt idx="88">
                  <c:v>129095</c:v>
                </c:pt>
                <c:pt idx="89">
                  <c:v>108190</c:v>
                </c:pt>
                <c:pt idx="90">
                  <c:v>109115</c:v>
                </c:pt>
                <c:pt idx="91">
                  <c:v>108985</c:v>
                </c:pt>
                <c:pt idx="92">
                  <c:v>147190</c:v>
                </c:pt>
                <c:pt idx="93">
                  <c:v>182750</c:v>
                </c:pt>
                <c:pt idx="94">
                  <c:v>173600</c:v>
                </c:pt>
                <c:pt idx="95">
                  <c:v>132135</c:v>
                </c:pt>
                <c:pt idx="96">
                  <c:v>119635</c:v>
                </c:pt>
                <c:pt idx="97">
                  <c:v>135895</c:v>
                </c:pt>
                <c:pt idx="98">
                  <c:v>139780</c:v>
                </c:pt>
                <c:pt idx="99">
                  <c:v>132965</c:v>
                </c:pt>
                <c:pt idx="100">
                  <c:v>125910</c:v>
                </c:pt>
                <c:pt idx="101">
                  <c:v>124560</c:v>
                </c:pt>
                <c:pt idx="102">
                  <c:v>128445</c:v>
                </c:pt>
                <c:pt idx="103">
                  <c:v>130875</c:v>
                </c:pt>
                <c:pt idx="104">
                  <c:v>129175</c:v>
                </c:pt>
                <c:pt idx="105">
                  <c:v>136165</c:v>
                </c:pt>
                <c:pt idx="106">
                  <c:v>148075</c:v>
                </c:pt>
                <c:pt idx="107">
                  <c:v>144345</c:v>
                </c:pt>
                <c:pt idx="108">
                  <c:v>196130</c:v>
                </c:pt>
                <c:pt idx="109">
                  <c:v>241140</c:v>
                </c:pt>
                <c:pt idx="110">
                  <c:v>187750</c:v>
                </c:pt>
                <c:pt idx="111">
                  <c:v>199160</c:v>
                </c:pt>
                <c:pt idx="112">
                  <c:v>144222</c:v>
                </c:pt>
                <c:pt idx="113">
                  <c:v>139925</c:v>
                </c:pt>
                <c:pt idx="114">
                  <c:v>130417</c:v>
                </c:pt>
                <c:pt idx="115">
                  <c:v>149387</c:v>
                </c:pt>
                <c:pt idx="116">
                  <c:v>166602</c:v>
                </c:pt>
                <c:pt idx="117">
                  <c:v>157890</c:v>
                </c:pt>
                <c:pt idx="118">
                  <c:v>123030</c:v>
                </c:pt>
                <c:pt idx="119">
                  <c:v>115965</c:v>
                </c:pt>
                <c:pt idx="120">
                  <c:v>105725</c:v>
                </c:pt>
                <c:pt idx="121">
                  <c:v>106035</c:v>
                </c:pt>
                <c:pt idx="122">
                  <c:v>203648</c:v>
                </c:pt>
                <c:pt idx="123">
                  <c:v>169750</c:v>
                </c:pt>
                <c:pt idx="124">
                  <c:v>160740</c:v>
                </c:pt>
                <c:pt idx="125">
                  <c:v>168180</c:v>
                </c:pt>
                <c:pt idx="126">
                  <c:v>166135</c:v>
                </c:pt>
                <c:pt idx="127">
                  <c:v>161965</c:v>
                </c:pt>
                <c:pt idx="128">
                  <c:v>153140</c:v>
                </c:pt>
                <c:pt idx="129">
                  <c:v>169385</c:v>
                </c:pt>
                <c:pt idx="130">
                  <c:v>188950</c:v>
                </c:pt>
                <c:pt idx="131">
                  <c:v>184170</c:v>
                </c:pt>
                <c:pt idx="132">
                  <c:v>169235</c:v>
                </c:pt>
                <c:pt idx="133">
                  <c:v>161885</c:v>
                </c:pt>
                <c:pt idx="134">
                  <c:v>174065</c:v>
                </c:pt>
                <c:pt idx="135">
                  <c:v>165640</c:v>
                </c:pt>
                <c:pt idx="136">
                  <c:v>174010</c:v>
                </c:pt>
                <c:pt idx="137">
                  <c:v>154175</c:v>
                </c:pt>
                <c:pt idx="138">
                  <c:v>137480</c:v>
                </c:pt>
                <c:pt idx="139">
                  <c:v>128785</c:v>
                </c:pt>
                <c:pt idx="140">
                  <c:v>118085</c:v>
                </c:pt>
                <c:pt idx="141">
                  <c:v>112265</c:v>
                </c:pt>
                <c:pt idx="142">
                  <c:v>109360</c:v>
                </c:pt>
                <c:pt idx="143">
                  <c:v>123405</c:v>
                </c:pt>
                <c:pt idx="144">
                  <c:v>124355</c:v>
                </c:pt>
                <c:pt idx="145">
                  <c:v>124975</c:v>
                </c:pt>
                <c:pt idx="146">
                  <c:v>137420</c:v>
                </c:pt>
                <c:pt idx="147">
                  <c:v>142810</c:v>
                </c:pt>
                <c:pt idx="148">
                  <c:v>132085</c:v>
                </c:pt>
                <c:pt idx="149">
                  <c:v>139275</c:v>
                </c:pt>
                <c:pt idx="150">
                  <c:v>144785</c:v>
                </c:pt>
                <c:pt idx="151">
                  <c:v>155710</c:v>
                </c:pt>
                <c:pt idx="152">
                  <c:v>159540</c:v>
                </c:pt>
                <c:pt idx="153">
                  <c:v>148990</c:v>
                </c:pt>
                <c:pt idx="154">
                  <c:v>140455</c:v>
                </c:pt>
                <c:pt idx="155">
                  <c:v>138525</c:v>
                </c:pt>
                <c:pt idx="156">
                  <c:v>142445</c:v>
                </c:pt>
                <c:pt idx="157">
                  <c:v>1496672</c:v>
                </c:pt>
                <c:pt idx="158">
                  <c:v>1476581</c:v>
                </c:pt>
                <c:pt idx="159">
                  <c:v>950705</c:v>
                </c:pt>
                <c:pt idx="160">
                  <c:v>648766</c:v>
                </c:pt>
                <c:pt idx="161">
                  <c:v>63131</c:v>
                </c:pt>
                <c:pt idx="162">
                  <c:v>66684</c:v>
                </c:pt>
                <c:pt idx="163">
                  <c:v>66066</c:v>
                </c:pt>
                <c:pt idx="164">
                  <c:v>71713</c:v>
                </c:pt>
                <c:pt idx="165">
                  <c:v>96754</c:v>
                </c:pt>
                <c:pt idx="166">
                  <c:v>96485</c:v>
                </c:pt>
                <c:pt idx="167">
                  <c:v>83598</c:v>
                </c:pt>
                <c:pt idx="168">
                  <c:v>92871</c:v>
                </c:pt>
                <c:pt idx="169">
                  <c:v>94269</c:v>
                </c:pt>
                <c:pt idx="170">
                  <c:v>97911</c:v>
                </c:pt>
                <c:pt idx="171">
                  <c:v>138253</c:v>
                </c:pt>
                <c:pt idx="172">
                  <c:v>171375</c:v>
                </c:pt>
                <c:pt idx="173">
                  <c:v>145999</c:v>
                </c:pt>
                <c:pt idx="174">
                  <c:v>142869</c:v>
                </c:pt>
                <c:pt idx="175">
                  <c:v>113151</c:v>
                </c:pt>
                <c:pt idx="176">
                  <c:v>101670</c:v>
                </c:pt>
                <c:pt idx="177">
                  <c:v>108955</c:v>
                </c:pt>
                <c:pt idx="178">
                  <c:v>109040</c:v>
                </c:pt>
                <c:pt idx="179">
                  <c:v>121870</c:v>
                </c:pt>
                <c:pt idx="180">
                  <c:v>133443</c:v>
                </c:pt>
                <c:pt idx="181">
                  <c:v>112229</c:v>
                </c:pt>
                <c:pt idx="182">
                  <c:v>104865</c:v>
                </c:pt>
                <c:pt idx="183">
                  <c:v>405473</c:v>
                </c:pt>
                <c:pt idx="184">
                  <c:v>765894</c:v>
                </c:pt>
                <c:pt idx="185">
                  <c:v>500756</c:v>
                </c:pt>
                <c:pt idx="186">
                  <c:v>338013</c:v>
                </c:pt>
                <c:pt idx="187">
                  <c:v>262822</c:v>
                </c:pt>
                <c:pt idx="188">
                  <c:v>219013</c:v>
                </c:pt>
                <c:pt idx="189">
                  <c:v>158951</c:v>
                </c:pt>
                <c:pt idx="190">
                  <c:v>74420</c:v>
                </c:pt>
                <c:pt idx="191">
                  <c:v>76797</c:v>
                </c:pt>
                <c:pt idx="192">
                  <c:v>80246</c:v>
                </c:pt>
                <c:pt idx="193">
                  <c:v>85456</c:v>
                </c:pt>
                <c:pt idx="194">
                  <c:v>79056</c:v>
                </c:pt>
                <c:pt idx="195">
                  <c:v>77165</c:v>
                </c:pt>
                <c:pt idx="196">
                  <c:v>70785</c:v>
                </c:pt>
                <c:pt idx="197">
                  <c:v>77803</c:v>
                </c:pt>
                <c:pt idx="198">
                  <c:v>78679</c:v>
                </c:pt>
                <c:pt idx="199">
                  <c:v>79551</c:v>
                </c:pt>
                <c:pt idx="200">
                  <c:v>92344</c:v>
                </c:pt>
                <c:pt idx="201">
                  <c:v>90411</c:v>
                </c:pt>
                <c:pt idx="202">
                  <c:v>79568</c:v>
                </c:pt>
                <c:pt idx="203">
                  <c:v>89290</c:v>
                </c:pt>
                <c:pt idx="204">
                  <c:v>83784</c:v>
                </c:pt>
                <c:pt idx="205">
                  <c:v>76552</c:v>
                </c:pt>
                <c:pt idx="206">
                  <c:v>91964</c:v>
                </c:pt>
                <c:pt idx="207">
                  <c:v>98772</c:v>
                </c:pt>
                <c:pt idx="208">
                  <c:v>99861</c:v>
                </c:pt>
                <c:pt idx="209">
                  <c:v>94232</c:v>
                </c:pt>
                <c:pt idx="210">
                  <c:v>93877</c:v>
                </c:pt>
                <c:pt idx="211">
                  <c:v>92324</c:v>
                </c:pt>
                <c:pt idx="212">
                  <c:v>83040</c:v>
                </c:pt>
                <c:pt idx="213">
                  <c:v>52903</c:v>
                </c:pt>
                <c:pt idx="214">
                  <c:v>54146</c:v>
                </c:pt>
                <c:pt idx="215">
                  <c:v>60329</c:v>
                </c:pt>
                <c:pt idx="216">
                  <c:v>51491</c:v>
                </c:pt>
                <c:pt idx="217">
                  <c:v>135739</c:v>
                </c:pt>
                <c:pt idx="218">
                  <c:v>308650</c:v>
                </c:pt>
                <c:pt idx="219">
                  <c:v>269655</c:v>
                </c:pt>
                <c:pt idx="220">
                  <c:v>195542</c:v>
                </c:pt>
                <c:pt idx="221">
                  <c:v>168314</c:v>
                </c:pt>
                <c:pt idx="222">
                  <c:v>149982</c:v>
                </c:pt>
                <c:pt idx="223">
                  <c:v>138600</c:v>
                </c:pt>
                <c:pt idx="224">
                  <c:v>136742</c:v>
                </c:pt>
                <c:pt idx="225">
                  <c:v>122888</c:v>
                </c:pt>
                <c:pt idx="226">
                  <c:v>110568</c:v>
                </c:pt>
                <c:pt idx="227">
                  <c:v>98333</c:v>
                </c:pt>
                <c:pt idx="228">
                  <c:v>94638</c:v>
                </c:pt>
                <c:pt idx="229">
                  <c:v>97015</c:v>
                </c:pt>
                <c:pt idx="230">
                  <c:v>79322</c:v>
                </c:pt>
                <c:pt idx="231">
                  <c:v>79221</c:v>
                </c:pt>
                <c:pt idx="232">
                  <c:v>76255</c:v>
                </c:pt>
                <c:pt idx="233">
                  <c:v>92090</c:v>
                </c:pt>
                <c:pt idx="234">
                  <c:v>62072</c:v>
                </c:pt>
                <c:pt idx="235">
                  <c:v>69174</c:v>
                </c:pt>
                <c:pt idx="236">
                  <c:v>71134</c:v>
                </c:pt>
                <c:pt idx="237">
                  <c:v>64082</c:v>
                </c:pt>
                <c:pt idx="238">
                  <c:v>57711</c:v>
                </c:pt>
                <c:pt idx="239">
                  <c:v>52807</c:v>
                </c:pt>
                <c:pt idx="240">
                  <c:v>98166</c:v>
                </c:pt>
                <c:pt idx="241">
                  <c:v>103897</c:v>
                </c:pt>
                <c:pt idx="242">
                  <c:v>104706</c:v>
                </c:pt>
                <c:pt idx="243">
                  <c:v>103138</c:v>
                </c:pt>
                <c:pt idx="244">
                  <c:v>94441</c:v>
                </c:pt>
                <c:pt idx="245">
                  <c:v>92318</c:v>
                </c:pt>
                <c:pt idx="246">
                  <c:v>90655</c:v>
                </c:pt>
                <c:pt idx="247">
                  <c:v>93818</c:v>
                </c:pt>
                <c:pt idx="248">
                  <c:v>93330</c:v>
                </c:pt>
                <c:pt idx="249">
                  <c:v>103483</c:v>
                </c:pt>
                <c:pt idx="250">
                  <c:v>107701</c:v>
                </c:pt>
                <c:pt idx="251">
                  <c:v>101776</c:v>
                </c:pt>
                <c:pt idx="252">
                  <c:v>128017</c:v>
                </c:pt>
                <c:pt idx="253">
                  <c:v>126105</c:v>
                </c:pt>
                <c:pt idx="254">
                  <c:v>108833</c:v>
                </c:pt>
                <c:pt idx="255">
                  <c:v>106712</c:v>
                </c:pt>
                <c:pt idx="256">
                  <c:v>114010</c:v>
                </c:pt>
                <c:pt idx="257">
                  <c:v>117305</c:v>
                </c:pt>
                <c:pt idx="258">
                  <c:v>85054</c:v>
                </c:pt>
                <c:pt idx="259">
                  <c:v>92346</c:v>
                </c:pt>
                <c:pt idx="260">
                  <c:v>91389</c:v>
                </c:pt>
                <c:pt idx="261">
                  <c:v>92686</c:v>
                </c:pt>
                <c:pt idx="262">
                  <c:v>79814</c:v>
                </c:pt>
                <c:pt idx="263">
                  <c:v>87056</c:v>
                </c:pt>
                <c:pt idx="264">
                  <c:v>87550</c:v>
                </c:pt>
                <c:pt idx="265">
                  <c:v>77991</c:v>
                </c:pt>
                <c:pt idx="266">
                  <c:v>81139</c:v>
                </c:pt>
                <c:pt idx="267">
                  <c:v>71949</c:v>
                </c:pt>
                <c:pt idx="268">
                  <c:v>44480</c:v>
                </c:pt>
                <c:pt idx="269">
                  <c:v>25142</c:v>
                </c:pt>
                <c:pt idx="270">
                  <c:v>21149</c:v>
                </c:pt>
                <c:pt idx="271">
                  <c:v>21248</c:v>
                </c:pt>
                <c:pt idx="272">
                  <c:v>21760</c:v>
                </c:pt>
                <c:pt idx="273">
                  <c:v>21247</c:v>
                </c:pt>
                <c:pt idx="274">
                  <c:v>20123</c:v>
                </c:pt>
                <c:pt idx="275">
                  <c:v>15923</c:v>
                </c:pt>
                <c:pt idx="276">
                  <c:v>16983</c:v>
                </c:pt>
                <c:pt idx="277">
                  <c:v>16567</c:v>
                </c:pt>
                <c:pt idx="278">
                  <c:v>15725</c:v>
                </c:pt>
                <c:pt idx="279">
                  <c:v>17925</c:v>
                </c:pt>
                <c:pt idx="280">
                  <c:v>19519</c:v>
                </c:pt>
                <c:pt idx="281">
                  <c:v>21071</c:v>
                </c:pt>
                <c:pt idx="282">
                  <c:v>21398</c:v>
                </c:pt>
                <c:pt idx="283">
                  <c:v>20866</c:v>
                </c:pt>
                <c:pt idx="284">
                  <c:v>22270</c:v>
                </c:pt>
                <c:pt idx="285">
                  <c:v>14826</c:v>
                </c:pt>
                <c:pt idx="286">
                  <c:v>19725</c:v>
                </c:pt>
                <c:pt idx="287">
                  <c:v>21241</c:v>
                </c:pt>
                <c:pt idx="288">
                  <c:v>29073</c:v>
                </c:pt>
                <c:pt idx="289">
                  <c:v>26560</c:v>
                </c:pt>
                <c:pt idx="290">
                  <c:v>601631</c:v>
                </c:pt>
                <c:pt idx="291">
                  <c:v>325914</c:v>
                </c:pt>
                <c:pt idx="292">
                  <c:v>332561</c:v>
                </c:pt>
                <c:pt idx="293">
                  <c:v>15417</c:v>
                </c:pt>
                <c:pt idx="294">
                  <c:v>29035</c:v>
                </c:pt>
                <c:pt idx="295">
                  <c:v>41033</c:v>
                </c:pt>
                <c:pt idx="296">
                  <c:v>43067</c:v>
                </c:pt>
                <c:pt idx="297">
                  <c:v>42221</c:v>
                </c:pt>
                <c:pt idx="298">
                  <c:v>44484</c:v>
                </c:pt>
                <c:pt idx="299">
                  <c:v>40818</c:v>
                </c:pt>
                <c:pt idx="300">
                  <c:v>37444</c:v>
                </c:pt>
                <c:pt idx="301">
                  <c:v>35329</c:v>
                </c:pt>
                <c:pt idx="302">
                  <c:v>37042</c:v>
                </c:pt>
                <c:pt idx="303">
                  <c:v>38085</c:v>
                </c:pt>
                <c:pt idx="304">
                  <c:v>37084</c:v>
                </c:pt>
                <c:pt idx="305">
                  <c:v>48537</c:v>
                </c:pt>
                <c:pt idx="306">
                  <c:v>49872</c:v>
                </c:pt>
                <c:pt idx="307">
                  <c:v>54895</c:v>
                </c:pt>
                <c:pt idx="308">
                  <c:v>57273</c:v>
                </c:pt>
                <c:pt idx="309">
                  <c:v>62115</c:v>
                </c:pt>
                <c:pt idx="310">
                  <c:v>55490</c:v>
                </c:pt>
                <c:pt idx="311">
                  <c:v>58270</c:v>
                </c:pt>
                <c:pt idx="312">
                  <c:v>65803</c:v>
                </c:pt>
                <c:pt idx="313">
                  <c:v>68033</c:v>
                </c:pt>
                <c:pt idx="314">
                  <c:v>65184</c:v>
                </c:pt>
                <c:pt idx="315">
                  <c:v>71327</c:v>
                </c:pt>
                <c:pt idx="316">
                  <c:v>57144</c:v>
                </c:pt>
                <c:pt idx="317">
                  <c:v>41339</c:v>
                </c:pt>
                <c:pt idx="318">
                  <c:v>36393</c:v>
                </c:pt>
                <c:pt idx="319">
                  <c:v>37809</c:v>
                </c:pt>
                <c:pt idx="320">
                  <c:v>31870</c:v>
                </c:pt>
                <c:pt idx="321">
                  <c:v>271662</c:v>
                </c:pt>
                <c:pt idx="322">
                  <c:v>228761</c:v>
                </c:pt>
                <c:pt idx="323">
                  <c:v>112283</c:v>
                </c:pt>
                <c:pt idx="324">
                  <c:v>105843</c:v>
                </c:pt>
                <c:pt idx="325">
                  <c:v>99841</c:v>
                </c:pt>
                <c:pt idx="326">
                  <c:v>104378</c:v>
                </c:pt>
                <c:pt idx="327">
                  <c:v>100114</c:v>
                </c:pt>
                <c:pt idx="328">
                  <c:v>88753</c:v>
                </c:pt>
                <c:pt idx="329">
                  <c:v>62315</c:v>
                </c:pt>
                <c:pt idx="330">
                  <c:v>59124</c:v>
                </c:pt>
                <c:pt idx="331">
                  <c:v>46830</c:v>
                </c:pt>
                <c:pt idx="332">
                  <c:v>47501</c:v>
                </c:pt>
                <c:pt idx="333">
                  <c:v>46935</c:v>
                </c:pt>
                <c:pt idx="334">
                  <c:v>51339</c:v>
                </c:pt>
                <c:pt idx="335">
                  <c:v>60078</c:v>
                </c:pt>
                <c:pt idx="336">
                  <c:v>57092</c:v>
                </c:pt>
                <c:pt idx="337">
                  <c:v>53620</c:v>
                </c:pt>
                <c:pt idx="338">
                  <c:v>77649</c:v>
                </c:pt>
                <c:pt idx="339">
                  <c:v>70012</c:v>
                </c:pt>
                <c:pt idx="340">
                  <c:v>367877</c:v>
                </c:pt>
                <c:pt idx="341">
                  <c:v>400245</c:v>
                </c:pt>
                <c:pt idx="342">
                  <c:v>247319</c:v>
                </c:pt>
                <c:pt idx="343">
                  <c:v>42083</c:v>
                </c:pt>
                <c:pt idx="344">
                  <c:v>42224</c:v>
                </c:pt>
                <c:pt idx="345">
                  <c:v>47490</c:v>
                </c:pt>
                <c:pt idx="346">
                  <c:v>46025</c:v>
                </c:pt>
                <c:pt idx="347">
                  <c:v>46179</c:v>
                </c:pt>
                <c:pt idx="348">
                  <c:v>48938</c:v>
                </c:pt>
                <c:pt idx="349">
                  <c:v>41702</c:v>
                </c:pt>
                <c:pt idx="350">
                  <c:v>45263</c:v>
                </c:pt>
                <c:pt idx="351">
                  <c:v>51775</c:v>
                </c:pt>
                <c:pt idx="352">
                  <c:v>52625</c:v>
                </c:pt>
                <c:pt idx="353">
                  <c:v>59793</c:v>
                </c:pt>
                <c:pt idx="354">
                  <c:v>63549</c:v>
                </c:pt>
                <c:pt idx="355">
                  <c:v>64270</c:v>
                </c:pt>
                <c:pt idx="356">
                  <c:v>59478</c:v>
                </c:pt>
                <c:pt idx="357">
                  <c:v>68390</c:v>
                </c:pt>
                <c:pt idx="358">
                  <c:v>502836</c:v>
                </c:pt>
                <c:pt idx="359">
                  <c:v>387522</c:v>
                </c:pt>
                <c:pt idx="360">
                  <c:v>161544</c:v>
                </c:pt>
                <c:pt idx="361">
                  <c:v>107928</c:v>
                </c:pt>
                <c:pt idx="362">
                  <c:v>79293</c:v>
                </c:pt>
                <c:pt idx="363">
                  <c:v>67365</c:v>
                </c:pt>
                <c:pt idx="364">
                  <c:v>60832</c:v>
                </c:pt>
                <c:pt idx="365">
                  <c:v>61168</c:v>
                </c:pt>
                <c:pt idx="366">
                  <c:v>51613</c:v>
                </c:pt>
                <c:pt idx="367">
                  <c:v>296692</c:v>
                </c:pt>
                <c:pt idx="368">
                  <c:v>150897</c:v>
                </c:pt>
                <c:pt idx="369">
                  <c:v>105518</c:v>
                </c:pt>
                <c:pt idx="370">
                  <c:v>93392</c:v>
                </c:pt>
                <c:pt idx="371">
                  <c:v>88521</c:v>
                </c:pt>
                <c:pt idx="372">
                  <c:v>88148</c:v>
                </c:pt>
                <c:pt idx="373">
                  <c:v>90330</c:v>
                </c:pt>
                <c:pt idx="374">
                  <c:v>87780</c:v>
                </c:pt>
                <c:pt idx="375">
                  <c:v>91683</c:v>
                </c:pt>
                <c:pt idx="376">
                  <c:v>97686</c:v>
                </c:pt>
                <c:pt idx="377">
                  <c:v>101702</c:v>
                </c:pt>
                <c:pt idx="378">
                  <c:v>94853</c:v>
                </c:pt>
                <c:pt idx="379">
                  <c:v>101105</c:v>
                </c:pt>
                <c:pt idx="380">
                  <c:v>120089</c:v>
                </c:pt>
                <c:pt idx="381">
                  <c:v>120802</c:v>
                </c:pt>
                <c:pt idx="382">
                  <c:v>121938</c:v>
                </c:pt>
                <c:pt idx="383">
                  <c:v>152500</c:v>
                </c:pt>
                <c:pt idx="384">
                  <c:v>169983</c:v>
                </c:pt>
                <c:pt idx="385">
                  <c:v>105620</c:v>
                </c:pt>
                <c:pt idx="386">
                  <c:v>84172</c:v>
                </c:pt>
                <c:pt idx="387">
                  <c:v>91108</c:v>
                </c:pt>
                <c:pt idx="388">
                  <c:v>87401</c:v>
                </c:pt>
                <c:pt idx="389">
                  <c:v>95220</c:v>
                </c:pt>
                <c:pt idx="390">
                  <c:v>102071</c:v>
                </c:pt>
                <c:pt idx="391">
                  <c:v>91196</c:v>
                </c:pt>
                <c:pt idx="392">
                  <c:v>90851</c:v>
                </c:pt>
                <c:pt idx="393">
                  <c:v>116116</c:v>
                </c:pt>
                <c:pt idx="394">
                  <c:v>207495</c:v>
                </c:pt>
                <c:pt idx="395">
                  <c:v>136940</c:v>
                </c:pt>
                <c:pt idx="396">
                  <c:v>103525</c:v>
                </c:pt>
                <c:pt idx="397">
                  <c:v>108226</c:v>
                </c:pt>
                <c:pt idx="398">
                  <c:v>95088</c:v>
                </c:pt>
                <c:pt idx="399">
                  <c:v>100224</c:v>
                </c:pt>
                <c:pt idx="400">
                  <c:v>104216</c:v>
                </c:pt>
                <c:pt idx="401">
                  <c:v>98591</c:v>
                </c:pt>
                <c:pt idx="402">
                  <c:v>101058</c:v>
                </c:pt>
                <c:pt idx="403">
                  <c:v>109097</c:v>
                </c:pt>
                <c:pt idx="404">
                  <c:v>115087</c:v>
                </c:pt>
                <c:pt idx="405">
                  <c:v>103895</c:v>
                </c:pt>
                <c:pt idx="406">
                  <c:v>95611</c:v>
                </c:pt>
                <c:pt idx="407">
                  <c:v>93034</c:v>
                </c:pt>
                <c:pt idx="408">
                  <c:v>110299</c:v>
                </c:pt>
                <c:pt idx="409">
                  <c:v>111570</c:v>
                </c:pt>
                <c:pt idx="410">
                  <c:v>91458</c:v>
                </c:pt>
                <c:pt idx="411">
                  <c:v>93382</c:v>
                </c:pt>
                <c:pt idx="412">
                  <c:v>79752</c:v>
                </c:pt>
                <c:pt idx="413">
                  <c:v>79667</c:v>
                </c:pt>
                <c:pt idx="414">
                  <c:v>77656</c:v>
                </c:pt>
                <c:pt idx="415">
                  <c:v>76801</c:v>
                </c:pt>
                <c:pt idx="416">
                  <c:v>75376</c:v>
                </c:pt>
                <c:pt idx="417">
                  <c:v>90112</c:v>
                </c:pt>
                <c:pt idx="418">
                  <c:v>93630</c:v>
                </c:pt>
                <c:pt idx="419">
                  <c:v>92414</c:v>
                </c:pt>
                <c:pt idx="420">
                  <c:v>97769</c:v>
                </c:pt>
                <c:pt idx="421">
                  <c:v>92603</c:v>
                </c:pt>
                <c:pt idx="422">
                  <c:v>86407</c:v>
                </c:pt>
                <c:pt idx="423">
                  <c:v>74942</c:v>
                </c:pt>
                <c:pt idx="424">
                  <c:v>94485</c:v>
                </c:pt>
                <c:pt idx="425">
                  <c:v>91904</c:v>
                </c:pt>
                <c:pt idx="426">
                  <c:v>83325</c:v>
                </c:pt>
                <c:pt idx="427">
                  <c:v>93047</c:v>
                </c:pt>
                <c:pt idx="428">
                  <c:v>97822</c:v>
                </c:pt>
                <c:pt idx="429">
                  <c:v>103075</c:v>
                </c:pt>
                <c:pt idx="430">
                  <c:v>428188</c:v>
                </c:pt>
                <c:pt idx="431">
                  <c:v>556705</c:v>
                </c:pt>
                <c:pt idx="432">
                  <c:v>428655</c:v>
                </c:pt>
                <c:pt idx="433">
                  <c:v>293013</c:v>
                </c:pt>
                <c:pt idx="434">
                  <c:v>55829</c:v>
                </c:pt>
                <c:pt idx="435">
                  <c:v>68835</c:v>
                </c:pt>
                <c:pt idx="436">
                  <c:v>90249</c:v>
                </c:pt>
                <c:pt idx="437">
                  <c:v>75851</c:v>
                </c:pt>
                <c:pt idx="438">
                  <c:v>77076</c:v>
                </c:pt>
                <c:pt idx="439">
                  <c:v>72702</c:v>
                </c:pt>
                <c:pt idx="440">
                  <c:v>78867</c:v>
                </c:pt>
                <c:pt idx="441">
                  <c:v>77410</c:v>
                </c:pt>
                <c:pt idx="442">
                  <c:v>74842</c:v>
                </c:pt>
                <c:pt idx="443">
                  <c:v>70178</c:v>
                </c:pt>
                <c:pt idx="444">
                  <c:v>70840</c:v>
                </c:pt>
                <c:pt idx="445">
                  <c:v>66906</c:v>
                </c:pt>
                <c:pt idx="446">
                  <c:v>64387</c:v>
                </c:pt>
                <c:pt idx="447">
                  <c:v>63960</c:v>
                </c:pt>
                <c:pt idx="448">
                  <c:v>62141</c:v>
                </c:pt>
                <c:pt idx="449">
                  <c:v>69224</c:v>
                </c:pt>
                <c:pt idx="450">
                  <c:v>78035</c:v>
                </c:pt>
                <c:pt idx="451">
                  <c:v>85465</c:v>
                </c:pt>
                <c:pt idx="452">
                  <c:v>88103</c:v>
                </c:pt>
                <c:pt idx="453">
                  <c:v>88512</c:v>
                </c:pt>
                <c:pt idx="454">
                  <c:v>80497</c:v>
                </c:pt>
                <c:pt idx="455">
                  <c:v>82274</c:v>
                </c:pt>
                <c:pt idx="456">
                  <c:v>76486</c:v>
                </c:pt>
                <c:pt idx="457">
                  <c:v>71607</c:v>
                </c:pt>
                <c:pt idx="458">
                  <c:v>80786</c:v>
                </c:pt>
                <c:pt idx="459">
                  <c:v>87762</c:v>
                </c:pt>
                <c:pt idx="460">
                  <c:v>89131</c:v>
                </c:pt>
                <c:pt idx="461">
                  <c:v>90493</c:v>
                </c:pt>
                <c:pt idx="462">
                  <c:v>88831</c:v>
                </c:pt>
                <c:pt idx="463">
                  <c:v>84390</c:v>
                </c:pt>
                <c:pt idx="464">
                  <c:v>78484</c:v>
                </c:pt>
                <c:pt idx="465">
                  <c:v>70690</c:v>
                </c:pt>
                <c:pt idx="466">
                  <c:v>73999</c:v>
                </c:pt>
                <c:pt idx="467">
                  <c:v>58049</c:v>
                </c:pt>
                <c:pt idx="468">
                  <c:v>76823</c:v>
                </c:pt>
                <c:pt idx="469">
                  <c:v>66918</c:v>
                </c:pt>
                <c:pt idx="470">
                  <c:v>67343</c:v>
                </c:pt>
                <c:pt idx="471">
                  <c:v>70453</c:v>
                </c:pt>
                <c:pt idx="472">
                  <c:v>67261</c:v>
                </c:pt>
                <c:pt idx="473">
                  <c:v>74184</c:v>
                </c:pt>
                <c:pt idx="474">
                  <c:v>80025</c:v>
                </c:pt>
                <c:pt idx="475">
                  <c:v>83875</c:v>
                </c:pt>
                <c:pt idx="476">
                  <c:v>74518</c:v>
                </c:pt>
                <c:pt idx="477">
                  <c:v>69813</c:v>
                </c:pt>
                <c:pt idx="478">
                  <c:v>57449</c:v>
                </c:pt>
                <c:pt idx="479">
                  <c:v>32496</c:v>
                </c:pt>
                <c:pt idx="480">
                  <c:v>23924</c:v>
                </c:pt>
                <c:pt idx="481">
                  <c:v>23687</c:v>
                </c:pt>
                <c:pt idx="482">
                  <c:v>24612</c:v>
                </c:pt>
                <c:pt idx="483">
                  <c:v>27399</c:v>
                </c:pt>
                <c:pt idx="484">
                  <c:v>37070</c:v>
                </c:pt>
                <c:pt idx="485">
                  <c:v>34307</c:v>
                </c:pt>
                <c:pt idx="486">
                  <c:v>35589</c:v>
                </c:pt>
                <c:pt idx="487">
                  <c:v>27233</c:v>
                </c:pt>
                <c:pt idx="488">
                  <c:v>33618</c:v>
                </c:pt>
                <c:pt idx="489">
                  <c:v>31003</c:v>
                </c:pt>
                <c:pt idx="490">
                  <c:v>44475</c:v>
                </c:pt>
                <c:pt idx="491">
                  <c:v>34128</c:v>
                </c:pt>
                <c:pt idx="492">
                  <c:v>43213</c:v>
                </c:pt>
                <c:pt idx="493">
                  <c:v>39836</c:v>
                </c:pt>
                <c:pt idx="494">
                  <c:v>40718</c:v>
                </c:pt>
                <c:pt idx="495">
                  <c:v>39312</c:v>
                </c:pt>
                <c:pt idx="496">
                  <c:v>38329</c:v>
                </c:pt>
                <c:pt idx="497">
                  <c:v>34296</c:v>
                </c:pt>
                <c:pt idx="498">
                  <c:v>40558</c:v>
                </c:pt>
                <c:pt idx="499">
                  <c:v>47715</c:v>
                </c:pt>
                <c:pt idx="500">
                  <c:v>43116</c:v>
                </c:pt>
                <c:pt idx="501">
                  <c:v>52003</c:v>
                </c:pt>
                <c:pt idx="502">
                  <c:v>50203</c:v>
                </c:pt>
                <c:pt idx="503">
                  <c:v>107961</c:v>
                </c:pt>
                <c:pt idx="504">
                  <c:v>77946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lifetime_piv1!$C$5</c:f>
              <c:strCache>
                <c:ptCount val="1"/>
                <c:pt idx="0">
                  <c:v>Sum of Purchased Currency Paid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lifetime_piv1!$A$6:$A$511</c:f>
              <c:strCache>
                <c:ptCount val="505"/>
                <c:pt idx="0">
                  <c:v>3/1/2016</c:v>
                </c:pt>
                <c:pt idx="1">
                  <c:v>3/16/2016</c:v>
                </c:pt>
                <c:pt idx="2">
                  <c:v>3/17/2016</c:v>
                </c:pt>
                <c:pt idx="3">
                  <c:v>3/18/2016</c:v>
                </c:pt>
                <c:pt idx="4">
                  <c:v>3/19/2016</c:v>
                </c:pt>
                <c:pt idx="5">
                  <c:v>3/20/2016</c:v>
                </c:pt>
                <c:pt idx="6">
                  <c:v>3/21/2016</c:v>
                </c:pt>
                <c:pt idx="7">
                  <c:v>3/22/2016</c:v>
                </c:pt>
                <c:pt idx="8">
                  <c:v>3/23/2016</c:v>
                </c:pt>
                <c:pt idx="9">
                  <c:v>3/24/2016</c:v>
                </c:pt>
                <c:pt idx="10">
                  <c:v>3/25/2016</c:v>
                </c:pt>
                <c:pt idx="11">
                  <c:v>3/26/2016</c:v>
                </c:pt>
                <c:pt idx="12">
                  <c:v>3/27/2016</c:v>
                </c:pt>
                <c:pt idx="13">
                  <c:v>3/28/2016</c:v>
                </c:pt>
                <c:pt idx="14">
                  <c:v>3/29/2016</c:v>
                </c:pt>
                <c:pt idx="15">
                  <c:v>3/30/2016</c:v>
                </c:pt>
                <c:pt idx="16">
                  <c:v>3/31/2016</c:v>
                </c:pt>
                <c:pt idx="17">
                  <c:v>4/1/2016</c:v>
                </c:pt>
                <c:pt idx="18">
                  <c:v>4/2/2016</c:v>
                </c:pt>
                <c:pt idx="19">
                  <c:v>4/3/2016</c:v>
                </c:pt>
                <c:pt idx="20">
                  <c:v>4/4/2016</c:v>
                </c:pt>
                <c:pt idx="21">
                  <c:v>4/5/2016</c:v>
                </c:pt>
                <c:pt idx="22">
                  <c:v>4/6/2016</c:v>
                </c:pt>
                <c:pt idx="23">
                  <c:v>4/7/2016</c:v>
                </c:pt>
                <c:pt idx="24">
                  <c:v>4/8/2016</c:v>
                </c:pt>
                <c:pt idx="25">
                  <c:v>4/9/2016</c:v>
                </c:pt>
                <c:pt idx="26">
                  <c:v>4/10/2016</c:v>
                </c:pt>
                <c:pt idx="27">
                  <c:v>4/11/2016</c:v>
                </c:pt>
                <c:pt idx="28">
                  <c:v>4/12/2016</c:v>
                </c:pt>
                <c:pt idx="29">
                  <c:v>4/13/2016</c:v>
                </c:pt>
                <c:pt idx="30">
                  <c:v>4/14/2016</c:v>
                </c:pt>
                <c:pt idx="31">
                  <c:v>4/15/2016</c:v>
                </c:pt>
                <c:pt idx="32">
                  <c:v>4/16/2016</c:v>
                </c:pt>
                <c:pt idx="33">
                  <c:v>4/17/2016</c:v>
                </c:pt>
                <c:pt idx="34">
                  <c:v>4/18/2016</c:v>
                </c:pt>
                <c:pt idx="35">
                  <c:v>4/19/2016</c:v>
                </c:pt>
                <c:pt idx="36">
                  <c:v>4/20/2016</c:v>
                </c:pt>
                <c:pt idx="37">
                  <c:v>4/21/2016</c:v>
                </c:pt>
                <c:pt idx="38">
                  <c:v>4/22/2016</c:v>
                </c:pt>
                <c:pt idx="39">
                  <c:v>4/23/2016</c:v>
                </c:pt>
                <c:pt idx="40">
                  <c:v>4/24/2016</c:v>
                </c:pt>
                <c:pt idx="41">
                  <c:v>4/25/2016</c:v>
                </c:pt>
                <c:pt idx="42">
                  <c:v>4/26/2016</c:v>
                </c:pt>
                <c:pt idx="43">
                  <c:v>4/27/2016</c:v>
                </c:pt>
                <c:pt idx="44">
                  <c:v>4/28/2016</c:v>
                </c:pt>
                <c:pt idx="45">
                  <c:v>4/29/2016</c:v>
                </c:pt>
                <c:pt idx="46">
                  <c:v>4/30/2016</c:v>
                </c:pt>
                <c:pt idx="47">
                  <c:v>5/1/2016</c:v>
                </c:pt>
                <c:pt idx="48">
                  <c:v>5/2/2016</c:v>
                </c:pt>
                <c:pt idx="49">
                  <c:v>5/3/2016</c:v>
                </c:pt>
                <c:pt idx="50">
                  <c:v>5/4/2016</c:v>
                </c:pt>
                <c:pt idx="51">
                  <c:v>5/5/2016</c:v>
                </c:pt>
                <c:pt idx="52">
                  <c:v>5/6/2016</c:v>
                </c:pt>
                <c:pt idx="53">
                  <c:v>5/7/2016</c:v>
                </c:pt>
                <c:pt idx="54">
                  <c:v>5/8/2016</c:v>
                </c:pt>
                <c:pt idx="55">
                  <c:v>5/9/2016</c:v>
                </c:pt>
                <c:pt idx="56">
                  <c:v>5/10/2016</c:v>
                </c:pt>
                <c:pt idx="57">
                  <c:v>5/11/2016</c:v>
                </c:pt>
                <c:pt idx="58">
                  <c:v>5/12/2016</c:v>
                </c:pt>
                <c:pt idx="59">
                  <c:v>5/13/2016</c:v>
                </c:pt>
                <c:pt idx="60">
                  <c:v>5/14/2016</c:v>
                </c:pt>
                <c:pt idx="61">
                  <c:v>5/15/2016</c:v>
                </c:pt>
                <c:pt idx="62">
                  <c:v>5/16/2016</c:v>
                </c:pt>
                <c:pt idx="63">
                  <c:v>5/17/2016</c:v>
                </c:pt>
                <c:pt idx="64">
                  <c:v>5/18/2016</c:v>
                </c:pt>
                <c:pt idx="65">
                  <c:v>5/19/2016</c:v>
                </c:pt>
                <c:pt idx="66">
                  <c:v>5/20/2016</c:v>
                </c:pt>
                <c:pt idx="67">
                  <c:v>5/21/2016</c:v>
                </c:pt>
                <c:pt idx="68">
                  <c:v>5/22/2016</c:v>
                </c:pt>
                <c:pt idx="69">
                  <c:v>5/23/2016</c:v>
                </c:pt>
                <c:pt idx="70">
                  <c:v>5/24/2016</c:v>
                </c:pt>
                <c:pt idx="71">
                  <c:v>5/25/2016</c:v>
                </c:pt>
                <c:pt idx="72">
                  <c:v>5/26/2016</c:v>
                </c:pt>
                <c:pt idx="73">
                  <c:v>5/27/2016</c:v>
                </c:pt>
                <c:pt idx="74">
                  <c:v>5/28/2016</c:v>
                </c:pt>
                <c:pt idx="75">
                  <c:v>5/29/2016</c:v>
                </c:pt>
                <c:pt idx="76">
                  <c:v>5/30/2016</c:v>
                </c:pt>
                <c:pt idx="77">
                  <c:v>5/31/2016</c:v>
                </c:pt>
                <c:pt idx="78">
                  <c:v>6/1/2016</c:v>
                </c:pt>
                <c:pt idx="79">
                  <c:v>6/2/2016</c:v>
                </c:pt>
                <c:pt idx="80">
                  <c:v>6/3/2016</c:v>
                </c:pt>
                <c:pt idx="81">
                  <c:v>6/4/2016</c:v>
                </c:pt>
                <c:pt idx="82">
                  <c:v>6/5/2016</c:v>
                </c:pt>
                <c:pt idx="83">
                  <c:v>6/6/2016</c:v>
                </c:pt>
                <c:pt idx="84">
                  <c:v>6/7/2016</c:v>
                </c:pt>
                <c:pt idx="85">
                  <c:v>6/8/2016</c:v>
                </c:pt>
                <c:pt idx="86">
                  <c:v>6/9/2016</c:v>
                </c:pt>
                <c:pt idx="87">
                  <c:v>6/10/2016</c:v>
                </c:pt>
                <c:pt idx="88">
                  <c:v>6/11/2016</c:v>
                </c:pt>
                <c:pt idx="89">
                  <c:v>6/12/2016</c:v>
                </c:pt>
                <c:pt idx="90">
                  <c:v>6/13/2016</c:v>
                </c:pt>
                <c:pt idx="91">
                  <c:v>6/14/2016</c:v>
                </c:pt>
                <c:pt idx="92">
                  <c:v>6/15/2016</c:v>
                </c:pt>
                <c:pt idx="93">
                  <c:v>6/16/2016</c:v>
                </c:pt>
                <c:pt idx="94">
                  <c:v>6/17/2016</c:v>
                </c:pt>
                <c:pt idx="95">
                  <c:v>6/18/2016</c:v>
                </c:pt>
                <c:pt idx="96">
                  <c:v>6/19/2016</c:v>
                </c:pt>
                <c:pt idx="97">
                  <c:v>6/20/2016</c:v>
                </c:pt>
                <c:pt idx="98">
                  <c:v>6/21/2016</c:v>
                </c:pt>
                <c:pt idx="99">
                  <c:v>6/22/2016</c:v>
                </c:pt>
                <c:pt idx="100">
                  <c:v>6/23/2016</c:v>
                </c:pt>
                <c:pt idx="101">
                  <c:v>6/24/2016</c:v>
                </c:pt>
                <c:pt idx="102">
                  <c:v>6/25/2016</c:v>
                </c:pt>
                <c:pt idx="103">
                  <c:v>6/26/2016</c:v>
                </c:pt>
                <c:pt idx="104">
                  <c:v>6/27/2016</c:v>
                </c:pt>
                <c:pt idx="105">
                  <c:v>6/28/2016</c:v>
                </c:pt>
                <c:pt idx="106">
                  <c:v>6/29/2016</c:v>
                </c:pt>
                <c:pt idx="107">
                  <c:v>6/30/2016</c:v>
                </c:pt>
                <c:pt idx="108">
                  <c:v>7/1/2016</c:v>
                </c:pt>
                <c:pt idx="109">
                  <c:v>7/2/2016</c:v>
                </c:pt>
                <c:pt idx="110">
                  <c:v>7/3/2016</c:v>
                </c:pt>
                <c:pt idx="111">
                  <c:v>7/4/2016</c:v>
                </c:pt>
                <c:pt idx="112">
                  <c:v>7/5/2016</c:v>
                </c:pt>
                <c:pt idx="113">
                  <c:v>7/6/2016</c:v>
                </c:pt>
                <c:pt idx="114">
                  <c:v>7/7/2016</c:v>
                </c:pt>
                <c:pt idx="115">
                  <c:v>7/8/2016</c:v>
                </c:pt>
                <c:pt idx="116">
                  <c:v>7/9/2016</c:v>
                </c:pt>
                <c:pt idx="117">
                  <c:v>7/10/2016</c:v>
                </c:pt>
                <c:pt idx="118">
                  <c:v>7/11/2016</c:v>
                </c:pt>
                <c:pt idx="119">
                  <c:v>7/12/2016</c:v>
                </c:pt>
                <c:pt idx="120">
                  <c:v>7/13/2016</c:v>
                </c:pt>
                <c:pt idx="121">
                  <c:v>7/14/2016</c:v>
                </c:pt>
                <c:pt idx="122">
                  <c:v>7/15/2016</c:v>
                </c:pt>
                <c:pt idx="123">
                  <c:v>7/16/2016</c:v>
                </c:pt>
                <c:pt idx="124">
                  <c:v>7/17/2016</c:v>
                </c:pt>
                <c:pt idx="125">
                  <c:v>7/18/2016</c:v>
                </c:pt>
                <c:pt idx="126">
                  <c:v>7/19/2016</c:v>
                </c:pt>
                <c:pt idx="127">
                  <c:v>7/20/2016</c:v>
                </c:pt>
                <c:pt idx="128">
                  <c:v>7/21/2016</c:v>
                </c:pt>
                <c:pt idx="129">
                  <c:v>7/22/2016</c:v>
                </c:pt>
                <c:pt idx="130">
                  <c:v>7/23/2016</c:v>
                </c:pt>
                <c:pt idx="131">
                  <c:v>7/24/2016</c:v>
                </c:pt>
                <c:pt idx="132">
                  <c:v>7/25/2016</c:v>
                </c:pt>
                <c:pt idx="133">
                  <c:v>7/26/2016</c:v>
                </c:pt>
                <c:pt idx="134">
                  <c:v>7/27/2016</c:v>
                </c:pt>
                <c:pt idx="135">
                  <c:v>7/28/2016</c:v>
                </c:pt>
                <c:pt idx="136">
                  <c:v>7/29/2016</c:v>
                </c:pt>
                <c:pt idx="137">
                  <c:v>7/30/2016</c:v>
                </c:pt>
                <c:pt idx="138">
                  <c:v>7/31/2016</c:v>
                </c:pt>
                <c:pt idx="139">
                  <c:v>8/1/2016</c:v>
                </c:pt>
                <c:pt idx="140">
                  <c:v>8/2/2016</c:v>
                </c:pt>
                <c:pt idx="141">
                  <c:v>8/3/2016</c:v>
                </c:pt>
                <c:pt idx="142">
                  <c:v>8/4/2016</c:v>
                </c:pt>
                <c:pt idx="143">
                  <c:v>8/5/2016</c:v>
                </c:pt>
                <c:pt idx="144">
                  <c:v>8/6/2016</c:v>
                </c:pt>
                <c:pt idx="145">
                  <c:v>8/7/2016</c:v>
                </c:pt>
                <c:pt idx="146">
                  <c:v>8/8/2016</c:v>
                </c:pt>
                <c:pt idx="147">
                  <c:v>8/9/2016</c:v>
                </c:pt>
                <c:pt idx="148">
                  <c:v>8/10/2016</c:v>
                </c:pt>
                <c:pt idx="149">
                  <c:v>8/11/2016</c:v>
                </c:pt>
                <c:pt idx="150">
                  <c:v>8/12/2016</c:v>
                </c:pt>
                <c:pt idx="151">
                  <c:v>8/13/2016</c:v>
                </c:pt>
                <c:pt idx="152">
                  <c:v>8/14/2016</c:v>
                </c:pt>
                <c:pt idx="153">
                  <c:v>8/15/2016</c:v>
                </c:pt>
                <c:pt idx="154">
                  <c:v>8/16/2016</c:v>
                </c:pt>
                <c:pt idx="155">
                  <c:v>8/17/2016</c:v>
                </c:pt>
                <c:pt idx="156">
                  <c:v>8/18/2016</c:v>
                </c:pt>
                <c:pt idx="157">
                  <c:v>8/19/2016</c:v>
                </c:pt>
                <c:pt idx="158">
                  <c:v>8/20/2016</c:v>
                </c:pt>
                <c:pt idx="159">
                  <c:v>8/21/2016</c:v>
                </c:pt>
                <c:pt idx="160">
                  <c:v>8/22/2016</c:v>
                </c:pt>
                <c:pt idx="161">
                  <c:v>8/23/2016</c:v>
                </c:pt>
                <c:pt idx="162">
                  <c:v>8/24/2016</c:v>
                </c:pt>
                <c:pt idx="163">
                  <c:v>8/25/2016</c:v>
                </c:pt>
                <c:pt idx="164">
                  <c:v>8/26/2016</c:v>
                </c:pt>
                <c:pt idx="165">
                  <c:v>8/27/2016</c:v>
                </c:pt>
                <c:pt idx="166">
                  <c:v>8/28/2016</c:v>
                </c:pt>
                <c:pt idx="167">
                  <c:v>8/29/2016</c:v>
                </c:pt>
                <c:pt idx="168">
                  <c:v>8/30/2016</c:v>
                </c:pt>
                <c:pt idx="169">
                  <c:v>8/31/2016</c:v>
                </c:pt>
                <c:pt idx="170">
                  <c:v>9/1/2016</c:v>
                </c:pt>
                <c:pt idx="171">
                  <c:v>9/2/2016</c:v>
                </c:pt>
                <c:pt idx="172">
                  <c:v>9/3/2016</c:v>
                </c:pt>
                <c:pt idx="173">
                  <c:v>9/4/2016</c:v>
                </c:pt>
                <c:pt idx="174">
                  <c:v>9/5/2016</c:v>
                </c:pt>
                <c:pt idx="175">
                  <c:v>9/6/2016</c:v>
                </c:pt>
                <c:pt idx="176">
                  <c:v>9/7/2016</c:v>
                </c:pt>
                <c:pt idx="177">
                  <c:v>9/8/2016</c:v>
                </c:pt>
                <c:pt idx="178">
                  <c:v>9/9/2016</c:v>
                </c:pt>
                <c:pt idx="179">
                  <c:v>9/10/2016</c:v>
                </c:pt>
                <c:pt idx="180">
                  <c:v>9/11/2016</c:v>
                </c:pt>
                <c:pt idx="181">
                  <c:v>9/12/2016</c:v>
                </c:pt>
                <c:pt idx="182">
                  <c:v>9/13/2016</c:v>
                </c:pt>
                <c:pt idx="183">
                  <c:v>9/14/2016</c:v>
                </c:pt>
                <c:pt idx="184">
                  <c:v>9/15/2016</c:v>
                </c:pt>
                <c:pt idx="185">
                  <c:v>9/16/2016</c:v>
                </c:pt>
                <c:pt idx="186">
                  <c:v>9/17/2016</c:v>
                </c:pt>
                <c:pt idx="187">
                  <c:v>9/18/2016</c:v>
                </c:pt>
                <c:pt idx="188">
                  <c:v>9/19/2016</c:v>
                </c:pt>
                <c:pt idx="189">
                  <c:v>9/20/2016</c:v>
                </c:pt>
                <c:pt idx="190">
                  <c:v>9/21/2016</c:v>
                </c:pt>
                <c:pt idx="191">
                  <c:v>9/22/2016</c:v>
                </c:pt>
                <c:pt idx="192">
                  <c:v>9/23/2016</c:v>
                </c:pt>
                <c:pt idx="193">
                  <c:v>9/24/2016</c:v>
                </c:pt>
                <c:pt idx="194">
                  <c:v>9/25/2016</c:v>
                </c:pt>
                <c:pt idx="195">
                  <c:v>9/26/2016</c:v>
                </c:pt>
                <c:pt idx="196">
                  <c:v>9/27/2016</c:v>
                </c:pt>
                <c:pt idx="197">
                  <c:v>9/28/2016</c:v>
                </c:pt>
                <c:pt idx="198">
                  <c:v>9/29/2016</c:v>
                </c:pt>
                <c:pt idx="199">
                  <c:v>9/30/2016</c:v>
                </c:pt>
                <c:pt idx="200">
                  <c:v>10/1/2016</c:v>
                </c:pt>
                <c:pt idx="201">
                  <c:v>10/2/2016</c:v>
                </c:pt>
                <c:pt idx="202">
                  <c:v>10/3/2016</c:v>
                </c:pt>
                <c:pt idx="203">
                  <c:v>10/4/2016</c:v>
                </c:pt>
                <c:pt idx="204">
                  <c:v>10/5/2016</c:v>
                </c:pt>
                <c:pt idx="205">
                  <c:v>10/6/2016</c:v>
                </c:pt>
                <c:pt idx="206">
                  <c:v>10/7/2016</c:v>
                </c:pt>
                <c:pt idx="207">
                  <c:v>10/8/2016</c:v>
                </c:pt>
                <c:pt idx="208">
                  <c:v>10/9/2016</c:v>
                </c:pt>
                <c:pt idx="209">
                  <c:v>10/10/2016</c:v>
                </c:pt>
                <c:pt idx="210">
                  <c:v>10/11/2016</c:v>
                </c:pt>
                <c:pt idx="211">
                  <c:v>10/12/2016</c:v>
                </c:pt>
                <c:pt idx="212">
                  <c:v>10/13/2016</c:v>
                </c:pt>
                <c:pt idx="213">
                  <c:v>10/14/2016</c:v>
                </c:pt>
                <c:pt idx="214">
                  <c:v>10/15/2016</c:v>
                </c:pt>
                <c:pt idx="215">
                  <c:v>10/16/2016</c:v>
                </c:pt>
                <c:pt idx="216">
                  <c:v>10/17/2016</c:v>
                </c:pt>
                <c:pt idx="217">
                  <c:v>10/18/2016</c:v>
                </c:pt>
                <c:pt idx="218">
                  <c:v>10/19/2016</c:v>
                </c:pt>
                <c:pt idx="219">
                  <c:v>10/20/2016</c:v>
                </c:pt>
                <c:pt idx="220">
                  <c:v>10/21/2016</c:v>
                </c:pt>
                <c:pt idx="221">
                  <c:v>10/22/2016</c:v>
                </c:pt>
                <c:pt idx="222">
                  <c:v>10/23/2016</c:v>
                </c:pt>
                <c:pt idx="223">
                  <c:v>10/24/2016</c:v>
                </c:pt>
                <c:pt idx="224">
                  <c:v>10/25/2016</c:v>
                </c:pt>
                <c:pt idx="225">
                  <c:v>10/26/2016</c:v>
                </c:pt>
                <c:pt idx="226">
                  <c:v>10/27/2016</c:v>
                </c:pt>
                <c:pt idx="227">
                  <c:v>10/28/2016</c:v>
                </c:pt>
                <c:pt idx="228">
                  <c:v>10/29/2016</c:v>
                </c:pt>
                <c:pt idx="229">
                  <c:v>10/30/2016</c:v>
                </c:pt>
                <c:pt idx="230">
                  <c:v>10/31/2016</c:v>
                </c:pt>
                <c:pt idx="231">
                  <c:v>11/1/2016</c:v>
                </c:pt>
                <c:pt idx="232">
                  <c:v>11/2/2016</c:v>
                </c:pt>
                <c:pt idx="233">
                  <c:v>11/3/2016</c:v>
                </c:pt>
                <c:pt idx="234">
                  <c:v>11/4/2016</c:v>
                </c:pt>
                <c:pt idx="235">
                  <c:v>11/5/2016</c:v>
                </c:pt>
                <c:pt idx="236">
                  <c:v>11/6/2016</c:v>
                </c:pt>
                <c:pt idx="237">
                  <c:v>11/7/2016</c:v>
                </c:pt>
                <c:pt idx="238">
                  <c:v>11/8/2016</c:v>
                </c:pt>
                <c:pt idx="239">
                  <c:v>11/9/2016</c:v>
                </c:pt>
                <c:pt idx="240">
                  <c:v>11/10/2016</c:v>
                </c:pt>
                <c:pt idx="241">
                  <c:v>11/11/2016</c:v>
                </c:pt>
                <c:pt idx="242">
                  <c:v>11/12/2016</c:v>
                </c:pt>
                <c:pt idx="243">
                  <c:v>11/13/2016</c:v>
                </c:pt>
                <c:pt idx="244">
                  <c:v>11/14/2016</c:v>
                </c:pt>
                <c:pt idx="245">
                  <c:v>11/15/2016</c:v>
                </c:pt>
                <c:pt idx="246">
                  <c:v>11/16/2016</c:v>
                </c:pt>
                <c:pt idx="247">
                  <c:v>11/17/2016</c:v>
                </c:pt>
                <c:pt idx="248">
                  <c:v>11/18/2016</c:v>
                </c:pt>
                <c:pt idx="249">
                  <c:v>11/19/2016</c:v>
                </c:pt>
                <c:pt idx="250">
                  <c:v>11/20/2016</c:v>
                </c:pt>
                <c:pt idx="251">
                  <c:v>11/21/2016</c:v>
                </c:pt>
                <c:pt idx="252">
                  <c:v>11/22/2016</c:v>
                </c:pt>
                <c:pt idx="253">
                  <c:v>11/23/2016</c:v>
                </c:pt>
                <c:pt idx="254">
                  <c:v>11/24/2016</c:v>
                </c:pt>
                <c:pt idx="255">
                  <c:v>11/25/2016</c:v>
                </c:pt>
                <c:pt idx="256">
                  <c:v>11/26/2016</c:v>
                </c:pt>
                <c:pt idx="257">
                  <c:v>11/27/2016</c:v>
                </c:pt>
                <c:pt idx="258">
                  <c:v>11/28/2016</c:v>
                </c:pt>
                <c:pt idx="259">
                  <c:v>11/29/2016</c:v>
                </c:pt>
                <c:pt idx="260">
                  <c:v>11/30/2016</c:v>
                </c:pt>
                <c:pt idx="261">
                  <c:v>12/1/2016</c:v>
                </c:pt>
                <c:pt idx="262">
                  <c:v>12/2/2016</c:v>
                </c:pt>
                <c:pt idx="263">
                  <c:v>12/3/2016</c:v>
                </c:pt>
                <c:pt idx="264">
                  <c:v>12/4/2016</c:v>
                </c:pt>
                <c:pt idx="265">
                  <c:v>12/5/2016</c:v>
                </c:pt>
                <c:pt idx="266">
                  <c:v>12/6/2016</c:v>
                </c:pt>
                <c:pt idx="267">
                  <c:v>12/7/2016</c:v>
                </c:pt>
                <c:pt idx="268">
                  <c:v>12/8/2016</c:v>
                </c:pt>
                <c:pt idx="269">
                  <c:v>12/9/2016</c:v>
                </c:pt>
                <c:pt idx="270">
                  <c:v>12/10/2016</c:v>
                </c:pt>
                <c:pt idx="271">
                  <c:v>12/11/2016</c:v>
                </c:pt>
                <c:pt idx="272">
                  <c:v>12/12/2016</c:v>
                </c:pt>
                <c:pt idx="273">
                  <c:v>12/13/2016</c:v>
                </c:pt>
                <c:pt idx="274">
                  <c:v>12/14/2016</c:v>
                </c:pt>
                <c:pt idx="275">
                  <c:v>12/15/2016</c:v>
                </c:pt>
                <c:pt idx="276">
                  <c:v>12/16/2016</c:v>
                </c:pt>
                <c:pt idx="277">
                  <c:v>12/17/2016</c:v>
                </c:pt>
                <c:pt idx="278">
                  <c:v>12/18/2016</c:v>
                </c:pt>
                <c:pt idx="279">
                  <c:v>12/19/2016</c:v>
                </c:pt>
                <c:pt idx="280">
                  <c:v>12/20/2016</c:v>
                </c:pt>
                <c:pt idx="281">
                  <c:v>12/21/2016</c:v>
                </c:pt>
                <c:pt idx="282">
                  <c:v>12/22/2016</c:v>
                </c:pt>
                <c:pt idx="283">
                  <c:v>12/23/2016</c:v>
                </c:pt>
                <c:pt idx="284">
                  <c:v>12/24/2016</c:v>
                </c:pt>
                <c:pt idx="285">
                  <c:v>12/25/2016</c:v>
                </c:pt>
                <c:pt idx="286">
                  <c:v>12/26/2016</c:v>
                </c:pt>
                <c:pt idx="287">
                  <c:v>12/27/2016</c:v>
                </c:pt>
                <c:pt idx="288">
                  <c:v>12/28/2016</c:v>
                </c:pt>
                <c:pt idx="289">
                  <c:v>12/29/2016</c:v>
                </c:pt>
                <c:pt idx="290">
                  <c:v>12/30/2016</c:v>
                </c:pt>
                <c:pt idx="291">
                  <c:v>12/31/2016</c:v>
                </c:pt>
                <c:pt idx="292">
                  <c:v>1/1/2017</c:v>
                </c:pt>
                <c:pt idx="293">
                  <c:v>1/2/2017</c:v>
                </c:pt>
                <c:pt idx="294">
                  <c:v>1/3/2017</c:v>
                </c:pt>
                <c:pt idx="295">
                  <c:v>1/4/2017</c:v>
                </c:pt>
                <c:pt idx="296">
                  <c:v>1/5/2017</c:v>
                </c:pt>
                <c:pt idx="297">
                  <c:v>1/6/2017</c:v>
                </c:pt>
                <c:pt idx="298">
                  <c:v>1/7/2017</c:v>
                </c:pt>
                <c:pt idx="299">
                  <c:v>1/8/2017</c:v>
                </c:pt>
                <c:pt idx="300">
                  <c:v>1/9/2017</c:v>
                </c:pt>
                <c:pt idx="301">
                  <c:v>1/10/2017</c:v>
                </c:pt>
                <c:pt idx="302">
                  <c:v>1/11/2017</c:v>
                </c:pt>
                <c:pt idx="303">
                  <c:v>1/12/2017</c:v>
                </c:pt>
                <c:pt idx="304">
                  <c:v>1/13/2017</c:v>
                </c:pt>
                <c:pt idx="305">
                  <c:v>1/14/2017</c:v>
                </c:pt>
                <c:pt idx="306">
                  <c:v>1/15/2017</c:v>
                </c:pt>
                <c:pt idx="307">
                  <c:v>1/16/2017</c:v>
                </c:pt>
                <c:pt idx="308">
                  <c:v>1/17/2017</c:v>
                </c:pt>
                <c:pt idx="309">
                  <c:v>1/18/2017</c:v>
                </c:pt>
                <c:pt idx="310">
                  <c:v>1/19/2017</c:v>
                </c:pt>
                <c:pt idx="311">
                  <c:v>1/20/2017</c:v>
                </c:pt>
                <c:pt idx="312">
                  <c:v>1/21/2017</c:v>
                </c:pt>
                <c:pt idx="313">
                  <c:v>1/22/2017</c:v>
                </c:pt>
                <c:pt idx="314">
                  <c:v>1/23/2017</c:v>
                </c:pt>
                <c:pt idx="315">
                  <c:v>1/24/2017</c:v>
                </c:pt>
                <c:pt idx="316">
                  <c:v>1/25/2017</c:v>
                </c:pt>
                <c:pt idx="317">
                  <c:v>1/26/2017</c:v>
                </c:pt>
                <c:pt idx="318">
                  <c:v>1/27/2017</c:v>
                </c:pt>
                <c:pt idx="319">
                  <c:v>1/28/2017</c:v>
                </c:pt>
                <c:pt idx="320">
                  <c:v>1/29/2017</c:v>
                </c:pt>
                <c:pt idx="321">
                  <c:v>1/30/2017</c:v>
                </c:pt>
                <c:pt idx="322">
                  <c:v>1/31/2017</c:v>
                </c:pt>
                <c:pt idx="323">
                  <c:v>2/1/2017</c:v>
                </c:pt>
                <c:pt idx="324">
                  <c:v>2/2/2017</c:v>
                </c:pt>
                <c:pt idx="325">
                  <c:v>2/3/2017</c:v>
                </c:pt>
                <c:pt idx="326">
                  <c:v>2/4/2017</c:v>
                </c:pt>
                <c:pt idx="327">
                  <c:v>2/5/2017</c:v>
                </c:pt>
                <c:pt idx="328">
                  <c:v>2/6/2017</c:v>
                </c:pt>
                <c:pt idx="329">
                  <c:v>2/7/2017</c:v>
                </c:pt>
                <c:pt idx="330">
                  <c:v>2/8/2017</c:v>
                </c:pt>
                <c:pt idx="331">
                  <c:v>2/9/2017</c:v>
                </c:pt>
                <c:pt idx="332">
                  <c:v>2/10/2017</c:v>
                </c:pt>
                <c:pt idx="333">
                  <c:v>2/11/2017</c:v>
                </c:pt>
                <c:pt idx="334">
                  <c:v>2/12/2017</c:v>
                </c:pt>
                <c:pt idx="335">
                  <c:v>2/13/2017</c:v>
                </c:pt>
                <c:pt idx="336">
                  <c:v>2/14/2017</c:v>
                </c:pt>
                <c:pt idx="337">
                  <c:v>2/15/2017</c:v>
                </c:pt>
                <c:pt idx="338">
                  <c:v>2/16/2017</c:v>
                </c:pt>
                <c:pt idx="339">
                  <c:v>2/17/2017</c:v>
                </c:pt>
                <c:pt idx="340">
                  <c:v>2/18/2017</c:v>
                </c:pt>
                <c:pt idx="341">
                  <c:v>2/19/2017</c:v>
                </c:pt>
                <c:pt idx="342">
                  <c:v>2/20/2017</c:v>
                </c:pt>
                <c:pt idx="343">
                  <c:v>2/21/2017</c:v>
                </c:pt>
                <c:pt idx="344">
                  <c:v>2/22/2017</c:v>
                </c:pt>
                <c:pt idx="345">
                  <c:v>2/23/2017</c:v>
                </c:pt>
                <c:pt idx="346">
                  <c:v>2/24/2017</c:v>
                </c:pt>
                <c:pt idx="347">
                  <c:v>2/25/2017</c:v>
                </c:pt>
                <c:pt idx="348">
                  <c:v>2/26/2017</c:v>
                </c:pt>
                <c:pt idx="349">
                  <c:v>2/27/2017</c:v>
                </c:pt>
                <c:pt idx="350">
                  <c:v>2/28/2017</c:v>
                </c:pt>
                <c:pt idx="351">
                  <c:v>3/1/2017</c:v>
                </c:pt>
                <c:pt idx="352">
                  <c:v>3/2/2017</c:v>
                </c:pt>
                <c:pt idx="353">
                  <c:v>3/3/2017</c:v>
                </c:pt>
                <c:pt idx="354">
                  <c:v>3/4/2017</c:v>
                </c:pt>
                <c:pt idx="355">
                  <c:v>3/5/2017</c:v>
                </c:pt>
                <c:pt idx="356">
                  <c:v>3/6/2017</c:v>
                </c:pt>
                <c:pt idx="357">
                  <c:v>3/7/2017</c:v>
                </c:pt>
                <c:pt idx="358">
                  <c:v>3/8/2017</c:v>
                </c:pt>
                <c:pt idx="359">
                  <c:v>3/9/2017</c:v>
                </c:pt>
                <c:pt idx="360">
                  <c:v>3/10/2017</c:v>
                </c:pt>
                <c:pt idx="361">
                  <c:v>3/11/2017</c:v>
                </c:pt>
                <c:pt idx="362">
                  <c:v>3/12/2017</c:v>
                </c:pt>
                <c:pt idx="363">
                  <c:v>3/13/2017</c:v>
                </c:pt>
                <c:pt idx="364">
                  <c:v>3/14/2017</c:v>
                </c:pt>
                <c:pt idx="365">
                  <c:v>3/15/2017</c:v>
                </c:pt>
                <c:pt idx="366">
                  <c:v>3/16/2017</c:v>
                </c:pt>
                <c:pt idx="367">
                  <c:v>3/17/2017</c:v>
                </c:pt>
                <c:pt idx="368">
                  <c:v>3/18/2017</c:v>
                </c:pt>
                <c:pt idx="369">
                  <c:v>3/19/2017</c:v>
                </c:pt>
                <c:pt idx="370">
                  <c:v>3/20/2017</c:v>
                </c:pt>
                <c:pt idx="371">
                  <c:v>3/21/2017</c:v>
                </c:pt>
                <c:pt idx="372">
                  <c:v>3/22/2017</c:v>
                </c:pt>
                <c:pt idx="373">
                  <c:v>3/23/2017</c:v>
                </c:pt>
                <c:pt idx="374">
                  <c:v>3/24/2017</c:v>
                </c:pt>
                <c:pt idx="375">
                  <c:v>3/25/2017</c:v>
                </c:pt>
                <c:pt idx="376">
                  <c:v>3/26/2017</c:v>
                </c:pt>
                <c:pt idx="377">
                  <c:v>3/27/2017</c:v>
                </c:pt>
                <c:pt idx="378">
                  <c:v>3/28/2017</c:v>
                </c:pt>
                <c:pt idx="379">
                  <c:v>3/29/2017</c:v>
                </c:pt>
                <c:pt idx="380">
                  <c:v>3/30/2017</c:v>
                </c:pt>
                <c:pt idx="381">
                  <c:v>3/31/2017</c:v>
                </c:pt>
                <c:pt idx="382">
                  <c:v>4/1/2017</c:v>
                </c:pt>
                <c:pt idx="383">
                  <c:v>4/2/2017</c:v>
                </c:pt>
                <c:pt idx="384">
                  <c:v>4/3/2017</c:v>
                </c:pt>
                <c:pt idx="385">
                  <c:v>4/4/2017</c:v>
                </c:pt>
                <c:pt idx="386">
                  <c:v>4/5/2017</c:v>
                </c:pt>
                <c:pt idx="387">
                  <c:v>4/6/2017</c:v>
                </c:pt>
                <c:pt idx="388">
                  <c:v>4/7/2017</c:v>
                </c:pt>
                <c:pt idx="389">
                  <c:v>4/8/2017</c:v>
                </c:pt>
                <c:pt idx="390">
                  <c:v>4/9/2017</c:v>
                </c:pt>
                <c:pt idx="391">
                  <c:v>4/10/2017</c:v>
                </c:pt>
                <c:pt idx="392">
                  <c:v>4/11/2017</c:v>
                </c:pt>
                <c:pt idx="393">
                  <c:v>4/12/2017</c:v>
                </c:pt>
                <c:pt idx="394">
                  <c:v>4/13/2017</c:v>
                </c:pt>
                <c:pt idx="395">
                  <c:v>4/14/2017</c:v>
                </c:pt>
                <c:pt idx="396">
                  <c:v>4/15/2017</c:v>
                </c:pt>
                <c:pt idx="397">
                  <c:v>4/16/2017</c:v>
                </c:pt>
                <c:pt idx="398">
                  <c:v>4/17/2017</c:v>
                </c:pt>
                <c:pt idx="399">
                  <c:v>4/18/2017</c:v>
                </c:pt>
                <c:pt idx="400">
                  <c:v>4/19/2017</c:v>
                </c:pt>
                <c:pt idx="401">
                  <c:v>4/20/2017</c:v>
                </c:pt>
                <c:pt idx="402">
                  <c:v>4/21/2017</c:v>
                </c:pt>
                <c:pt idx="403">
                  <c:v>4/22/2017</c:v>
                </c:pt>
                <c:pt idx="404">
                  <c:v>4/23/2017</c:v>
                </c:pt>
                <c:pt idx="405">
                  <c:v>4/24/2017</c:v>
                </c:pt>
                <c:pt idx="406">
                  <c:v>4/25/2017</c:v>
                </c:pt>
                <c:pt idx="407">
                  <c:v>4/26/2017</c:v>
                </c:pt>
                <c:pt idx="408">
                  <c:v>4/27/2017</c:v>
                </c:pt>
                <c:pt idx="409">
                  <c:v>4/28/2017</c:v>
                </c:pt>
                <c:pt idx="410">
                  <c:v>4/29/2017</c:v>
                </c:pt>
                <c:pt idx="411">
                  <c:v>4/30/2017</c:v>
                </c:pt>
                <c:pt idx="412">
                  <c:v>5/1/2017</c:v>
                </c:pt>
                <c:pt idx="413">
                  <c:v>5/2/2017</c:v>
                </c:pt>
                <c:pt idx="414">
                  <c:v>5/3/2017</c:v>
                </c:pt>
                <c:pt idx="415">
                  <c:v>5/4/2017</c:v>
                </c:pt>
                <c:pt idx="416">
                  <c:v>5/5/2017</c:v>
                </c:pt>
                <c:pt idx="417">
                  <c:v>5/6/2017</c:v>
                </c:pt>
                <c:pt idx="418">
                  <c:v>5/7/2017</c:v>
                </c:pt>
                <c:pt idx="419">
                  <c:v>5/8/2017</c:v>
                </c:pt>
                <c:pt idx="420">
                  <c:v>5/9/2017</c:v>
                </c:pt>
                <c:pt idx="421">
                  <c:v>5/10/2017</c:v>
                </c:pt>
                <c:pt idx="422">
                  <c:v>5/11/2017</c:v>
                </c:pt>
                <c:pt idx="423">
                  <c:v>5/12/2017</c:v>
                </c:pt>
                <c:pt idx="424">
                  <c:v>5/13/2017</c:v>
                </c:pt>
                <c:pt idx="425">
                  <c:v>5/14/2017</c:v>
                </c:pt>
                <c:pt idx="426">
                  <c:v>5/15/2017</c:v>
                </c:pt>
                <c:pt idx="427">
                  <c:v>5/16/2017</c:v>
                </c:pt>
                <c:pt idx="428">
                  <c:v>5/17/2017</c:v>
                </c:pt>
                <c:pt idx="429">
                  <c:v>5/18/2017</c:v>
                </c:pt>
                <c:pt idx="430">
                  <c:v>5/19/2017</c:v>
                </c:pt>
                <c:pt idx="431">
                  <c:v>5/20/2017</c:v>
                </c:pt>
                <c:pt idx="432">
                  <c:v>5/21/2017</c:v>
                </c:pt>
                <c:pt idx="433">
                  <c:v>5/22/2017</c:v>
                </c:pt>
                <c:pt idx="434">
                  <c:v>5/23/2017</c:v>
                </c:pt>
                <c:pt idx="435">
                  <c:v>5/24/2017</c:v>
                </c:pt>
                <c:pt idx="436">
                  <c:v>5/25/2017</c:v>
                </c:pt>
                <c:pt idx="437">
                  <c:v>5/26/2017</c:v>
                </c:pt>
                <c:pt idx="438">
                  <c:v>5/27/2017</c:v>
                </c:pt>
                <c:pt idx="439">
                  <c:v>5/28/2017</c:v>
                </c:pt>
                <c:pt idx="440">
                  <c:v>5/29/2017</c:v>
                </c:pt>
                <c:pt idx="441">
                  <c:v>5/30/2017</c:v>
                </c:pt>
                <c:pt idx="442">
                  <c:v>5/31/2017</c:v>
                </c:pt>
                <c:pt idx="443">
                  <c:v>6/1/2017</c:v>
                </c:pt>
                <c:pt idx="444">
                  <c:v>6/2/2017</c:v>
                </c:pt>
                <c:pt idx="445">
                  <c:v>6/3/2017</c:v>
                </c:pt>
                <c:pt idx="446">
                  <c:v>6/4/2017</c:v>
                </c:pt>
                <c:pt idx="447">
                  <c:v>6/5/2017</c:v>
                </c:pt>
                <c:pt idx="448">
                  <c:v>6/6/2017</c:v>
                </c:pt>
                <c:pt idx="449">
                  <c:v>6/7/2017</c:v>
                </c:pt>
                <c:pt idx="450">
                  <c:v>6/8/2017</c:v>
                </c:pt>
                <c:pt idx="451">
                  <c:v>6/9/2017</c:v>
                </c:pt>
                <c:pt idx="452">
                  <c:v>6/10/2017</c:v>
                </c:pt>
                <c:pt idx="453">
                  <c:v>6/11/2017</c:v>
                </c:pt>
                <c:pt idx="454">
                  <c:v>6/12/2017</c:v>
                </c:pt>
                <c:pt idx="455">
                  <c:v>6/13/2017</c:v>
                </c:pt>
                <c:pt idx="456">
                  <c:v>6/14/2017</c:v>
                </c:pt>
                <c:pt idx="457">
                  <c:v>6/15/2017</c:v>
                </c:pt>
                <c:pt idx="458">
                  <c:v>6/16/2017</c:v>
                </c:pt>
                <c:pt idx="459">
                  <c:v>6/17/2017</c:v>
                </c:pt>
                <c:pt idx="460">
                  <c:v>6/18/2017</c:v>
                </c:pt>
                <c:pt idx="461">
                  <c:v>6/19/2017</c:v>
                </c:pt>
                <c:pt idx="462">
                  <c:v>6/20/2017</c:v>
                </c:pt>
                <c:pt idx="463">
                  <c:v>6/21/2017</c:v>
                </c:pt>
                <c:pt idx="464">
                  <c:v>6/22/2017</c:v>
                </c:pt>
                <c:pt idx="465">
                  <c:v>6/23/2017</c:v>
                </c:pt>
                <c:pt idx="466">
                  <c:v>6/24/2017</c:v>
                </c:pt>
                <c:pt idx="467">
                  <c:v>6/25/2017</c:v>
                </c:pt>
                <c:pt idx="468">
                  <c:v>6/26/2017</c:v>
                </c:pt>
                <c:pt idx="469">
                  <c:v>6/27/2017</c:v>
                </c:pt>
                <c:pt idx="470">
                  <c:v>6/28/2017</c:v>
                </c:pt>
                <c:pt idx="471">
                  <c:v>6/29/2017</c:v>
                </c:pt>
                <c:pt idx="472">
                  <c:v>6/30/2017</c:v>
                </c:pt>
                <c:pt idx="473">
                  <c:v>7/1/2017</c:v>
                </c:pt>
                <c:pt idx="474">
                  <c:v>7/2/2017</c:v>
                </c:pt>
                <c:pt idx="475">
                  <c:v>7/3/2017</c:v>
                </c:pt>
                <c:pt idx="476">
                  <c:v>7/4/2017</c:v>
                </c:pt>
                <c:pt idx="477">
                  <c:v>7/5/2017</c:v>
                </c:pt>
                <c:pt idx="478">
                  <c:v>7/6/2017</c:v>
                </c:pt>
                <c:pt idx="479">
                  <c:v>7/7/2017</c:v>
                </c:pt>
                <c:pt idx="480">
                  <c:v>7/8/2017</c:v>
                </c:pt>
                <c:pt idx="481">
                  <c:v>7/9/2017</c:v>
                </c:pt>
                <c:pt idx="482">
                  <c:v>7/10/2017</c:v>
                </c:pt>
                <c:pt idx="483">
                  <c:v>7/11/2017</c:v>
                </c:pt>
                <c:pt idx="484">
                  <c:v>7/12/2017</c:v>
                </c:pt>
                <c:pt idx="485">
                  <c:v>7/13/2017</c:v>
                </c:pt>
                <c:pt idx="486">
                  <c:v>7/14/2017</c:v>
                </c:pt>
                <c:pt idx="487">
                  <c:v>7/15/2017</c:v>
                </c:pt>
                <c:pt idx="488">
                  <c:v>7/16/2017</c:v>
                </c:pt>
                <c:pt idx="489">
                  <c:v>7/17/2017</c:v>
                </c:pt>
                <c:pt idx="490">
                  <c:v>7/18/2017</c:v>
                </c:pt>
                <c:pt idx="491">
                  <c:v>7/19/2017</c:v>
                </c:pt>
                <c:pt idx="492">
                  <c:v>7/20/2017</c:v>
                </c:pt>
                <c:pt idx="493">
                  <c:v>7/21/2017</c:v>
                </c:pt>
                <c:pt idx="494">
                  <c:v>7/22/2017</c:v>
                </c:pt>
                <c:pt idx="495">
                  <c:v>7/23/2017</c:v>
                </c:pt>
                <c:pt idx="496">
                  <c:v>7/24/2017</c:v>
                </c:pt>
                <c:pt idx="497">
                  <c:v>7/25/2017</c:v>
                </c:pt>
                <c:pt idx="498">
                  <c:v>7/26/2017</c:v>
                </c:pt>
                <c:pt idx="499">
                  <c:v>7/27/2017</c:v>
                </c:pt>
                <c:pt idx="500">
                  <c:v>7/28/2017</c:v>
                </c:pt>
                <c:pt idx="501">
                  <c:v>7/29/2017</c:v>
                </c:pt>
                <c:pt idx="502">
                  <c:v>7/30/2017</c:v>
                </c:pt>
                <c:pt idx="503">
                  <c:v>7/31/2017</c:v>
                </c:pt>
                <c:pt idx="504">
                  <c:v>8/1/2017</c:v>
                </c:pt>
              </c:strCache>
            </c:strRef>
          </c:cat>
          <c:val>
            <c:numRef>
              <c:f>lifetime_piv1!$C$6:$C$511</c:f>
              <c:numCache>
                <c:formatCode>General</c:formatCode>
                <c:ptCount val="5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40592</c:v>
                </c:pt>
                <c:pt idx="184">
                  <c:v>119901</c:v>
                </c:pt>
                <c:pt idx="185">
                  <c:v>101459</c:v>
                </c:pt>
                <c:pt idx="186">
                  <c:v>70791</c:v>
                </c:pt>
                <c:pt idx="187">
                  <c:v>44853</c:v>
                </c:pt>
                <c:pt idx="188">
                  <c:v>35822</c:v>
                </c:pt>
                <c:pt idx="189">
                  <c:v>29247</c:v>
                </c:pt>
                <c:pt idx="190">
                  <c:v>28815</c:v>
                </c:pt>
                <c:pt idx="191">
                  <c:v>29703</c:v>
                </c:pt>
                <c:pt idx="192">
                  <c:v>33782</c:v>
                </c:pt>
                <c:pt idx="193">
                  <c:v>35934</c:v>
                </c:pt>
                <c:pt idx="194">
                  <c:v>32392</c:v>
                </c:pt>
                <c:pt idx="195">
                  <c:v>29570</c:v>
                </c:pt>
                <c:pt idx="196">
                  <c:v>29115</c:v>
                </c:pt>
                <c:pt idx="197">
                  <c:v>28967</c:v>
                </c:pt>
                <c:pt idx="198">
                  <c:v>28511</c:v>
                </c:pt>
                <c:pt idx="199">
                  <c:v>30557</c:v>
                </c:pt>
                <c:pt idx="200">
                  <c:v>36122</c:v>
                </c:pt>
                <c:pt idx="201">
                  <c:v>31411</c:v>
                </c:pt>
                <c:pt idx="202">
                  <c:v>26826</c:v>
                </c:pt>
                <c:pt idx="203">
                  <c:v>26911</c:v>
                </c:pt>
                <c:pt idx="204">
                  <c:v>26604</c:v>
                </c:pt>
                <c:pt idx="205">
                  <c:v>26415</c:v>
                </c:pt>
                <c:pt idx="206">
                  <c:v>28400</c:v>
                </c:pt>
                <c:pt idx="207">
                  <c:v>31092</c:v>
                </c:pt>
                <c:pt idx="208">
                  <c:v>33954</c:v>
                </c:pt>
                <c:pt idx="209">
                  <c:v>29764</c:v>
                </c:pt>
                <c:pt idx="210">
                  <c:v>27596</c:v>
                </c:pt>
                <c:pt idx="211">
                  <c:v>24421</c:v>
                </c:pt>
                <c:pt idx="212">
                  <c:v>27400</c:v>
                </c:pt>
                <c:pt idx="213">
                  <c:v>22157</c:v>
                </c:pt>
                <c:pt idx="214">
                  <c:v>31514</c:v>
                </c:pt>
                <c:pt idx="215">
                  <c:v>36111</c:v>
                </c:pt>
                <c:pt idx="216">
                  <c:v>36334</c:v>
                </c:pt>
                <c:pt idx="217">
                  <c:v>91536</c:v>
                </c:pt>
                <c:pt idx="218">
                  <c:v>165190</c:v>
                </c:pt>
                <c:pt idx="219">
                  <c:v>123845</c:v>
                </c:pt>
                <c:pt idx="220">
                  <c:v>96248</c:v>
                </c:pt>
                <c:pt idx="221">
                  <c:v>80341</c:v>
                </c:pt>
                <c:pt idx="222">
                  <c:v>63868</c:v>
                </c:pt>
                <c:pt idx="223">
                  <c:v>64655</c:v>
                </c:pt>
                <c:pt idx="224">
                  <c:v>61353</c:v>
                </c:pt>
                <c:pt idx="225">
                  <c:v>52507</c:v>
                </c:pt>
                <c:pt idx="226">
                  <c:v>45432</c:v>
                </c:pt>
                <c:pt idx="227">
                  <c:v>42397</c:v>
                </c:pt>
                <c:pt idx="228">
                  <c:v>38402</c:v>
                </c:pt>
                <c:pt idx="229">
                  <c:v>53948</c:v>
                </c:pt>
                <c:pt idx="230">
                  <c:v>48163</c:v>
                </c:pt>
                <c:pt idx="231">
                  <c:v>44349</c:v>
                </c:pt>
                <c:pt idx="232">
                  <c:v>33405</c:v>
                </c:pt>
                <c:pt idx="233">
                  <c:v>35925</c:v>
                </c:pt>
                <c:pt idx="234">
                  <c:v>31088</c:v>
                </c:pt>
                <c:pt idx="235">
                  <c:v>33326</c:v>
                </c:pt>
                <c:pt idx="236">
                  <c:v>32541</c:v>
                </c:pt>
                <c:pt idx="237">
                  <c:v>28098</c:v>
                </c:pt>
                <c:pt idx="238">
                  <c:v>24174</c:v>
                </c:pt>
                <c:pt idx="239">
                  <c:v>22563</c:v>
                </c:pt>
                <c:pt idx="240">
                  <c:v>33284</c:v>
                </c:pt>
                <c:pt idx="241">
                  <c:v>31848</c:v>
                </c:pt>
                <c:pt idx="242">
                  <c:v>32664</c:v>
                </c:pt>
                <c:pt idx="243">
                  <c:v>33442</c:v>
                </c:pt>
                <c:pt idx="244">
                  <c:v>25544</c:v>
                </c:pt>
                <c:pt idx="245">
                  <c:v>26397</c:v>
                </c:pt>
                <c:pt idx="246">
                  <c:v>27870</c:v>
                </c:pt>
                <c:pt idx="247">
                  <c:v>26598</c:v>
                </c:pt>
                <c:pt idx="248">
                  <c:v>26318</c:v>
                </c:pt>
                <c:pt idx="249">
                  <c:v>28388</c:v>
                </c:pt>
                <c:pt idx="250">
                  <c:v>28895</c:v>
                </c:pt>
                <c:pt idx="251">
                  <c:v>24057</c:v>
                </c:pt>
                <c:pt idx="252">
                  <c:v>29009</c:v>
                </c:pt>
                <c:pt idx="253">
                  <c:v>35397</c:v>
                </c:pt>
                <c:pt idx="254">
                  <c:v>27902</c:v>
                </c:pt>
                <c:pt idx="255">
                  <c:v>65462</c:v>
                </c:pt>
                <c:pt idx="256">
                  <c:v>57385</c:v>
                </c:pt>
                <c:pt idx="257">
                  <c:v>53135</c:v>
                </c:pt>
                <c:pt idx="258">
                  <c:v>32056</c:v>
                </c:pt>
                <c:pt idx="259">
                  <c:v>28624</c:v>
                </c:pt>
                <c:pt idx="260">
                  <c:v>26631</c:v>
                </c:pt>
                <c:pt idx="261">
                  <c:v>25199</c:v>
                </c:pt>
                <c:pt idx="262">
                  <c:v>22896</c:v>
                </c:pt>
                <c:pt idx="263">
                  <c:v>25749</c:v>
                </c:pt>
                <c:pt idx="264">
                  <c:v>27525</c:v>
                </c:pt>
                <c:pt idx="265">
                  <c:v>20469</c:v>
                </c:pt>
                <c:pt idx="266">
                  <c:v>23021</c:v>
                </c:pt>
                <c:pt idx="267">
                  <c:v>18236</c:v>
                </c:pt>
                <c:pt idx="268">
                  <c:v>14785</c:v>
                </c:pt>
                <c:pt idx="269">
                  <c:v>11628</c:v>
                </c:pt>
                <c:pt idx="270">
                  <c:v>16046</c:v>
                </c:pt>
                <c:pt idx="271">
                  <c:v>15547</c:v>
                </c:pt>
                <c:pt idx="272">
                  <c:v>15585</c:v>
                </c:pt>
                <c:pt idx="273">
                  <c:v>14948</c:v>
                </c:pt>
                <c:pt idx="274">
                  <c:v>17577</c:v>
                </c:pt>
                <c:pt idx="275">
                  <c:v>14477</c:v>
                </c:pt>
                <c:pt idx="276">
                  <c:v>12587</c:v>
                </c:pt>
                <c:pt idx="277">
                  <c:v>12663</c:v>
                </c:pt>
                <c:pt idx="278">
                  <c:v>13290</c:v>
                </c:pt>
                <c:pt idx="279">
                  <c:v>12600</c:v>
                </c:pt>
                <c:pt idx="280">
                  <c:v>13221</c:v>
                </c:pt>
                <c:pt idx="281">
                  <c:v>13874</c:v>
                </c:pt>
                <c:pt idx="282">
                  <c:v>14247</c:v>
                </c:pt>
                <c:pt idx="283">
                  <c:v>14949</c:v>
                </c:pt>
                <c:pt idx="284">
                  <c:v>25660</c:v>
                </c:pt>
                <c:pt idx="285">
                  <c:v>19454</c:v>
                </c:pt>
                <c:pt idx="286">
                  <c:v>17860</c:v>
                </c:pt>
                <c:pt idx="287">
                  <c:v>17204</c:v>
                </c:pt>
                <c:pt idx="288">
                  <c:v>20112</c:v>
                </c:pt>
                <c:pt idx="289">
                  <c:v>17025</c:v>
                </c:pt>
                <c:pt idx="290">
                  <c:v>148879</c:v>
                </c:pt>
                <c:pt idx="291">
                  <c:v>88346</c:v>
                </c:pt>
                <c:pt idx="292">
                  <c:v>84800</c:v>
                </c:pt>
                <c:pt idx="293">
                  <c:v>16249</c:v>
                </c:pt>
                <c:pt idx="294">
                  <c:v>24383</c:v>
                </c:pt>
                <c:pt idx="295">
                  <c:v>31367</c:v>
                </c:pt>
                <c:pt idx="296">
                  <c:v>29010</c:v>
                </c:pt>
                <c:pt idx="297">
                  <c:v>24818</c:v>
                </c:pt>
                <c:pt idx="298">
                  <c:v>29025</c:v>
                </c:pt>
                <c:pt idx="299">
                  <c:v>25855</c:v>
                </c:pt>
                <c:pt idx="300">
                  <c:v>19700</c:v>
                </c:pt>
                <c:pt idx="301">
                  <c:v>21843</c:v>
                </c:pt>
                <c:pt idx="302">
                  <c:v>22793</c:v>
                </c:pt>
                <c:pt idx="303">
                  <c:v>25100</c:v>
                </c:pt>
                <c:pt idx="304">
                  <c:v>27358</c:v>
                </c:pt>
                <c:pt idx="305">
                  <c:v>32498</c:v>
                </c:pt>
                <c:pt idx="306">
                  <c:v>30073</c:v>
                </c:pt>
                <c:pt idx="307">
                  <c:v>31860</c:v>
                </c:pt>
                <c:pt idx="308">
                  <c:v>27372</c:v>
                </c:pt>
                <c:pt idx="309">
                  <c:v>24870</c:v>
                </c:pt>
                <c:pt idx="310">
                  <c:v>27435</c:v>
                </c:pt>
                <c:pt idx="311">
                  <c:v>22940</c:v>
                </c:pt>
                <c:pt idx="312">
                  <c:v>30342</c:v>
                </c:pt>
                <c:pt idx="313">
                  <c:v>31707</c:v>
                </c:pt>
                <c:pt idx="314">
                  <c:v>25786</c:v>
                </c:pt>
                <c:pt idx="315">
                  <c:v>27242</c:v>
                </c:pt>
                <c:pt idx="316">
                  <c:v>26706</c:v>
                </c:pt>
                <c:pt idx="317">
                  <c:v>27031</c:v>
                </c:pt>
                <c:pt idx="318">
                  <c:v>28282</c:v>
                </c:pt>
                <c:pt idx="319">
                  <c:v>34761</c:v>
                </c:pt>
                <c:pt idx="320">
                  <c:v>32827</c:v>
                </c:pt>
                <c:pt idx="321">
                  <c:v>156483</c:v>
                </c:pt>
                <c:pt idx="322">
                  <c:v>122039</c:v>
                </c:pt>
                <c:pt idx="323">
                  <c:v>50539</c:v>
                </c:pt>
                <c:pt idx="324">
                  <c:v>44922</c:v>
                </c:pt>
                <c:pt idx="325">
                  <c:v>36811</c:v>
                </c:pt>
                <c:pt idx="326">
                  <c:v>41006</c:v>
                </c:pt>
                <c:pt idx="327">
                  <c:v>37608</c:v>
                </c:pt>
                <c:pt idx="328">
                  <c:v>36902</c:v>
                </c:pt>
                <c:pt idx="329">
                  <c:v>29715</c:v>
                </c:pt>
                <c:pt idx="330">
                  <c:v>28331</c:v>
                </c:pt>
                <c:pt idx="331">
                  <c:v>27375</c:v>
                </c:pt>
                <c:pt idx="332">
                  <c:v>26324</c:v>
                </c:pt>
                <c:pt idx="333">
                  <c:v>19197</c:v>
                </c:pt>
                <c:pt idx="334">
                  <c:v>20136</c:v>
                </c:pt>
                <c:pt idx="335">
                  <c:v>22552</c:v>
                </c:pt>
                <c:pt idx="336">
                  <c:v>20478</c:v>
                </c:pt>
                <c:pt idx="337">
                  <c:v>21120</c:v>
                </c:pt>
                <c:pt idx="338">
                  <c:v>32696</c:v>
                </c:pt>
                <c:pt idx="339">
                  <c:v>30328</c:v>
                </c:pt>
                <c:pt idx="340">
                  <c:v>89728</c:v>
                </c:pt>
                <c:pt idx="341">
                  <c:v>88226</c:v>
                </c:pt>
                <c:pt idx="342">
                  <c:v>58923</c:v>
                </c:pt>
                <c:pt idx="343">
                  <c:v>20757</c:v>
                </c:pt>
                <c:pt idx="344">
                  <c:v>18325</c:v>
                </c:pt>
                <c:pt idx="345">
                  <c:v>20587</c:v>
                </c:pt>
                <c:pt idx="346">
                  <c:v>26762</c:v>
                </c:pt>
                <c:pt idx="347">
                  <c:v>22307</c:v>
                </c:pt>
                <c:pt idx="348">
                  <c:v>19667</c:v>
                </c:pt>
                <c:pt idx="349">
                  <c:v>16058</c:v>
                </c:pt>
                <c:pt idx="350">
                  <c:v>15247</c:v>
                </c:pt>
                <c:pt idx="351">
                  <c:v>20283</c:v>
                </c:pt>
                <c:pt idx="352">
                  <c:v>25100</c:v>
                </c:pt>
                <c:pt idx="353">
                  <c:v>29167</c:v>
                </c:pt>
                <c:pt idx="354">
                  <c:v>28761</c:v>
                </c:pt>
                <c:pt idx="355">
                  <c:v>24796</c:v>
                </c:pt>
                <c:pt idx="356">
                  <c:v>22792</c:v>
                </c:pt>
                <c:pt idx="357">
                  <c:v>20320</c:v>
                </c:pt>
                <c:pt idx="358">
                  <c:v>175314</c:v>
                </c:pt>
                <c:pt idx="359">
                  <c:v>166568</c:v>
                </c:pt>
                <c:pt idx="360">
                  <c:v>91441</c:v>
                </c:pt>
                <c:pt idx="361">
                  <c:v>71157</c:v>
                </c:pt>
                <c:pt idx="362">
                  <c:v>64795</c:v>
                </c:pt>
                <c:pt idx="363">
                  <c:v>45075</c:v>
                </c:pt>
                <c:pt idx="364">
                  <c:v>48128</c:v>
                </c:pt>
                <c:pt idx="365">
                  <c:v>51152</c:v>
                </c:pt>
                <c:pt idx="366">
                  <c:v>41372</c:v>
                </c:pt>
                <c:pt idx="367">
                  <c:v>196713</c:v>
                </c:pt>
                <c:pt idx="368">
                  <c:v>102158</c:v>
                </c:pt>
                <c:pt idx="369">
                  <c:v>65679</c:v>
                </c:pt>
                <c:pt idx="370">
                  <c:v>54168</c:v>
                </c:pt>
                <c:pt idx="371">
                  <c:v>44319</c:v>
                </c:pt>
                <c:pt idx="372">
                  <c:v>41107</c:v>
                </c:pt>
                <c:pt idx="373">
                  <c:v>44170</c:v>
                </c:pt>
                <c:pt idx="374">
                  <c:v>59515</c:v>
                </c:pt>
                <c:pt idx="375">
                  <c:v>65912</c:v>
                </c:pt>
                <c:pt idx="376">
                  <c:v>66354</c:v>
                </c:pt>
                <c:pt idx="377">
                  <c:v>50723</c:v>
                </c:pt>
                <c:pt idx="378">
                  <c:v>45262</c:v>
                </c:pt>
                <c:pt idx="379">
                  <c:v>46155</c:v>
                </c:pt>
                <c:pt idx="380">
                  <c:v>42566</c:v>
                </c:pt>
                <c:pt idx="381">
                  <c:v>46398</c:v>
                </c:pt>
                <c:pt idx="382">
                  <c:v>55112</c:v>
                </c:pt>
                <c:pt idx="383">
                  <c:v>55780</c:v>
                </c:pt>
                <c:pt idx="384">
                  <c:v>59897</c:v>
                </c:pt>
                <c:pt idx="385">
                  <c:v>48945</c:v>
                </c:pt>
                <c:pt idx="386">
                  <c:v>39308</c:v>
                </c:pt>
                <c:pt idx="387">
                  <c:v>37702</c:v>
                </c:pt>
                <c:pt idx="388">
                  <c:v>44921</c:v>
                </c:pt>
                <c:pt idx="389">
                  <c:v>52575</c:v>
                </c:pt>
                <c:pt idx="390">
                  <c:v>49839</c:v>
                </c:pt>
                <c:pt idx="391">
                  <c:v>43419</c:v>
                </c:pt>
                <c:pt idx="392">
                  <c:v>41784</c:v>
                </c:pt>
                <c:pt idx="393">
                  <c:v>48299</c:v>
                </c:pt>
                <c:pt idx="394">
                  <c:v>66975</c:v>
                </c:pt>
                <c:pt idx="395">
                  <c:v>49705</c:v>
                </c:pt>
                <c:pt idx="396">
                  <c:v>41850</c:v>
                </c:pt>
                <c:pt idx="397">
                  <c:v>37799</c:v>
                </c:pt>
                <c:pt idx="398">
                  <c:v>38787</c:v>
                </c:pt>
                <c:pt idx="399">
                  <c:v>37016</c:v>
                </c:pt>
                <c:pt idx="400">
                  <c:v>39139</c:v>
                </c:pt>
                <c:pt idx="401">
                  <c:v>34869</c:v>
                </c:pt>
                <c:pt idx="402">
                  <c:v>53672</c:v>
                </c:pt>
                <c:pt idx="403">
                  <c:v>63753</c:v>
                </c:pt>
                <c:pt idx="404">
                  <c:v>57388</c:v>
                </c:pt>
                <c:pt idx="405">
                  <c:v>46575</c:v>
                </c:pt>
                <c:pt idx="406">
                  <c:v>35949</c:v>
                </c:pt>
                <c:pt idx="407">
                  <c:v>32566</c:v>
                </c:pt>
                <c:pt idx="408">
                  <c:v>36396</c:v>
                </c:pt>
                <c:pt idx="409">
                  <c:v>34855</c:v>
                </c:pt>
                <c:pt idx="410">
                  <c:v>22787</c:v>
                </c:pt>
                <c:pt idx="411">
                  <c:v>24308</c:v>
                </c:pt>
                <c:pt idx="412">
                  <c:v>21153</c:v>
                </c:pt>
                <c:pt idx="413">
                  <c:v>17500</c:v>
                </c:pt>
                <c:pt idx="414">
                  <c:v>20399</c:v>
                </c:pt>
                <c:pt idx="415">
                  <c:v>17469</c:v>
                </c:pt>
                <c:pt idx="416">
                  <c:v>17219</c:v>
                </c:pt>
                <c:pt idx="417">
                  <c:v>19918</c:v>
                </c:pt>
                <c:pt idx="418">
                  <c:v>23865</c:v>
                </c:pt>
                <c:pt idx="419">
                  <c:v>22916</c:v>
                </c:pt>
                <c:pt idx="420">
                  <c:v>26406</c:v>
                </c:pt>
                <c:pt idx="421">
                  <c:v>25452</c:v>
                </c:pt>
                <c:pt idx="422">
                  <c:v>26918</c:v>
                </c:pt>
                <c:pt idx="423">
                  <c:v>28198</c:v>
                </c:pt>
                <c:pt idx="424">
                  <c:v>30300</c:v>
                </c:pt>
                <c:pt idx="425">
                  <c:v>28086</c:v>
                </c:pt>
                <c:pt idx="426">
                  <c:v>23615</c:v>
                </c:pt>
                <c:pt idx="427">
                  <c:v>24503</c:v>
                </c:pt>
                <c:pt idx="428">
                  <c:v>26208</c:v>
                </c:pt>
                <c:pt idx="429">
                  <c:v>28195</c:v>
                </c:pt>
                <c:pt idx="430">
                  <c:v>78508</c:v>
                </c:pt>
                <c:pt idx="431">
                  <c:v>99535</c:v>
                </c:pt>
                <c:pt idx="432">
                  <c:v>77944</c:v>
                </c:pt>
                <c:pt idx="433">
                  <c:v>54553</c:v>
                </c:pt>
                <c:pt idx="434">
                  <c:v>15822</c:v>
                </c:pt>
                <c:pt idx="435">
                  <c:v>18036</c:v>
                </c:pt>
                <c:pt idx="436">
                  <c:v>21127</c:v>
                </c:pt>
                <c:pt idx="437">
                  <c:v>25281</c:v>
                </c:pt>
                <c:pt idx="438">
                  <c:v>20190</c:v>
                </c:pt>
                <c:pt idx="439">
                  <c:v>22308</c:v>
                </c:pt>
                <c:pt idx="440">
                  <c:v>25139</c:v>
                </c:pt>
                <c:pt idx="441">
                  <c:v>24314</c:v>
                </c:pt>
                <c:pt idx="442">
                  <c:v>25478</c:v>
                </c:pt>
                <c:pt idx="443">
                  <c:v>25122</c:v>
                </c:pt>
                <c:pt idx="444">
                  <c:v>26471</c:v>
                </c:pt>
                <c:pt idx="445">
                  <c:v>19235</c:v>
                </c:pt>
                <c:pt idx="446">
                  <c:v>16574</c:v>
                </c:pt>
                <c:pt idx="447">
                  <c:v>17175</c:v>
                </c:pt>
                <c:pt idx="448">
                  <c:v>16904</c:v>
                </c:pt>
                <c:pt idx="449">
                  <c:v>23926</c:v>
                </c:pt>
                <c:pt idx="450">
                  <c:v>22415</c:v>
                </c:pt>
                <c:pt idx="451">
                  <c:v>23905</c:v>
                </c:pt>
                <c:pt idx="452">
                  <c:v>25027</c:v>
                </c:pt>
                <c:pt idx="453">
                  <c:v>22783</c:v>
                </c:pt>
                <c:pt idx="454">
                  <c:v>23673</c:v>
                </c:pt>
                <c:pt idx="455">
                  <c:v>23486</c:v>
                </c:pt>
                <c:pt idx="456">
                  <c:v>19399</c:v>
                </c:pt>
                <c:pt idx="457">
                  <c:v>18143</c:v>
                </c:pt>
                <c:pt idx="458">
                  <c:v>19084</c:v>
                </c:pt>
                <c:pt idx="459">
                  <c:v>17963</c:v>
                </c:pt>
                <c:pt idx="460">
                  <c:v>17709</c:v>
                </c:pt>
                <c:pt idx="461">
                  <c:v>18512</c:v>
                </c:pt>
                <c:pt idx="462">
                  <c:v>18279</c:v>
                </c:pt>
                <c:pt idx="463">
                  <c:v>18330</c:v>
                </c:pt>
                <c:pt idx="464">
                  <c:v>14886</c:v>
                </c:pt>
                <c:pt idx="465">
                  <c:v>13625</c:v>
                </c:pt>
                <c:pt idx="466">
                  <c:v>13206</c:v>
                </c:pt>
                <c:pt idx="467">
                  <c:v>13471</c:v>
                </c:pt>
                <c:pt idx="468">
                  <c:v>14287</c:v>
                </c:pt>
                <c:pt idx="469">
                  <c:v>12957</c:v>
                </c:pt>
                <c:pt idx="470">
                  <c:v>12072</c:v>
                </c:pt>
                <c:pt idx="471">
                  <c:v>15453</c:v>
                </c:pt>
                <c:pt idx="472">
                  <c:v>12719</c:v>
                </c:pt>
                <c:pt idx="473">
                  <c:v>16666</c:v>
                </c:pt>
                <c:pt idx="474">
                  <c:v>22375</c:v>
                </c:pt>
                <c:pt idx="475">
                  <c:v>22455</c:v>
                </c:pt>
                <c:pt idx="476">
                  <c:v>24732</c:v>
                </c:pt>
                <c:pt idx="477">
                  <c:v>23472</c:v>
                </c:pt>
                <c:pt idx="478">
                  <c:v>24541</c:v>
                </c:pt>
                <c:pt idx="479">
                  <c:v>15449</c:v>
                </c:pt>
                <c:pt idx="480">
                  <c:v>14486</c:v>
                </c:pt>
                <c:pt idx="481">
                  <c:v>17483</c:v>
                </c:pt>
                <c:pt idx="482">
                  <c:v>14328</c:v>
                </c:pt>
                <c:pt idx="483">
                  <c:v>21691</c:v>
                </c:pt>
                <c:pt idx="484">
                  <c:v>26805</c:v>
                </c:pt>
                <c:pt idx="485">
                  <c:v>22343</c:v>
                </c:pt>
                <c:pt idx="486">
                  <c:v>20421</c:v>
                </c:pt>
                <c:pt idx="487">
                  <c:v>22802</c:v>
                </c:pt>
                <c:pt idx="488">
                  <c:v>23457</c:v>
                </c:pt>
                <c:pt idx="489">
                  <c:v>19597</c:v>
                </c:pt>
                <c:pt idx="490">
                  <c:v>20640</c:v>
                </c:pt>
                <c:pt idx="491">
                  <c:v>18212</c:v>
                </c:pt>
                <c:pt idx="492">
                  <c:v>27732</c:v>
                </c:pt>
                <c:pt idx="493">
                  <c:v>22149</c:v>
                </c:pt>
                <c:pt idx="494">
                  <c:v>24797</c:v>
                </c:pt>
                <c:pt idx="495">
                  <c:v>21533</c:v>
                </c:pt>
                <c:pt idx="496">
                  <c:v>22531</c:v>
                </c:pt>
                <c:pt idx="497">
                  <c:v>19324</c:v>
                </c:pt>
                <c:pt idx="498">
                  <c:v>19147</c:v>
                </c:pt>
                <c:pt idx="499">
                  <c:v>18895</c:v>
                </c:pt>
                <c:pt idx="500">
                  <c:v>24224</c:v>
                </c:pt>
                <c:pt idx="501">
                  <c:v>30022</c:v>
                </c:pt>
                <c:pt idx="502">
                  <c:v>30682</c:v>
                </c:pt>
                <c:pt idx="503">
                  <c:v>37404</c:v>
                </c:pt>
                <c:pt idx="504">
                  <c:v>20679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32860752"/>
        <c:axId val="-532864016"/>
      </c:lineChart>
      <c:catAx>
        <c:axId val="-53286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2864016"/>
        <c:crosses val="autoZero"/>
        <c:auto val="1"/>
        <c:lblAlgn val="ctr"/>
        <c:lblOffset val="100"/>
        <c:noMultiLvlLbl val="0"/>
      </c:catAx>
      <c:valAx>
        <c:axId val="-53286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Gems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2860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Gems Spend on Unlocking Characters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lifetime_piv3!$B$1</c:f>
              <c:strCache>
                <c:ptCount val="1"/>
                <c:pt idx="0">
                  <c:v>Sum of Currency Paid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lifetime_piv3!$A$2:$A$507</c:f>
              <c:numCache>
                <c:formatCode>m/d/yyyy</c:formatCode>
                <c:ptCount val="506"/>
                <c:pt idx="0">
                  <c:v>42434</c:v>
                </c:pt>
                <c:pt idx="1">
                  <c:v>42436</c:v>
                </c:pt>
                <c:pt idx="2">
                  <c:v>42445</c:v>
                </c:pt>
                <c:pt idx="3">
                  <c:v>42446</c:v>
                </c:pt>
                <c:pt idx="4">
                  <c:v>42447</c:v>
                </c:pt>
                <c:pt idx="5">
                  <c:v>42448</c:v>
                </c:pt>
                <c:pt idx="6">
                  <c:v>42449</c:v>
                </c:pt>
                <c:pt idx="7">
                  <c:v>42450</c:v>
                </c:pt>
                <c:pt idx="8">
                  <c:v>42451</c:v>
                </c:pt>
                <c:pt idx="9">
                  <c:v>42452</c:v>
                </c:pt>
                <c:pt idx="10">
                  <c:v>42453</c:v>
                </c:pt>
                <c:pt idx="11">
                  <c:v>42454</c:v>
                </c:pt>
                <c:pt idx="12">
                  <c:v>42455</c:v>
                </c:pt>
                <c:pt idx="13">
                  <c:v>42456</c:v>
                </c:pt>
                <c:pt idx="14">
                  <c:v>42457</c:v>
                </c:pt>
                <c:pt idx="15">
                  <c:v>42458</c:v>
                </c:pt>
                <c:pt idx="16">
                  <c:v>42459</c:v>
                </c:pt>
                <c:pt idx="17">
                  <c:v>42460</c:v>
                </c:pt>
                <c:pt idx="18">
                  <c:v>42461</c:v>
                </c:pt>
                <c:pt idx="19">
                  <c:v>42462</c:v>
                </c:pt>
                <c:pt idx="20">
                  <c:v>42463</c:v>
                </c:pt>
                <c:pt idx="21">
                  <c:v>42464</c:v>
                </c:pt>
                <c:pt idx="22">
                  <c:v>42465</c:v>
                </c:pt>
                <c:pt idx="23">
                  <c:v>42466</c:v>
                </c:pt>
                <c:pt idx="24">
                  <c:v>42467</c:v>
                </c:pt>
                <c:pt idx="25">
                  <c:v>42468</c:v>
                </c:pt>
                <c:pt idx="26">
                  <c:v>42469</c:v>
                </c:pt>
                <c:pt idx="27">
                  <c:v>42470</c:v>
                </c:pt>
                <c:pt idx="28">
                  <c:v>42471</c:v>
                </c:pt>
                <c:pt idx="29">
                  <c:v>42472</c:v>
                </c:pt>
                <c:pt idx="30">
                  <c:v>42473</c:v>
                </c:pt>
                <c:pt idx="31">
                  <c:v>42474</c:v>
                </c:pt>
                <c:pt idx="32">
                  <c:v>42475</c:v>
                </c:pt>
                <c:pt idx="33">
                  <c:v>42476</c:v>
                </c:pt>
                <c:pt idx="34">
                  <c:v>42477</c:v>
                </c:pt>
                <c:pt idx="35">
                  <c:v>42478</c:v>
                </c:pt>
                <c:pt idx="36">
                  <c:v>42479</c:v>
                </c:pt>
                <c:pt idx="37">
                  <c:v>42480</c:v>
                </c:pt>
                <c:pt idx="38">
                  <c:v>42481</c:v>
                </c:pt>
                <c:pt idx="39">
                  <c:v>42482</c:v>
                </c:pt>
                <c:pt idx="40">
                  <c:v>42483</c:v>
                </c:pt>
                <c:pt idx="41">
                  <c:v>42484</c:v>
                </c:pt>
                <c:pt idx="42">
                  <c:v>42485</c:v>
                </c:pt>
                <c:pt idx="43">
                  <c:v>42486</c:v>
                </c:pt>
                <c:pt idx="44">
                  <c:v>42487</c:v>
                </c:pt>
                <c:pt idx="45">
                  <c:v>42488</c:v>
                </c:pt>
                <c:pt idx="46">
                  <c:v>42489</c:v>
                </c:pt>
                <c:pt idx="47">
                  <c:v>42490</c:v>
                </c:pt>
                <c:pt idx="48">
                  <c:v>42491</c:v>
                </c:pt>
                <c:pt idx="49">
                  <c:v>42492</c:v>
                </c:pt>
                <c:pt idx="50">
                  <c:v>42493</c:v>
                </c:pt>
                <c:pt idx="51">
                  <c:v>42494</c:v>
                </c:pt>
                <c:pt idx="52">
                  <c:v>42495</c:v>
                </c:pt>
                <c:pt idx="53">
                  <c:v>42496</c:v>
                </c:pt>
                <c:pt idx="54">
                  <c:v>42497</c:v>
                </c:pt>
                <c:pt idx="55">
                  <c:v>42498</c:v>
                </c:pt>
                <c:pt idx="56">
                  <c:v>42499</c:v>
                </c:pt>
                <c:pt idx="57">
                  <c:v>42500</c:v>
                </c:pt>
                <c:pt idx="58">
                  <c:v>42501</c:v>
                </c:pt>
                <c:pt idx="59">
                  <c:v>42502</c:v>
                </c:pt>
                <c:pt idx="60">
                  <c:v>42503</c:v>
                </c:pt>
                <c:pt idx="61">
                  <c:v>42504</c:v>
                </c:pt>
                <c:pt idx="62">
                  <c:v>42505</c:v>
                </c:pt>
                <c:pt idx="63">
                  <c:v>42506</c:v>
                </c:pt>
                <c:pt idx="64">
                  <c:v>42507</c:v>
                </c:pt>
                <c:pt idx="65">
                  <c:v>42508</c:v>
                </c:pt>
                <c:pt idx="66">
                  <c:v>42509</c:v>
                </c:pt>
                <c:pt idx="67">
                  <c:v>42510</c:v>
                </c:pt>
                <c:pt idx="68">
                  <c:v>42511</c:v>
                </c:pt>
                <c:pt idx="69">
                  <c:v>42512</c:v>
                </c:pt>
                <c:pt idx="70">
                  <c:v>42513</c:v>
                </c:pt>
                <c:pt idx="71">
                  <c:v>42514</c:v>
                </c:pt>
                <c:pt idx="72">
                  <c:v>42515</c:v>
                </c:pt>
                <c:pt idx="73">
                  <c:v>42516</c:v>
                </c:pt>
                <c:pt idx="74">
                  <c:v>42517</c:v>
                </c:pt>
                <c:pt idx="75">
                  <c:v>42518</c:v>
                </c:pt>
                <c:pt idx="76">
                  <c:v>42519</c:v>
                </c:pt>
                <c:pt idx="77">
                  <c:v>42520</c:v>
                </c:pt>
                <c:pt idx="78">
                  <c:v>42521</c:v>
                </c:pt>
                <c:pt idx="79">
                  <c:v>42522</c:v>
                </c:pt>
                <c:pt idx="80">
                  <c:v>42523</c:v>
                </c:pt>
                <c:pt idx="81">
                  <c:v>42524</c:v>
                </c:pt>
                <c:pt idx="82">
                  <c:v>42525</c:v>
                </c:pt>
                <c:pt idx="83">
                  <c:v>42526</c:v>
                </c:pt>
                <c:pt idx="84">
                  <c:v>42527</c:v>
                </c:pt>
                <c:pt idx="85">
                  <c:v>42528</c:v>
                </c:pt>
                <c:pt idx="86">
                  <c:v>42529</c:v>
                </c:pt>
                <c:pt idx="87">
                  <c:v>42530</c:v>
                </c:pt>
                <c:pt idx="88">
                  <c:v>42531</c:v>
                </c:pt>
                <c:pt idx="89">
                  <c:v>42532</c:v>
                </c:pt>
                <c:pt idx="90">
                  <c:v>42533</c:v>
                </c:pt>
                <c:pt idx="91">
                  <c:v>42534</c:v>
                </c:pt>
                <c:pt idx="92">
                  <c:v>42535</c:v>
                </c:pt>
                <c:pt idx="93">
                  <c:v>42536</c:v>
                </c:pt>
                <c:pt idx="94">
                  <c:v>42537</c:v>
                </c:pt>
                <c:pt idx="95">
                  <c:v>42538</c:v>
                </c:pt>
                <c:pt idx="96">
                  <c:v>42539</c:v>
                </c:pt>
                <c:pt idx="97">
                  <c:v>42540</c:v>
                </c:pt>
                <c:pt idx="98">
                  <c:v>42541</c:v>
                </c:pt>
                <c:pt idx="99">
                  <c:v>42542</c:v>
                </c:pt>
                <c:pt idx="100">
                  <c:v>42543</c:v>
                </c:pt>
                <c:pt idx="101">
                  <c:v>42544</c:v>
                </c:pt>
                <c:pt idx="102">
                  <c:v>42545</c:v>
                </c:pt>
                <c:pt idx="103">
                  <c:v>42546</c:v>
                </c:pt>
                <c:pt idx="104">
                  <c:v>42547</c:v>
                </c:pt>
                <c:pt idx="105">
                  <c:v>42548</c:v>
                </c:pt>
                <c:pt idx="106">
                  <c:v>42549</c:v>
                </c:pt>
                <c:pt idx="107">
                  <c:v>42550</c:v>
                </c:pt>
                <c:pt idx="108">
                  <c:v>42551</c:v>
                </c:pt>
                <c:pt idx="109">
                  <c:v>42552</c:v>
                </c:pt>
                <c:pt idx="110">
                  <c:v>42553</c:v>
                </c:pt>
                <c:pt idx="111">
                  <c:v>42554</c:v>
                </c:pt>
                <c:pt idx="112">
                  <c:v>42555</c:v>
                </c:pt>
                <c:pt idx="113">
                  <c:v>42556</c:v>
                </c:pt>
                <c:pt idx="114">
                  <c:v>42557</c:v>
                </c:pt>
                <c:pt idx="115">
                  <c:v>42558</c:v>
                </c:pt>
                <c:pt idx="116">
                  <c:v>42559</c:v>
                </c:pt>
                <c:pt idx="117">
                  <c:v>42560</c:v>
                </c:pt>
                <c:pt idx="118">
                  <c:v>42561</c:v>
                </c:pt>
                <c:pt idx="119">
                  <c:v>42562</c:v>
                </c:pt>
                <c:pt idx="120">
                  <c:v>42563</c:v>
                </c:pt>
                <c:pt idx="121">
                  <c:v>42564</c:v>
                </c:pt>
                <c:pt idx="122">
                  <c:v>42565</c:v>
                </c:pt>
                <c:pt idx="123">
                  <c:v>42566</c:v>
                </c:pt>
                <c:pt idx="124">
                  <c:v>42567</c:v>
                </c:pt>
                <c:pt idx="125">
                  <c:v>42568</c:v>
                </c:pt>
                <c:pt idx="126">
                  <c:v>42569</c:v>
                </c:pt>
                <c:pt idx="127">
                  <c:v>42570</c:v>
                </c:pt>
                <c:pt idx="128">
                  <c:v>42571</c:v>
                </c:pt>
                <c:pt idx="129">
                  <c:v>42572</c:v>
                </c:pt>
                <c:pt idx="130">
                  <c:v>42573</c:v>
                </c:pt>
                <c:pt idx="131">
                  <c:v>42574</c:v>
                </c:pt>
                <c:pt idx="132">
                  <c:v>42575</c:v>
                </c:pt>
                <c:pt idx="133">
                  <c:v>42576</c:v>
                </c:pt>
                <c:pt idx="134">
                  <c:v>42577</c:v>
                </c:pt>
                <c:pt idx="135">
                  <c:v>42578</c:v>
                </c:pt>
                <c:pt idx="136">
                  <c:v>42579</c:v>
                </c:pt>
                <c:pt idx="137">
                  <c:v>42580</c:v>
                </c:pt>
                <c:pt idx="138">
                  <c:v>42581</c:v>
                </c:pt>
                <c:pt idx="139">
                  <c:v>42582</c:v>
                </c:pt>
                <c:pt idx="140">
                  <c:v>42583</c:v>
                </c:pt>
                <c:pt idx="141">
                  <c:v>42584</c:v>
                </c:pt>
                <c:pt idx="142">
                  <c:v>42585</c:v>
                </c:pt>
                <c:pt idx="143">
                  <c:v>42586</c:v>
                </c:pt>
                <c:pt idx="144">
                  <c:v>42587</c:v>
                </c:pt>
                <c:pt idx="145">
                  <c:v>42588</c:v>
                </c:pt>
                <c:pt idx="146">
                  <c:v>42589</c:v>
                </c:pt>
                <c:pt idx="147">
                  <c:v>42590</c:v>
                </c:pt>
                <c:pt idx="148">
                  <c:v>42591</c:v>
                </c:pt>
                <c:pt idx="149">
                  <c:v>42592</c:v>
                </c:pt>
                <c:pt idx="150">
                  <c:v>42593</c:v>
                </c:pt>
                <c:pt idx="151">
                  <c:v>42594</c:v>
                </c:pt>
                <c:pt idx="152">
                  <c:v>42595</c:v>
                </c:pt>
                <c:pt idx="153">
                  <c:v>42596</c:v>
                </c:pt>
                <c:pt idx="154">
                  <c:v>42597</c:v>
                </c:pt>
                <c:pt idx="155">
                  <c:v>42598</c:v>
                </c:pt>
                <c:pt idx="156">
                  <c:v>42599</c:v>
                </c:pt>
                <c:pt idx="157">
                  <c:v>42600</c:v>
                </c:pt>
                <c:pt idx="158">
                  <c:v>42601</c:v>
                </c:pt>
                <c:pt idx="159">
                  <c:v>42602</c:v>
                </c:pt>
                <c:pt idx="160">
                  <c:v>42603</c:v>
                </c:pt>
                <c:pt idx="161">
                  <c:v>42604</c:v>
                </c:pt>
                <c:pt idx="162">
                  <c:v>42605</c:v>
                </c:pt>
                <c:pt idx="163">
                  <c:v>42606</c:v>
                </c:pt>
                <c:pt idx="164">
                  <c:v>42607</c:v>
                </c:pt>
                <c:pt idx="165">
                  <c:v>42608</c:v>
                </c:pt>
                <c:pt idx="166">
                  <c:v>42609</c:v>
                </c:pt>
                <c:pt idx="167">
                  <c:v>42610</c:v>
                </c:pt>
                <c:pt idx="168">
                  <c:v>42611</c:v>
                </c:pt>
                <c:pt idx="169">
                  <c:v>42612</c:v>
                </c:pt>
                <c:pt idx="170">
                  <c:v>42613</c:v>
                </c:pt>
                <c:pt idx="171">
                  <c:v>42614</c:v>
                </c:pt>
                <c:pt idx="172">
                  <c:v>42615</c:v>
                </c:pt>
                <c:pt idx="173">
                  <c:v>42616</c:v>
                </c:pt>
                <c:pt idx="174">
                  <c:v>42617</c:v>
                </c:pt>
                <c:pt idx="175">
                  <c:v>42618</c:v>
                </c:pt>
                <c:pt idx="176">
                  <c:v>42619</c:v>
                </c:pt>
                <c:pt idx="177">
                  <c:v>42620</c:v>
                </c:pt>
                <c:pt idx="178">
                  <c:v>42621</c:v>
                </c:pt>
                <c:pt idx="179">
                  <c:v>42622</c:v>
                </c:pt>
                <c:pt idx="180">
                  <c:v>42623</c:v>
                </c:pt>
                <c:pt idx="181">
                  <c:v>42624</c:v>
                </c:pt>
                <c:pt idx="182">
                  <c:v>42625</c:v>
                </c:pt>
                <c:pt idx="183">
                  <c:v>42626</c:v>
                </c:pt>
                <c:pt idx="184">
                  <c:v>42627</c:v>
                </c:pt>
                <c:pt idx="185">
                  <c:v>42628</c:v>
                </c:pt>
                <c:pt idx="186">
                  <c:v>42629</c:v>
                </c:pt>
                <c:pt idx="187">
                  <c:v>42630</c:v>
                </c:pt>
                <c:pt idx="188">
                  <c:v>42631</c:v>
                </c:pt>
                <c:pt idx="189">
                  <c:v>42632</c:v>
                </c:pt>
                <c:pt idx="190">
                  <c:v>42633</c:v>
                </c:pt>
                <c:pt idx="191">
                  <c:v>42634</c:v>
                </c:pt>
                <c:pt idx="192">
                  <c:v>42635</c:v>
                </c:pt>
                <c:pt idx="193">
                  <c:v>42636</c:v>
                </c:pt>
                <c:pt idx="194">
                  <c:v>42637</c:v>
                </c:pt>
                <c:pt idx="195">
                  <c:v>42638</c:v>
                </c:pt>
                <c:pt idx="196">
                  <c:v>42639</c:v>
                </c:pt>
                <c:pt idx="197">
                  <c:v>42640</c:v>
                </c:pt>
                <c:pt idx="198">
                  <c:v>42641</c:v>
                </c:pt>
                <c:pt idx="199">
                  <c:v>42642</c:v>
                </c:pt>
                <c:pt idx="200">
                  <c:v>42643</c:v>
                </c:pt>
                <c:pt idx="201">
                  <c:v>42644</c:v>
                </c:pt>
                <c:pt idx="202">
                  <c:v>42645</c:v>
                </c:pt>
                <c:pt idx="203">
                  <c:v>42646</c:v>
                </c:pt>
                <c:pt idx="204">
                  <c:v>42647</c:v>
                </c:pt>
                <c:pt idx="205">
                  <c:v>42648</c:v>
                </c:pt>
                <c:pt idx="206">
                  <c:v>42649</c:v>
                </c:pt>
                <c:pt idx="207">
                  <c:v>42650</c:v>
                </c:pt>
                <c:pt idx="208">
                  <c:v>42651</c:v>
                </c:pt>
                <c:pt idx="209">
                  <c:v>42652</c:v>
                </c:pt>
                <c:pt idx="210">
                  <c:v>42653</c:v>
                </c:pt>
                <c:pt idx="211">
                  <c:v>42654</c:v>
                </c:pt>
                <c:pt idx="212">
                  <c:v>42655</c:v>
                </c:pt>
                <c:pt idx="213">
                  <c:v>42656</c:v>
                </c:pt>
                <c:pt idx="214">
                  <c:v>42657</c:v>
                </c:pt>
                <c:pt idx="215">
                  <c:v>42658</c:v>
                </c:pt>
                <c:pt idx="216">
                  <c:v>42659</c:v>
                </c:pt>
                <c:pt idx="217">
                  <c:v>42660</c:v>
                </c:pt>
                <c:pt idx="218">
                  <c:v>42661</c:v>
                </c:pt>
                <c:pt idx="219">
                  <c:v>42662</c:v>
                </c:pt>
                <c:pt idx="220">
                  <c:v>42663</c:v>
                </c:pt>
                <c:pt idx="221">
                  <c:v>42664</c:v>
                </c:pt>
                <c:pt idx="222">
                  <c:v>42665</c:v>
                </c:pt>
                <c:pt idx="223">
                  <c:v>42666</c:v>
                </c:pt>
                <c:pt idx="224">
                  <c:v>42667</c:v>
                </c:pt>
                <c:pt idx="225">
                  <c:v>42668</c:v>
                </c:pt>
                <c:pt idx="226">
                  <c:v>42669</c:v>
                </c:pt>
                <c:pt idx="227">
                  <c:v>42670</c:v>
                </c:pt>
                <c:pt idx="228">
                  <c:v>42671</c:v>
                </c:pt>
                <c:pt idx="229">
                  <c:v>42672</c:v>
                </c:pt>
                <c:pt idx="230">
                  <c:v>42673</c:v>
                </c:pt>
                <c:pt idx="231">
                  <c:v>42674</c:v>
                </c:pt>
                <c:pt idx="232">
                  <c:v>42675</c:v>
                </c:pt>
                <c:pt idx="233">
                  <c:v>42676</c:v>
                </c:pt>
                <c:pt idx="234">
                  <c:v>42677</c:v>
                </c:pt>
                <c:pt idx="235">
                  <c:v>42678</c:v>
                </c:pt>
                <c:pt idx="236">
                  <c:v>42679</c:v>
                </c:pt>
                <c:pt idx="237">
                  <c:v>42680</c:v>
                </c:pt>
                <c:pt idx="238">
                  <c:v>42681</c:v>
                </c:pt>
                <c:pt idx="239">
                  <c:v>42682</c:v>
                </c:pt>
                <c:pt idx="240">
                  <c:v>42683</c:v>
                </c:pt>
                <c:pt idx="241">
                  <c:v>42684</c:v>
                </c:pt>
                <c:pt idx="242">
                  <c:v>42685</c:v>
                </c:pt>
                <c:pt idx="243">
                  <c:v>42686</c:v>
                </c:pt>
                <c:pt idx="244">
                  <c:v>42687</c:v>
                </c:pt>
                <c:pt idx="245">
                  <c:v>42688</c:v>
                </c:pt>
                <c:pt idx="246">
                  <c:v>42689</c:v>
                </c:pt>
                <c:pt idx="247">
                  <c:v>42690</c:v>
                </c:pt>
                <c:pt idx="248">
                  <c:v>42691</c:v>
                </c:pt>
                <c:pt idx="249">
                  <c:v>42692</c:v>
                </c:pt>
                <c:pt idx="250">
                  <c:v>42693</c:v>
                </c:pt>
                <c:pt idx="251">
                  <c:v>42694</c:v>
                </c:pt>
                <c:pt idx="252">
                  <c:v>42695</c:v>
                </c:pt>
                <c:pt idx="253">
                  <c:v>42696</c:v>
                </c:pt>
                <c:pt idx="254">
                  <c:v>42697</c:v>
                </c:pt>
                <c:pt idx="255">
                  <c:v>42698</c:v>
                </c:pt>
                <c:pt idx="256">
                  <c:v>42699</c:v>
                </c:pt>
                <c:pt idx="257">
                  <c:v>42700</c:v>
                </c:pt>
                <c:pt idx="258">
                  <c:v>42701</c:v>
                </c:pt>
                <c:pt idx="259">
                  <c:v>42702</c:v>
                </c:pt>
                <c:pt idx="260">
                  <c:v>42703</c:v>
                </c:pt>
                <c:pt idx="261">
                  <c:v>42704</c:v>
                </c:pt>
                <c:pt idx="262">
                  <c:v>42705</c:v>
                </c:pt>
                <c:pt idx="263">
                  <c:v>42706</c:v>
                </c:pt>
                <c:pt idx="264">
                  <c:v>42707</c:v>
                </c:pt>
                <c:pt idx="265">
                  <c:v>42708</c:v>
                </c:pt>
                <c:pt idx="266">
                  <c:v>42709</c:v>
                </c:pt>
                <c:pt idx="267">
                  <c:v>42710</c:v>
                </c:pt>
                <c:pt idx="268">
                  <c:v>42711</c:v>
                </c:pt>
                <c:pt idx="269">
                  <c:v>42712</c:v>
                </c:pt>
                <c:pt idx="270">
                  <c:v>42713</c:v>
                </c:pt>
                <c:pt idx="271">
                  <c:v>42714</c:v>
                </c:pt>
                <c:pt idx="272">
                  <c:v>42715</c:v>
                </c:pt>
                <c:pt idx="273">
                  <c:v>42716</c:v>
                </c:pt>
                <c:pt idx="274">
                  <c:v>42717</c:v>
                </c:pt>
                <c:pt idx="275">
                  <c:v>42718</c:v>
                </c:pt>
                <c:pt idx="276">
                  <c:v>42719</c:v>
                </c:pt>
                <c:pt idx="277">
                  <c:v>42720</c:v>
                </c:pt>
                <c:pt idx="278">
                  <c:v>42721</c:v>
                </c:pt>
                <c:pt idx="279">
                  <c:v>42722</c:v>
                </c:pt>
                <c:pt idx="280">
                  <c:v>42723</c:v>
                </c:pt>
                <c:pt idx="281">
                  <c:v>42724</c:v>
                </c:pt>
                <c:pt idx="282">
                  <c:v>42725</c:v>
                </c:pt>
                <c:pt idx="283">
                  <c:v>42726</c:v>
                </c:pt>
                <c:pt idx="284">
                  <c:v>42727</c:v>
                </c:pt>
                <c:pt idx="285">
                  <c:v>42728</c:v>
                </c:pt>
                <c:pt idx="286">
                  <c:v>42729</c:v>
                </c:pt>
                <c:pt idx="287">
                  <c:v>42730</c:v>
                </c:pt>
                <c:pt idx="288">
                  <c:v>42731</c:v>
                </c:pt>
                <c:pt idx="289">
                  <c:v>42732</c:v>
                </c:pt>
                <c:pt idx="290">
                  <c:v>42733</c:v>
                </c:pt>
                <c:pt idx="291">
                  <c:v>42734</c:v>
                </c:pt>
                <c:pt idx="292">
                  <c:v>42735</c:v>
                </c:pt>
                <c:pt idx="293">
                  <c:v>42736</c:v>
                </c:pt>
                <c:pt idx="294">
                  <c:v>42737</c:v>
                </c:pt>
                <c:pt idx="295">
                  <c:v>42738</c:v>
                </c:pt>
                <c:pt idx="296">
                  <c:v>42739</c:v>
                </c:pt>
                <c:pt idx="297">
                  <c:v>42740</c:v>
                </c:pt>
                <c:pt idx="298">
                  <c:v>42741</c:v>
                </c:pt>
                <c:pt idx="299">
                  <c:v>42742</c:v>
                </c:pt>
                <c:pt idx="300">
                  <c:v>42743</c:v>
                </c:pt>
                <c:pt idx="301">
                  <c:v>42744</c:v>
                </c:pt>
                <c:pt idx="302">
                  <c:v>42745</c:v>
                </c:pt>
                <c:pt idx="303">
                  <c:v>42746</c:v>
                </c:pt>
                <c:pt idx="304">
                  <c:v>42747</c:v>
                </c:pt>
                <c:pt idx="305">
                  <c:v>42748</c:v>
                </c:pt>
                <c:pt idx="306">
                  <c:v>42749</c:v>
                </c:pt>
                <c:pt idx="307">
                  <c:v>42750</c:v>
                </c:pt>
                <c:pt idx="308">
                  <c:v>42751</c:v>
                </c:pt>
                <c:pt idx="309">
                  <c:v>42752</c:v>
                </c:pt>
                <c:pt idx="310">
                  <c:v>42753</c:v>
                </c:pt>
                <c:pt idx="311">
                  <c:v>42754</c:v>
                </c:pt>
                <c:pt idx="312">
                  <c:v>42755</c:v>
                </c:pt>
                <c:pt idx="313">
                  <c:v>42756</c:v>
                </c:pt>
                <c:pt idx="314">
                  <c:v>42757</c:v>
                </c:pt>
                <c:pt idx="315">
                  <c:v>42758</c:v>
                </c:pt>
                <c:pt idx="316">
                  <c:v>42759</c:v>
                </c:pt>
                <c:pt idx="317">
                  <c:v>42760</c:v>
                </c:pt>
                <c:pt idx="318">
                  <c:v>42761</c:v>
                </c:pt>
                <c:pt idx="319">
                  <c:v>42762</c:v>
                </c:pt>
                <c:pt idx="320">
                  <c:v>42763</c:v>
                </c:pt>
                <c:pt idx="321">
                  <c:v>42764</c:v>
                </c:pt>
                <c:pt idx="322">
                  <c:v>42765</c:v>
                </c:pt>
                <c:pt idx="323">
                  <c:v>42766</c:v>
                </c:pt>
                <c:pt idx="324">
                  <c:v>42767</c:v>
                </c:pt>
                <c:pt idx="325">
                  <c:v>42768</c:v>
                </c:pt>
                <c:pt idx="326">
                  <c:v>42769</c:v>
                </c:pt>
                <c:pt idx="327">
                  <c:v>42770</c:v>
                </c:pt>
                <c:pt idx="328">
                  <c:v>42771</c:v>
                </c:pt>
                <c:pt idx="329">
                  <c:v>42772</c:v>
                </c:pt>
                <c:pt idx="330">
                  <c:v>42773</c:v>
                </c:pt>
                <c:pt idx="331">
                  <c:v>42774</c:v>
                </c:pt>
                <c:pt idx="332">
                  <c:v>42775</c:v>
                </c:pt>
                <c:pt idx="333">
                  <c:v>42776</c:v>
                </c:pt>
                <c:pt idx="334">
                  <c:v>42777</c:v>
                </c:pt>
                <c:pt idx="335">
                  <c:v>42778</c:v>
                </c:pt>
                <c:pt idx="336">
                  <c:v>42779</c:v>
                </c:pt>
                <c:pt idx="337">
                  <c:v>42780</c:v>
                </c:pt>
                <c:pt idx="338">
                  <c:v>42781</c:v>
                </c:pt>
                <c:pt idx="339">
                  <c:v>42782</c:v>
                </c:pt>
                <c:pt idx="340">
                  <c:v>42783</c:v>
                </c:pt>
                <c:pt idx="341">
                  <c:v>42784</c:v>
                </c:pt>
                <c:pt idx="342">
                  <c:v>42785</c:v>
                </c:pt>
                <c:pt idx="343">
                  <c:v>42786</c:v>
                </c:pt>
                <c:pt idx="344">
                  <c:v>42787</c:v>
                </c:pt>
                <c:pt idx="345">
                  <c:v>42788</c:v>
                </c:pt>
                <c:pt idx="346">
                  <c:v>42789</c:v>
                </c:pt>
                <c:pt idx="347">
                  <c:v>42790</c:v>
                </c:pt>
                <c:pt idx="348">
                  <c:v>42791</c:v>
                </c:pt>
                <c:pt idx="349">
                  <c:v>42792</c:v>
                </c:pt>
                <c:pt idx="350">
                  <c:v>42793</c:v>
                </c:pt>
                <c:pt idx="351">
                  <c:v>42794</c:v>
                </c:pt>
                <c:pt idx="352">
                  <c:v>42795</c:v>
                </c:pt>
                <c:pt idx="353">
                  <c:v>42796</c:v>
                </c:pt>
                <c:pt idx="354">
                  <c:v>42797</c:v>
                </c:pt>
                <c:pt idx="355">
                  <c:v>42798</c:v>
                </c:pt>
                <c:pt idx="356">
                  <c:v>42799</c:v>
                </c:pt>
                <c:pt idx="357">
                  <c:v>42800</c:v>
                </c:pt>
                <c:pt idx="358">
                  <c:v>42801</c:v>
                </c:pt>
                <c:pt idx="359">
                  <c:v>42802</c:v>
                </c:pt>
                <c:pt idx="360">
                  <c:v>42803</c:v>
                </c:pt>
                <c:pt idx="361">
                  <c:v>42804</c:v>
                </c:pt>
                <c:pt idx="362">
                  <c:v>42805</c:v>
                </c:pt>
                <c:pt idx="363">
                  <c:v>42806</c:v>
                </c:pt>
                <c:pt idx="364">
                  <c:v>42807</c:v>
                </c:pt>
                <c:pt idx="365">
                  <c:v>42808</c:v>
                </c:pt>
                <c:pt idx="366">
                  <c:v>42809</c:v>
                </c:pt>
                <c:pt idx="367">
                  <c:v>42810</c:v>
                </c:pt>
                <c:pt idx="368">
                  <c:v>42811</c:v>
                </c:pt>
                <c:pt idx="369">
                  <c:v>42812</c:v>
                </c:pt>
                <c:pt idx="370">
                  <c:v>42813</c:v>
                </c:pt>
                <c:pt idx="371">
                  <c:v>42814</c:v>
                </c:pt>
                <c:pt idx="372">
                  <c:v>42815</c:v>
                </c:pt>
                <c:pt idx="373">
                  <c:v>42816</c:v>
                </c:pt>
                <c:pt idx="374">
                  <c:v>42817</c:v>
                </c:pt>
                <c:pt idx="375">
                  <c:v>42818</c:v>
                </c:pt>
                <c:pt idx="376">
                  <c:v>42819</c:v>
                </c:pt>
                <c:pt idx="377">
                  <c:v>42820</c:v>
                </c:pt>
                <c:pt idx="378">
                  <c:v>42821</c:v>
                </c:pt>
                <c:pt idx="379">
                  <c:v>42822</c:v>
                </c:pt>
                <c:pt idx="380">
                  <c:v>42823</c:v>
                </c:pt>
                <c:pt idx="381">
                  <c:v>42824</c:v>
                </c:pt>
                <c:pt idx="382">
                  <c:v>42825</c:v>
                </c:pt>
                <c:pt idx="383">
                  <c:v>42826</c:v>
                </c:pt>
                <c:pt idx="384">
                  <c:v>42827</c:v>
                </c:pt>
                <c:pt idx="385">
                  <c:v>42828</c:v>
                </c:pt>
                <c:pt idx="386">
                  <c:v>42829</c:v>
                </c:pt>
                <c:pt idx="387">
                  <c:v>42830</c:v>
                </c:pt>
                <c:pt idx="388">
                  <c:v>42831</c:v>
                </c:pt>
                <c:pt idx="389">
                  <c:v>42832</c:v>
                </c:pt>
                <c:pt idx="390">
                  <c:v>42833</c:v>
                </c:pt>
                <c:pt idx="391">
                  <c:v>42834</c:v>
                </c:pt>
                <c:pt idx="392">
                  <c:v>42835</c:v>
                </c:pt>
                <c:pt idx="393">
                  <c:v>42836</c:v>
                </c:pt>
                <c:pt idx="394">
                  <c:v>42837</c:v>
                </c:pt>
                <c:pt idx="395">
                  <c:v>42838</c:v>
                </c:pt>
                <c:pt idx="396">
                  <c:v>42839</c:v>
                </c:pt>
                <c:pt idx="397">
                  <c:v>42840</c:v>
                </c:pt>
                <c:pt idx="398">
                  <c:v>42841</c:v>
                </c:pt>
                <c:pt idx="399">
                  <c:v>42842</c:v>
                </c:pt>
                <c:pt idx="400">
                  <c:v>42843</c:v>
                </c:pt>
                <c:pt idx="401">
                  <c:v>42844</c:v>
                </c:pt>
                <c:pt idx="402">
                  <c:v>42845</c:v>
                </c:pt>
                <c:pt idx="403">
                  <c:v>42846</c:v>
                </c:pt>
                <c:pt idx="404">
                  <c:v>42847</c:v>
                </c:pt>
                <c:pt idx="405">
                  <c:v>42848</c:v>
                </c:pt>
                <c:pt idx="406">
                  <c:v>42849</c:v>
                </c:pt>
                <c:pt idx="407">
                  <c:v>42850</c:v>
                </c:pt>
                <c:pt idx="408">
                  <c:v>42851</c:v>
                </c:pt>
                <c:pt idx="409">
                  <c:v>42852</c:v>
                </c:pt>
                <c:pt idx="410">
                  <c:v>42853</c:v>
                </c:pt>
                <c:pt idx="411">
                  <c:v>42854</c:v>
                </c:pt>
                <c:pt idx="412">
                  <c:v>42855</c:v>
                </c:pt>
                <c:pt idx="413">
                  <c:v>42856</c:v>
                </c:pt>
                <c:pt idx="414">
                  <c:v>42857</c:v>
                </c:pt>
                <c:pt idx="415">
                  <c:v>42858</c:v>
                </c:pt>
                <c:pt idx="416">
                  <c:v>42859</c:v>
                </c:pt>
                <c:pt idx="417">
                  <c:v>42860</c:v>
                </c:pt>
                <c:pt idx="418">
                  <c:v>42861</c:v>
                </c:pt>
                <c:pt idx="419">
                  <c:v>42862</c:v>
                </c:pt>
                <c:pt idx="420">
                  <c:v>42863</c:v>
                </c:pt>
                <c:pt idx="421">
                  <c:v>42864</c:v>
                </c:pt>
                <c:pt idx="422">
                  <c:v>42865</c:v>
                </c:pt>
                <c:pt idx="423">
                  <c:v>42866</c:v>
                </c:pt>
                <c:pt idx="424">
                  <c:v>42867</c:v>
                </c:pt>
                <c:pt idx="425">
                  <c:v>42868</c:v>
                </c:pt>
                <c:pt idx="426">
                  <c:v>42869</c:v>
                </c:pt>
                <c:pt idx="427">
                  <c:v>42870</c:v>
                </c:pt>
                <c:pt idx="428">
                  <c:v>42871</c:v>
                </c:pt>
                <c:pt idx="429">
                  <c:v>42872</c:v>
                </c:pt>
                <c:pt idx="430">
                  <c:v>42873</c:v>
                </c:pt>
                <c:pt idx="431">
                  <c:v>42874</c:v>
                </c:pt>
                <c:pt idx="432">
                  <c:v>42875</c:v>
                </c:pt>
                <c:pt idx="433">
                  <c:v>42876</c:v>
                </c:pt>
                <c:pt idx="434">
                  <c:v>42877</c:v>
                </c:pt>
                <c:pt idx="435">
                  <c:v>42878</c:v>
                </c:pt>
                <c:pt idx="436">
                  <c:v>42879</c:v>
                </c:pt>
                <c:pt idx="437">
                  <c:v>42880</c:v>
                </c:pt>
                <c:pt idx="438">
                  <c:v>42881</c:v>
                </c:pt>
                <c:pt idx="439">
                  <c:v>42882</c:v>
                </c:pt>
                <c:pt idx="440">
                  <c:v>42883</c:v>
                </c:pt>
                <c:pt idx="441">
                  <c:v>42884</c:v>
                </c:pt>
                <c:pt idx="442">
                  <c:v>42885</c:v>
                </c:pt>
                <c:pt idx="443">
                  <c:v>42886</c:v>
                </c:pt>
                <c:pt idx="444">
                  <c:v>42887</c:v>
                </c:pt>
                <c:pt idx="445">
                  <c:v>42888</c:v>
                </c:pt>
                <c:pt idx="446">
                  <c:v>42889</c:v>
                </c:pt>
                <c:pt idx="447">
                  <c:v>42890</c:v>
                </c:pt>
                <c:pt idx="448">
                  <c:v>42891</c:v>
                </c:pt>
                <c:pt idx="449">
                  <c:v>42892</c:v>
                </c:pt>
                <c:pt idx="450">
                  <c:v>42893</c:v>
                </c:pt>
                <c:pt idx="451">
                  <c:v>42894</c:v>
                </c:pt>
                <c:pt idx="452">
                  <c:v>42895</c:v>
                </c:pt>
                <c:pt idx="453">
                  <c:v>42896</c:v>
                </c:pt>
                <c:pt idx="454">
                  <c:v>42897</c:v>
                </c:pt>
                <c:pt idx="455">
                  <c:v>42898</c:v>
                </c:pt>
                <c:pt idx="456">
                  <c:v>42899</c:v>
                </c:pt>
                <c:pt idx="457">
                  <c:v>42900</c:v>
                </c:pt>
                <c:pt idx="458">
                  <c:v>42901</c:v>
                </c:pt>
                <c:pt idx="459">
                  <c:v>42902</c:v>
                </c:pt>
                <c:pt idx="460">
                  <c:v>42903</c:v>
                </c:pt>
                <c:pt idx="461">
                  <c:v>42904</c:v>
                </c:pt>
                <c:pt idx="462">
                  <c:v>42905</c:v>
                </c:pt>
                <c:pt idx="463">
                  <c:v>42906</c:v>
                </c:pt>
                <c:pt idx="464">
                  <c:v>42907</c:v>
                </c:pt>
                <c:pt idx="465">
                  <c:v>42908</c:v>
                </c:pt>
                <c:pt idx="466">
                  <c:v>42909</c:v>
                </c:pt>
                <c:pt idx="467">
                  <c:v>42910</c:v>
                </c:pt>
                <c:pt idx="468">
                  <c:v>42911</c:v>
                </c:pt>
                <c:pt idx="469">
                  <c:v>42912</c:v>
                </c:pt>
                <c:pt idx="470">
                  <c:v>42913</c:v>
                </c:pt>
                <c:pt idx="471">
                  <c:v>42914</c:v>
                </c:pt>
                <c:pt idx="472">
                  <c:v>42915</c:v>
                </c:pt>
                <c:pt idx="473">
                  <c:v>42916</c:v>
                </c:pt>
                <c:pt idx="474">
                  <c:v>42917</c:v>
                </c:pt>
                <c:pt idx="475">
                  <c:v>42918</c:v>
                </c:pt>
                <c:pt idx="476">
                  <c:v>42919</c:v>
                </c:pt>
                <c:pt idx="477">
                  <c:v>42920</c:v>
                </c:pt>
                <c:pt idx="478">
                  <c:v>42921</c:v>
                </c:pt>
                <c:pt idx="479">
                  <c:v>42922</c:v>
                </c:pt>
                <c:pt idx="480">
                  <c:v>42923</c:v>
                </c:pt>
                <c:pt idx="481">
                  <c:v>42924</c:v>
                </c:pt>
                <c:pt idx="482">
                  <c:v>42925</c:v>
                </c:pt>
                <c:pt idx="483">
                  <c:v>42926</c:v>
                </c:pt>
                <c:pt idx="484">
                  <c:v>42927</c:v>
                </c:pt>
                <c:pt idx="485">
                  <c:v>42928</c:v>
                </c:pt>
                <c:pt idx="486">
                  <c:v>42929</c:v>
                </c:pt>
                <c:pt idx="487">
                  <c:v>42930</c:v>
                </c:pt>
                <c:pt idx="488">
                  <c:v>42931</c:v>
                </c:pt>
                <c:pt idx="489">
                  <c:v>42932</c:v>
                </c:pt>
                <c:pt idx="490">
                  <c:v>42933</c:v>
                </c:pt>
                <c:pt idx="491">
                  <c:v>42934</c:v>
                </c:pt>
                <c:pt idx="492">
                  <c:v>42935</c:v>
                </c:pt>
                <c:pt idx="493">
                  <c:v>42936</c:v>
                </c:pt>
                <c:pt idx="494">
                  <c:v>42937</c:v>
                </c:pt>
                <c:pt idx="495">
                  <c:v>42938</c:v>
                </c:pt>
                <c:pt idx="496">
                  <c:v>42939</c:v>
                </c:pt>
                <c:pt idx="497">
                  <c:v>42940</c:v>
                </c:pt>
                <c:pt idx="498">
                  <c:v>42941</c:v>
                </c:pt>
                <c:pt idx="499">
                  <c:v>42942</c:v>
                </c:pt>
                <c:pt idx="500">
                  <c:v>42943</c:v>
                </c:pt>
                <c:pt idx="501">
                  <c:v>42944</c:v>
                </c:pt>
                <c:pt idx="502">
                  <c:v>42945</c:v>
                </c:pt>
                <c:pt idx="503">
                  <c:v>42946</c:v>
                </c:pt>
                <c:pt idx="504">
                  <c:v>42947</c:v>
                </c:pt>
                <c:pt idx="505">
                  <c:v>42948</c:v>
                </c:pt>
              </c:numCache>
            </c:numRef>
          </c:cat>
          <c:val>
            <c:numRef>
              <c:f>lifetime_piv3!$B$2:$B$507</c:f>
              <c:numCache>
                <c:formatCode>General</c:formatCode>
                <c:ptCount val="506"/>
                <c:pt idx="0">
                  <c:v>150</c:v>
                </c:pt>
                <c:pt idx="1">
                  <c:v>150</c:v>
                </c:pt>
                <c:pt idx="2">
                  <c:v>1200</c:v>
                </c:pt>
                <c:pt idx="3">
                  <c:v>15000</c:v>
                </c:pt>
                <c:pt idx="4">
                  <c:v>46565</c:v>
                </c:pt>
                <c:pt idx="5">
                  <c:v>69220</c:v>
                </c:pt>
                <c:pt idx="6">
                  <c:v>71680</c:v>
                </c:pt>
                <c:pt idx="7">
                  <c:v>58180</c:v>
                </c:pt>
                <c:pt idx="8">
                  <c:v>62720</c:v>
                </c:pt>
                <c:pt idx="9">
                  <c:v>63055</c:v>
                </c:pt>
                <c:pt idx="10">
                  <c:v>70270</c:v>
                </c:pt>
                <c:pt idx="11">
                  <c:v>87640</c:v>
                </c:pt>
                <c:pt idx="12">
                  <c:v>86230</c:v>
                </c:pt>
                <c:pt idx="13">
                  <c:v>93355</c:v>
                </c:pt>
                <c:pt idx="14">
                  <c:v>95155</c:v>
                </c:pt>
                <c:pt idx="15">
                  <c:v>95690</c:v>
                </c:pt>
                <c:pt idx="16">
                  <c:v>107945</c:v>
                </c:pt>
                <c:pt idx="17">
                  <c:v>121920</c:v>
                </c:pt>
                <c:pt idx="18">
                  <c:v>124600</c:v>
                </c:pt>
                <c:pt idx="19">
                  <c:v>120610</c:v>
                </c:pt>
                <c:pt idx="20">
                  <c:v>120225</c:v>
                </c:pt>
                <c:pt idx="21">
                  <c:v>103415</c:v>
                </c:pt>
                <c:pt idx="22">
                  <c:v>99625</c:v>
                </c:pt>
                <c:pt idx="23">
                  <c:v>125150</c:v>
                </c:pt>
                <c:pt idx="24">
                  <c:v>120285</c:v>
                </c:pt>
                <c:pt idx="25">
                  <c:v>86880</c:v>
                </c:pt>
                <c:pt idx="26">
                  <c:v>98495</c:v>
                </c:pt>
                <c:pt idx="27">
                  <c:v>112755</c:v>
                </c:pt>
                <c:pt idx="28">
                  <c:v>82190</c:v>
                </c:pt>
                <c:pt idx="29">
                  <c:v>79190</c:v>
                </c:pt>
                <c:pt idx="30">
                  <c:v>83290</c:v>
                </c:pt>
                <c:pt idx="31">
                  <c:v>73525</c:v>
                </c:pt>
                <c:pt idx="32">
                  <c:v>84390</c:v>
                </c:pt>
                <c:pt idx="33">
                  <c:v>92045</c:v>
                </c:pt>
                <c:pt idx="34">
                  <c:v>92870</c:v>
                </c:pt>
                <c:pt idx="35">
                  <c:v>73690</c:v>
                </c:pt>
                <c:pt idx="36">
                  <c:v>79485</c:v>
                </c:pt>
                <c:pt idx="37">
                  <c:v>92975</c:v>
                </c:pt>
                <c:pt idx="38">
                  <c:v>79730</c:v>
                </c:pt>
                <c:pt idx="39">
                  <c:v>94255</c:v>
                </c:pt>
                <c:pt idx="40">
                  <c:v>111975</c:v>
                </c:pt>
                <c:pt idx="41">
                  <c:v>115050</c:v>
                </c:pt>
                <c:pt idx="42">
                  <c:v>102800</c:v>
                </c:pt>
                <c:pt idx="43">
                  <c:v>95775</c:v>
                </c:pt>
                <c:pt idx="44">
                  <c:v>90605</c:v>
                </c:pt>
                <c:pt idx="45">
                  <c:v>103590</c:v>
                </c:pt>
                <c:pt idx="46">
                  <c:v>117825</c:v>
                </c:pt>
                <c:pt idx="47">
                  <c:v>121310</c:v>
                </c:pt>
                <c:pt idx="48">
                  <c:v>105450</c:v>
                </c:pt>
                <c:pt idx="49">
                  <c:v>91755</c:v>
                </c:pt>
                <c:pt idx="50">
                  <c:v>105285</c:v>
                </c:pt>
                <c:pt idx="51">
                  <c:v>92585</c:v>
                </c:pt>
                <c:pt idx="52">
                  <c:v>196040</c:v>
                </c:pt>
                <c:pt idx="53">
                  <c:v>158720</c:v>
                </c:pt>
                <c:pt idx="54">
                  <c:v>147455</c:v>
                </c:pt>
                <c:pt idx="55">
                  <c:v>135220</c:v>
                </c:pt>
                <c:pt idx="56">
                  <c:v>104710</c:v>
                </c:pt>
                <c:pt idx="57">
                  <c:v>97230</c:v>
                </c:pt>
                <c:pt idx="58">
                  <c:v>103855</c:v>
                </c:pt>
                <c:pt idx="59">
                  <c:v>96945</c:v>
                </c:pt>
                <c:pt idx="60">
                  <c:v>116225</c:v>
                </c:pt>
                <c:pt idx="61">
                  <c:v>97610</c:v>
                </c:pt>
                <c:pt idx="62">
                  <c:v>124560</c:v>
                </c:pt>
                <c:pt idx="63">
                  <c:v>114085</c:v>
                </c:pt>
                <c:pt idx="64">
                  <c:v>147805</c:v>
                </c:pt>
                <c:pt idx="65">
                  <c:v>156465</c:v>
                </c:pt>
                <c:pt idx="66">
                  <c:v>161000</c:v>
                </c:pt>
                <c:pt idx="67">
                  <c:v>126480</c:v>
                </c:pt>
                <c:pt idx="68">
                  <c:v>118270</c:v>
                </c:pt>
                <c:pt idx="69">
                  <c:v>135120</c:v>
                </c:pt>
                <c:pt idx="70">
                  <c:v>111420</c:v>
                </c:pt>
                <c:pt idx="71">
                  <c:v>103120</c:v>
                </c:pt>
                <c:pt idx="72">
                  <c:v>126010</c:v>
                </c:pt>
                <c:pt idx="73">
                  <c:v>149790</c:v>
                </c:pt>
                <c:pt idx="74">
                  <c:v>116735</c:v>
                </c:pt>
                <c:pt idx="75">
                  <c:v>105985</c:v>
                </c:pt>
                <c:pt idx="76">
                  <c:v>99590</c:v>
                </c:pt>
                <c:pt idx="77">
                  <c:v>121650</c:v>
                </c:pt>
                <c:pt idx="78">
                  <c:v>103630</c:v>
                </c:pt>
                <c:pt idx="79">
                  <c:v>132355</c:v>
                </c:pt>
                <c:pt idx="80">
                  <c:v>147575</c:v>
                </c:pt>
                <c:pt idx="81">
                  <c:v>134380</c:v>
                </c:pt>
                <c:pt idx="82">
                  <c:v>112055</c:v>
                </c:pt>
                <c:pt idx="83">
                  <c:v>111275</c:v>
                </c:pt>
                <c:pt idx="84">
                  <c:v>116710</c:v>
                </c:pt>
                <c:pt idx="85">
                  <c:v>105845</c:v>
                </c:pt>
                <c:pt idx="86">
                  <c:v>132725</c:v>
                </c:pt>
                <c:pt idx="87">
                  <c:v>168560</c:v>
                </c:pt>
                <c:pt idx="88">
                  <c:v>132840</c:v>
                </c:pt>
                <c:pt idx="89">
                  <c:v>125775</c:v>
                </c:pt>
                <c:pt idx="90">
                  <c:v>107275</c:v>
                </c:pt>
                <c:pt idx="91">
                  <c:v>99775</c:v>
                </c:pt>
                <c:pt idx="92">
                  <c:v>112850</c:v>
                </c:pt>
                <c:pt idx="93">
                  <c:v>110065</c:v>
                </c:pt>
                <c:pt idx="94">
                  <c:v>980625</c:v>
                </c:pt>
                <c:pt idx="95">
                  <c:v>565620</c:v>
                </c:pt>
                <c:pt idx="96">
                  <c:v>270230</c:v>
                </c:pt>
                <c:pt idx="97">
                  <c:v>193310</c:v>
                </c:pt>
                <c:pt idx="98">
                  <c:v>276260</c:v>
                </c:pt>
                <c:pt idx="99">
                  <c:v>249635</c:v>
                </c:pt>
                <c:pt idx="100">
                  <c:v>198920</c:v>
                </c:pt>
                <c:pt idx="101">
                  <c:v>168085</c:v>
                </c:pt>
                <c:pt idx="102">
                  <c:v>179720</c:v>
                </c:pt>
                <c:pt idx="103">
                  <c:v>172685</c:v>
                </c:pt>
                <c:pt idx="104">
                  <c:v>177370</c:v>
                </c:pt>
                <c:pt idx="105">
                  <c:v>203220</c:v>
                </c:pt>
                <c:pt idx="106">
                  <c:v>190070</c:v>
                </c:pt>
                <c:pt idx="107">
                  <c:v>177590</c:v>
                </c:pt>
                <c:pt idx="108">
                  <c:v>158920</c:v>
                </c:pt>
                <c:pt idx="109">
                  <c:v>281570</c:v>
                </c:pt>
                <c:pt idx="110">
                  <c:v>309010</c:v>
                </c:pt>
                <c:pt idx="111">
                  <c:v>271925</c:v>
                </c:pt>
                <c:pt idx="112">
                  <c:v>313630</c:v>
                </c:pt>
                <c:pt idx="113">
                  <c:v>219230</c:v>
                </c:pt>
                <c:pt idx="114">
                  <c:v>208155</c:v>
                </c:pt>
                <c:pt idx="115">
                  <c:v>206160</c:v>
                </c:pt>
                <c:pt idx="116">
                  <c:v>220920</c:v>
                </c:pt>
                <c:pt idx="117">
                  <c:v>229205</c:v>
                </c:pt>
                <c:pt idx="118">
                  <c:v>278550</c:v>
                </c:pt>
                <c:pt idx="119">
                  <c:v>224265</c:v>
                </c:pt>
                <c:pt idx="120">
                  <c:v>220380</c:v>
                </c:pt>
                <c:pt idx="121">
                  <c:v>212230</c:v>
                </c:pt>
                <c:pt idx="122">
                  <c:v>224430</c:v>
                </c:pt>
                <c:pt idx="123">
                  <c:v>261570</c:v>
                </c:pt>
                <c:pt idx="124">
                  <c:v>174665</c:v>
                </c:pt>
                <c:pt idx="125">
                  <c:v>161130</c:v>
                </c:pt>
                <c:pt idx="126">
                  <c:v>140730</c:v>
                </c:pt>
                <c:pt idx="127">
                  <c:v>137165</c:v>
                </c:pt>
                <c:pt idx="128">
                  <c:v>137180</c:v>
                </c:pt>
                <c:pt idx="129">
                  <c:v>137460</c:v>
                </c:pt>
                <c:pt idx="130">
                  <c:v>143955</c:v>
                </c:pt>
                <c:pt idx="131">
                  <c:v>165955</c:v>
                </c:pt>
                <c:pt idx="132">
                  <c:v>158550</c:v>
                </c:pt>
                <c:pt idx="133">
                  <c:v>155875</c:v>
                </c:pt>
                <c:pt idx="134">
                  <c:v>153200</c:v>
                </c:pt>
                <c:pt idx="135">
                  <c:v>147260</c:v>
                </c:pt>
                <c:pt idx="136">
                  <c:v>139820</c:v>
                </c:pt>
                <c:pt idx="137">
                  <c:v>144035</c:v>
                </c:pt>
                <c:pt idx="138">
                  <c:v>132455</c:v>
                </c:pt>
                <c:pt idx="139">
                  <c:v>117530</c:v>
                </c:pt>
                <c:pt idx="140">
                  <c:v>103965</c:v>
                </c:pt>
                <c:pt idx="141">
                  <c:v>107990</c:v>
                </c:pt>
                <c:pt idx="142">
                  <c:v>104345</c:v>
                </c:pt>
                <c:pt idx="143">
                  <c:v>98895</c:v>
                </c:pt>
                <c:pt idx="144">
                  <c:v>107680</c:v>
                </c:pt>
                <c:pt idx="145">
                  <c:v>109710</c:v>
                </c:pt>
                <c:pt idx="146">
                  <c:v>117340</c:v>
                </c:pt>
                <c:pt idx="147">
                  <c:v>112590</c:v>
                </c:pt>
                <c:pt idx="148">
                  <c:v>101775</c:v>
                </c:pt>
                <c:pt idx="149">
                  <c:v>103145</c:v>
                </c:pt>
                <c:pt idx="150">
                  <c:v>116615</c:v>
                </c:pt>
                <c:pt idx="151">
                  <c:v>115505</c:v>
                </c:pt>
                <c:pt idx="152">
                  <c:v>130905</c:v>
                </c:pt>
                <c:pt idx="153">
                  <c:v>132895</c:v>
                </c:pt>
                <c:pt idx="154">
                  <c:v>125480</c:v>
                </c:pt>
                <c:pt idx="155">
                  <c:v>125915</c:v>
                </c:pt>
                <c:pt idx="156">
                  <c:v>120620</c:v>
                </c:pt>
                <c:pt idx="157">
                  <c:v>124880</c:v>
                </c:pt>
                <c:pt idx="158">
                  <c:v>146675</c:v>
                </c:pt>
                <c:pt idx="159">
                  <c:v>133010</c:v>
                </c:pt>
                <c:pt idx="160">
                  <c:v>123200</c:v>
                </c:pt>
                <c:pt idx="161">
                  <c:v>107070</c:v>
                </c:pt>
                <c:pt idx="162">
                  <c:v>99605</c:v>
                </c:pt>
                <c:pt idx="163">
                  <c:v>104035</c:v>
                </c:pt>
                <c:pt idx="164">
                  <c:v>105355</c:v>
                </c:pt>
                <c:pt idx="165">
                  <c:v>100050</c:v>
                </c:pt>
                <c:pt idx="166">
                  <c:v>117105</c:v>
                </c:pt>
                <c:pt idx="167">
                  <c:v>116280</c:v>
                </c:pt>
                <c:pt idx="168">
                  <c:v>93735</c:v>
                </c:pt>
                <c:pt idx="169">
                  <c:v>102495</c:v>
                </c:pt>
                <c:pt idx="170">
                  <c:v>112380</c:v>
                </c:pt>
                <c:pt idx="171">
                  <c:v>114645</c:v>
                </c:pt>
                <c:pt idx="172">
                  <c:v>162230</c:v>
                </c:pt>
                <c:pt idx="173">
                  <c:v>215715</c:v>
                </c:pt>
                <c:pt idx="174">
                  <c:v>226435</c:v>
                </c:pt>
                <c:pt idx="175">
                  <c:v>192820</c:v>
                </c:pt>
                <c:pt idx="176">
                  <c:v>135405</c:v>
                </c:pt>
                <c:pt idx="177">
                  <c:v>123875</c:v>
                </c:pt>
                <c:pt idx="178">
                  <c:v>130865</c:v>
                </c:pt>
                <c:pt idx="179">
                  <c:v>135780</c:v>
                </c:pt>
                <c:pt idx="180">
                  <c:v>159935</c:v>
                </c:pt>
                <c:pt idx="181">
                  <c:v>172725</c:v>
                </c:pt>
                <c:pt idx="182">
                  <c:v>140720</c:v>
                </c:pt>
                <c:pt idx="183">
                  <c:v>161015</c:v>
                </c:pt>
                <c:pt idx="184">
                  <c:v>438592</c:v>
                </c:pt>
                <c:pt idx="185">
                  <c:v>637213</c:v>
                </c:pt>
                <c:pt idx="186">
                  <c:v>355757</c:v>
                </c:pt>
                <c:pt idx="187">
                  <c:v>210746</c:v>
                </c:pt>
                <c:pt idx="188">
                  <c:v>166076</c:v>
                </c:pt>
                <c:pt idx="189">
                  <c:v>141743</c:v>
                </c:pt>
                <c:pt idx="190">
                  <c:v>100067</c:v>
                </c:pt>
                <c:pt idx="191">
                  <c:v>97816</c:v>
                </c:pt>
                <c:pt idx="192">
                  <c:v>83419</c:v>
                </c:pt>
                <c:pt idx="193">
                  <c:v>88406</c:v>
                </c:pt>
                <c:pt idx="194">
                  <c:v>79492</c:v>
                </c:pt>
                <c:pt idx="195">
                  <c:v>87848</c:v>
                </c:pt>
                <c:pt idx="196">
                  <c:v>83993</c:v>
                </c:pt>
                <c:pt idx="197">
                  <c:v>90167</c:v>
                </c:pt>
                <c:pt idx="198">
                  <c:v>92623</c:v>
                </c:pt>
                <c:pt idx="199">
                  <c:v>100039</c:v>
                </c:pt>
                <c:pt idx="200">
                  <c:v>100062</c:v>
                </c:pt>
                <c:pt idx="201">
                  <c:v>103953</c:v>
                </c:pt>
                <c:pt idx="202">
                  <c:v>99600</c:v>
                </c:pt>
                <c:pt idx="203">
                  <c:v>103282</c:v>
                </c:pt>
                <c:pt idx="204">
                  <c:v>103846</c:v>
                </c:pt>
                <c:pt idx="205">
                  <c:v>105699</c:v>
                </c:pt>
                <c:pt idx="206">
                  <c:v>107304</c:v>
                </c:pt>
                <c:pt idx="207">
                  <c:v>114048</c:v>
                </c:pt>
                <c:pt idx="208">
                  <c:v>120144</c:v>
                </c:pt>
                <c:pt idx="209">
                  <c:v>124703</c:v>
                </c:pt>
                <c:pt idx="210">
                  <c:v>109666</c:v>
                </c:pt>
                <c:pt idx="211">
                  <c:v>115355</c:v>
                </c:pt>
                <c:pt idx="212">
                  <c:v>122692</c:v>
                </c:pt>
                <c:pt idx="213">
                  <c:v>1517586</c:v>
                </c:pt>
                <c:pt idx="214">
                  <c:v>907995</c:v>
                </c:pt>
                <c:pt idx="215">
                  <c:v>475220</c:v>
                </c:pt>
                <c:pt idx="216">
                  <c:v>326216</c:v>
                </c:pt>
                <c:pt idx="217">
                  <c:v>216758</c:v>
                </c:pt>
                <c:pt idx="218">
                  <c:v>176571</c:v>
                </c:pt>
                <c:pt idx="219">
                  <c:v>161567</c:v>
                </c:pt>
                <c:pt idx="220">
                  <c:v>137518</c:v>
                </c:pt>
                <c:pt idx="221">
                  <c:v>130391</c:v>
                </c:pt>
                <c:pt idx="222">
                  <c:v>135313</c:v>
                </c:pt>
                <c:pt idx="223">
                  <c:v>122778</c:v>
                </c:pt>
                <c:pt idx="224">
                  <c:v>125941</c:v>
                </c:pt>
                <c:pt idx="225">
                  <c:v>111860</c:v>
                </c:pt>
                <c:pt idx="226">
                  <c:v>103724</c:v>
                </c:pt>
                <c:pt idx="227">
                  <c:v>86201</c:v>
                </c:pt>
                <c:pt idx="228">
                  <c:v>88230</c:v>
                </c:pt>
                <c:pt idx="229">
                  <c:v>84286</c:v>
                </c:pt>
                <c:pt idx="230">
                  <c:v>92540</c:v>
                </c:pt>
                <c:pt idx="231">
                  <c:v>85107</c:v>
                </c:pt>
                <c:pt idx="232">
                  <c:v>73662</c:v>
                </c:pt>
                <c:pt idx="233">
                  <c:v>80675</c:v>
                </c:pt>
                <c:pt idx="234">
                  <c:v>95069</c:v>
                </c:pt>
                <c:pt idx="235">
                  <c:v>65187</c:v>
                </c:pt>
                <c:pt idx="236">
                  <c:v>57797</c:v>
                </c:pt>
                <c:pt idx="237">
                  <c:v>66935</c:v>
                </c:pt>
                <c:pt idx="238">
                  <c:v>55438</c:v>
                </c:pt>
                <c:pt idx="239">
                  <c:v>45286</c:v>
                </c:pt>
                <c:pt idx="240">
                  <c:v>41294</c:v>
                </c:pt>
                <c:pt idx="241">
                  <c:v>87932</c:v>
                </c:pt>
                <c:pt idx="242">
                  <c:v>102472</c:v>
                </c:pt>
                <c:pt idx="243">
                  <c:v>83898</c:v>
                </c:pt>
                <c:pt idx="244">
                  <c:v>88486</c:v>
                </c:pt>
                <c:pt idx="245">
                  <c:v>90584</c:v>
                </c:pt>
                <c:pt idx="246">
                  <c:v>83006</c:v>
                </c:pt>
                <c:pt idx="247">
                  <c:v>99420</c:v>
                </c:pt>
                <c:pt idx="248">
                  <c:v>88300</c:v>
                </c:pt>
                <c:pt idx="249">
                  <c:v>98861</c:v>
                </c:pt>
                <c:pt idx="250">
                  <c:v>110750</c:v>
                </c:pt>
                <c:pt idx="251">
                  <c:v>111772</c:v>
                </c:pt>
                <c:pt idx="252">
                  <c:v>98215</c:v>
                </c:pt>
                <c:pt idx="253">
                  <c:v>104095</c:v>
                </c:pt>
                <c:pt idx="254">
                  <c:v>89137</c:v>
                </c:pt>
                <c:pt idx="255">
                  <c:v>88497</c:v>
                </c:pt>
                <c:pt idx="256">
                  <c:v>109351</c:v>
                </c:pt>
                <c:pt idx="257">
                  <c:v>114988</c:v>
                </c:pt>
                <c:pt idx="258">
                  <c:v>113563</c:v>
                </c:pt>
                <c:pt idx="259">
                  <c:v>93158</c:v>
                </c:pt>
                <c:pt idx="260">
                  <c:v>91709</c:v>
                </c:pt>
                <c:pt idx="261">
                  <c:v>99836</c:v>
                </c:pt>
                <c:pt idx="262">
                  <c:v>95936</c:v>
                </c:pt>
                <c:pt idx="263">
                  <c:v>96568</c:v>
                </c:pt>
                <c:pt idx="264">
                  <c:v>96972</c:v>
                </c:pt>
                <c:pt idx="265">
                  <c:v>104406</c:v>
                </c:pt>
                <c:pt idx="266">
                  <c:v>91725</c:v>
                </c:pt>
                <c:pt idx="267">
                  <c:v>97516</c:v>
                </c:pt>
                <c:pt idx="268">
                  <c:v>68873</c:v>
                </c:pt>
                <c:pt idx="269">
                  <c:v>3227929</c:v>
                </c:pt>
                <c:pt idx="270">
                  <c:v>1108164</c:v>
                </c:pt>
                <c:pt idx="271">
                  <c:v>463648</c:v>
                </c:pt>
                <c:pt idx="272">
                  <c:v>304345</c:v>
                </c:pt>
                <c:pt idx="273">
                  <c:v>223539</c:v>
                </c:pt>
                <c:pt idx="274">
                  <c:v>177592</c:v>
                </c:pt>
                <c:pt idx="275">
                  <c:v>160183</c:v>
                </c:pt>
                <c:pt idx="276">
                  <c:v>992895</c:v>
                </c:pt>
                <c:pt idx="277">
                  <c:v>406316</c:v>
                </c:pt>
                <c:pt idx="278">
                  <c:v>302520</c:v>
                </c:pt>
                <c:pt idx="279">
                  <c:v>261231</c:v>
                </c:pt>
                <c:pt idx="280">
                  <c:v>225646</c:v>
                </c:pt>
                <c:pt idx="281">
                  <c:v>183329</c:v>
                </c:pt>
                <c:pt idx="282">
                  <c:v>169854</c:v>
                </c:pt>
                <c:pt idx="283">
                  <c:v>203700</c:v>
                </c:pt>
                <c:pt idx="284">
                  <c:v>169740</c:v>
                </c:pt>
                <c:pt idx="285">
                  <c:v>215517</c:v>
                </c:pt>
                <c:pt idx="286">
                  <c:v>149340</c:v>
                </c:pt>
                <c:pt idx="287">
                  <c:v>152986</c:v>
                </c:pt>
                <c:pt idx="288">
                  <c:v>168451</c:v>
                </c:pt>
                <c:pt idx="289">
                  <c:v>167422</c:v>
                </c:pt>
                <c:pt idx="290">
                  <c:v>147978</c:v>
                </c:pt>
                <c:pt idx="291">
                  <c:v>144825</c:v>
                </c:pt>
                <c:pt idx="292">
                  <c:v>129456</c:v>
                </c:pt>
                <c:pt idx="293">
                  <c:v>112968</c:v>
                </c:pt>
                <c:pt idx="294">
                  <c:v>130051</c:v>
                </c:pt>
                <c:pt idx="295">
                  <c:v>128954</c:v>
                </c:pt>
                <c:pt idx="296">
                  <c:v>57845</c:v>
                </c:pt>
                <c:pt idx="297">
                  <c:v>44811</c:v>
                </c:pt>
                <c:pt idx="298">
                  <c:v>44772</c:v>
                </c:pt>
                <c:pt idx="299">
                  <c:v>45579</c:v>
                </c:pt>
                <c:pt idx="300">
                  <c:v>46396</c:v>
                </c:pt>
                <c:pt idx="301">
                  <c:v>34833</c:v>
                </c:pt>
                <c:pt idx="302">
                  <c:v>34860</c:v>
                </c:pt>
                <c:pt idx="303">
                  <c:v>37522</c:v>
                </c:pt>
                <c:pt idx="304">
                  <c:v>39529</c:v>
                </c:pt>
                <c:pt idx="305">
                  <c:v>39561</c:v>
                </c:pt>
                <c:pt idx="306">
                  <c:v>43877</c:v>
                </c:pt>
                <c:pt idx="307">
                  <c:v>47839</c:v>
                </c:pt>
                <c:pt idx="308">
                  <c:v>59980</c:v>
                </c:pt>
                <c:pt idx="309">
                  <c:v>67167</c:v>
                </c:pt>
                <c:pt idx="310">
                  <c:v>67963</c:v>
                </c:pt>
                <c:pt idx="311">
                  <c:v>57754</c:v>
                </c:pt>
                <c:pt idx="312">
                  <c:v>59641</c:v>
                </c:pt>
                <c:pt idx="313">
                  <c:v>70483</c:v>
                </c:pt>
                <c:pt idx="314">
                  <c:v>65150</c:v>
                </c:pt>
                <c:pt idx="315">
                  <c:v>71737</c:v>
                </c:pt>
                <c:pt idx="316">
                  <c:v>78510</c:v>
                </c:pt>
                <c:pt idx="317">
                  <c:v>57244</c:v>
                </c:pt>
                <c:pt idx="318">
                  <c:v>1708942</c:v>
                </c:pt>
                <c:pt idx="319">
                  <c:v>846579</c:v>
                </c:pt>
                <c:pt idx="320">
                  <c:v>366326</c:v>
                </c:pt>
                <c:pt idx="321">
                  <c:v>226187</c:v>
                </c:pt>
                <c:pt idx="322">
                  <c:v>182397</c:v>
                </c:pt>
                <c:pt idx="323">
                  <c:v>158832</c:v>
                </c:pt>
                <c:pt idx="324">
                  <c:v>118328</c:v>
                </c:pt>
                <c:pt idx="325">
                  <c:v>115652</c:v>
                </c:pt>
                <c:pt idx="326">
                  <c:v>104965</c:v>
                </c:pt>
                <c:pt idx="327">
                  <c:v>107945</c:v>
                </c:pt>
                <c:pt idx="328">
                  <c:v>118911</c:v>
                </c:pt>
                <c:pt idx="329">
                  <c:v>111055</c:v>
                </c:pt>
                <c:pt idx="330">
                  <c:v>54069</c:v>
                </c:pt>
                <c:pt idx="331">
                  <c:v>47237</c:v>
                </c:pt>
                <c:pt idx="332">
                  <c:v>35405</c:v>
                </c:pt>
                <c:pt idx="333">
                  <c:v>45125</c:v>
                </c:pt>
                <c:pt idx="334">
                  <c:v>42055</c:v>
                </c:pt>
                <c:pt idx="335">
                  <c:v>48755</c:v>
                </c:pt>
                <c:pt idx="336">
                  <c:v>59836</c:v>
                </c:pt>
                <c:pt idx="337">
                  <c:v>57459</c:v>
                </c:pt>
                <c:pt idx="338">
                  <c:v>54600</c:v>
                </c:pt>
                <c:pt idx="339">
                  <c:v>67748</c:v>
                </c:pt>
                <c:pt idx="340">
                  <c:v>65175</c:v>
                </c:pt>
                <c:pt idx="341">
                  <c:v>76956</c:v>
                </c:pt>
                <c:pt idx="342">
                  <c:v>66190</c:v>
                </c:pt>
                <c:pt idx="343">
                  <c:v>61820</c:v>
                </c:pt>
                <c:pt idx="344">
                  <c:v>62059</c:v>
                </c:pt>
                <c:pt idx="345">
                  <c:v>61093</c:v>
                </c:pt>
                <c:pt idx="346">
                  <c:v>67161</c:v>
                </c:pt>
                <c:pt idx="347">
                  <c:v>60482</c:v>
                </c:pt>
                <c:pt idx="348">
                  <c:v>69024</c:v>
                </c:pt>
                <c:pt idx="349">
                  <c:v>66359</c:v>
                </c:pt>
                <c:pt idx="350">
                  <c:v>59661</c:v>
                </c:pt>
                <c:pt idx="351">
                  <c:v>54666</c:v>
                </c:pt>
                <c:pt idx="352">
                  <c:v>72640</c:v>
                </c:pt>
                <c:pt idx="353">
                  <c:v>77673</c:v>
                </c:pt>
                <c:pt idx="354">
                  <c:v>73477</c:v>
                </c:pt>
                <c:pt idx="355">
                  <c:v>83127</c:v>
                </c:pt>
                <c:pt idx="356">
                  <c:v>71943</c:v>
                </c:pt>
                <c:pt idx="357">
                  <c:v>65445</c:v>
                </c:pt>
                <c:pt idx="358">
                  <c:v>97804</c:v>
                </c:pt>
                <c:pt idx="359">
                  <c:v>78183</c:v>
                </c:pt>
                <c:pt idx="360">
                  <c:v>2610827</c:v>
                </c:pt>
                <c:pt idx="361">
                  <c:v>1053197</c:v>
                </c:pt>
                <c:pt idx="362">
                  <c:v>365366</c:v>
                </c:pt>
                <c:pt idx="363">
                  <c:v>247728</c:v>
                </c:pt>
                <c:pt idx="364">
                  <c:v>174232</c:v>
                </c:pt>
                <c:pt idx="365">
                  <c:v>155505</c:v>
                </c:pt>
                <c:pt idx="366">
                  <c:v>157666</c:v>
                </c:pt>
                <c:pt idx="367">
                  <c:v>130518</c:v>
                </c:pt>
                <c:pt idx="368">
                  <c:v>926427</c:v>
                </c:pt>
                <c:pt idx="369">
                  <c:v>330148</c:v>
                </c:pt>
                <c:pt idx="370">
                  <c:v>248419</c:v>
                </c:pt>
                <c:pt idx="371">
                  <c:v>211678</c:v>
                </c:pt>
                <c:pt idx="372">
                  <c:v>198589</c:v>
                </c:pt>
                <c:pt idx="373">
                  <c:v>180413</c:v>
                </c:pt>
                <c:pt idx="374">
                  <c:v>173935</c:v>
                </c:pt>
                <c:pt idx="375">
                  <c:v>184108</c:v>
                </c:pt>
                <c:pt idx="376">
                  <c:v>177267</c:v>
                </c:pt>
                <c:pt idx="377">
                  <c:v>174240</c:v>
                </c:pt>
                <c:pt idx="378">
                  <c:v>195857</c:v>
                </c:pt>
                <c:pt idx="379">
                  <c:v>172055</c:v>
                </c:pt>
                <c:pt idx="380">
                  <c:v>164577</c:v>
                </c:pt>
                <c:pt idx="381">
                  <c:v>162429</c:v>
                </c:pt>
                <c:pt idx="382">
                  <c:v>175477</c:v>
                </c:pt>
                <c:pt idx="383">
                  <c:v>171967</c:v>
                </c:pt>
                <c:pt idx="384">
                  <c:v>177173</c:v>
                </c:pt>
                <c:pt idx="385">
                  <c:v>180553</c:v>
                </c:pt>
                <c:pt idx="386">
                  <c:v>68142</c:v>
                </c:pt>
                <c:pt idx="387">
                  <c:v>62117</c:v>
                </c:pt>
                <c:pt idx="388">
                  <c:v>62100</c:v>
                </c:pt>
                <c:pt idx="389">
                  <c:v>70673</c:v>
                </c:pt>
                <c:pt idx="390">
                  <c:v>69974</c:v>
                </c:pt>
                <c:pt idx="391">
                  <c:v>66643</c:v>
                </c:pt>
                <c:pt idx="392">
                  <c:v>66044</c:v>
                </c:pt>
                <c:pt idx="393">
                  <c:v>66245</c:v>
                </c:pt>
                <c:pt idx="394">
                  <c:v>99221</c:v>
                </c:pt>
                <c:pt idx="395">
                  <c:v>110127</c:v>
                </c:pt>
                <c:pt idx="396">
                  <c:v>82959</c:v>
                </c:pt>
                <c:pt idx="397">
                  <c:v>80887</c:v>
                </c:pt>
                <c:pt idx="398">
                  <c:v>70279</c:v>
                </c:pt>
                <c:pt idx="399">
                  <c:v>62811</c:v>
                </c:pt>
                <c:pt idx="400">
                  <c:v>72485</c:v>
                </c:pt>
                <c:pt idx="401">
                  <c:v>68620</c:v>
                </c:pt>
                <c:pt idx="402">
                  <c:v>69307</c:v>
                </c:pt>
                <c:pt idx="403">
                  <c:v>64281</c:v>
                </c:pt>
                <c:pt idx="404">
                  <c:v>82992</c:v>
                </c:pt>
                <c:pt idx="405">
                  <c:v>86679</c:v>
                </c:pt>
                <c:pt idx="406">
                  <c:v>69818</c:v>
                </c:pt>
                <c:pt idx="407">
                  <c:v>75260</c:v>
                </c:pt>
                <c:pt idx="408">
                  <c:v>66244</c:v>
                </c:pt>
                <c:pt idx="409">
                  <c:v>97974</c:v>
                </c:pt>
                <c:pt idx="410">
                  <c:v>88701</c:v>
                </c:pt>
                <c:pt idx="411">
                  <c:v>76571</c:v>
                </c:pt>
                <c:pt idx="412">
                  <c:v>70184</c:v>
                </c:pt>
                <c:pt idx="413">
                  <c:v>74464</c:v>
                </c:pt>
                <c:pt idx="414">
                  <c:v>75905</c:v>
                </c:pt>
                <c:pt idx="415">
                  <c:v>71318</c:v>
                </c:pt>
                <c:pt idx="416">
                  <c:v>77057</c:v>
                </c:pt>
                <c:pt idx="417">
                  <c:v>66091</c:v>
                </c:pt>
                <c:pt idx="418">
                  <c:v>81664</c:v>
                </c:pt>
                <c:pt idx="419">
                  <c:v>94410</c:v>
                </c:pt>
                <c:pt idx="420">
                  <c:v>82676</c:v>
                </c:pt>
                <c:pt idx="421">
                  <c:v>89727</c:v>
                </c:pt>
                <c:pt idx="422">
                  <c:v>82625</c:v>
                </c:pt>
                <c:pt idx="423">
                  <c:v>83141</c:v>
                </c:pt>
                <c:pt idx="424">
                  <c:v>71636</c:v>
                </c:pt>
                <c:pt idx="425">
                  <c:v>84839</c:v>
                </c:pt>
                <c:pt idx="426">
                  <c:v>83186</c:v>
                </c:pt>
                <c:pt idx="427">
                  <c:v>83819</c:v>
                </c:pt>
                <c:pt idx="428">
                  <c:v>80419</c:v>
                </c:pt>
                <c:pt idx="429">
                  <c:v>81497</c:v>
                </c:pt>
                <c:pt idx="430">
                  <c:v>76554</c:v>
                </c:pt>
                <c:pt idx="431">
                  <c:v>83559</c:v>
                </c:pt>
                <c:pt idx="432">
                  <c:v>94475</c:v>
                </c:pt>
                <c:pt idx="433">
                  <c:v>78146</c:v>
                </c:pt>
                <c:pt idx="434">
                  <c:v>72930</c:v>
                </c:pt>
                <c:pt idx="435">
                  <c:v>74677</c:v>
                </c:pt>
                <c:pt idx="436">
                  <c:v>626379</c:v>
                </c:pt>
                <c:pt idx="437">
                  <c:v>509359</c:v>
                </c:pt>
                <c:pt idx="438">
                  <c:v>180091</c:v>
                </c:pt>
                <c:pt idx="439">
                  <c:v>132374</c:v>
                </c:pt>
                <c:pt idx="440">
                  <c:v>117774</c:v>
                </c:pt>
                <c:pt idx="441">
                  <c:v>123392</c:v>
                </c:pt>
                <c:pt idx="442">
                  <c:v>93330</c:v>
                </c:pt>
                <c:pt idx="443">
                  <c:v>101958</c:v>
                </c:pt>
                <c:pt idx="444">
                  <c:v>116565</c:v>
                </c:pt>
                <c:pt idx="445">
                  <c:v>93194</c:v>
                </c:pt>
                <c:pt idx="446">
                  <c:v>91860</c:v>
                </c:pt>
                <c:pt idx="447">
                  <c:v>92585</c:v>
                </c:pt>
                <c:pt idx="448">
                  <c:v>88385</c:v>
                </c:pt>
                <c:pt idx="449">
                  <c:v>77502</c:v>
                </c:pt>
                <c:pt idx="450">
                  <c:v>102918</c:v>
                </c:pt>
                <c:pt idx="451">
                  <c:v>93047</c:v>
                </c:pt>
                <c:pt idx="452">
                  <c:v>125238</c:v>
                </c:pt>
                <c:pt idx="453">
                  <c:v>121223</c:v>
                </c:pt>
                <c:pt idx="454">
                  <c:v>100783</c:v>
                </c:pt>
                <c:pt idx="455">
                  <c:v>90675</c:v>
                </c:pt>
                <c:pt idx="456">
                  <c:v>109645</c:v>
                </c:pt>
                <c:pt idx="457">
                  <c:v>99284</c:v>
                </c:pt>
                <c:pt idx="458">
                  <c:v>94808</c:v>
                </c:pt>
                <c:pt idx="459">
                  <c:v>99257</c:v>
                </c:pt>
                <c:pt idx="460">
                  <c:v>112983</c:v>
                </c:pt>
                <c:pt idx="461">
                  <c:v>114727</c:v>
                </c:pt>
                <c:pt idx="462">
                  <c:v>127464</c:v>
                </c:pt>
                <c:pt idx="463">
                  <c:v>96999</c:v>
                </c:pt>
                <c:pt idx="464">
                  <c:v>121075</c:v>
                </c:pt>
                <c:pt idx="465">
                  <c:v>101681</c:v>
                </c:pt>
                <c:pt idx="466">
                  <c:v>95499</c:v>
                </c:pt>
                <c:pt idx="467">
                  <c:v>106822</c:v>
                </c:pt>
                <c:pt idx="468">
                  <c:v>76626</c:v>
                </c:pt>
                <c:pt idx="469">
                  <c:v>101355</c:v>
                </c:pt>
                <c:pt idx="470">
                  <c:v>90020</c:v>
                </c:pt>
                <c:pt idx="471">
                  <c:v>90146</c:v>
                </c:pt>
                <c:pt idx="472">
                  <c:v>82097</c:v>
                </c:pt>
                <c:pt idx="473">
                  <c:v>83210</c:v>
                </c:pt>
                <c:pt idx="474">
                  <c:v>88968</c:v>
                </c:pt>
                <c:pt idx="475">
                  <c:v>107676</c:v>
                </c:pt>
                <c:pt idx="476">
                  <c:v>102196</c:v>
                </c:pt>
                <c:pt idx="477">
                  <c:v>82947</c:v>
                </c:pt>
                <c:pt idx="478">
                  <c:v>84921</c:v>
                </c:pt>
                <c:pt idx="479">
                  <c:v>1921267</c:v>
                </c:pt>
                <c:pt idx="480">
                  <c:v>992901</c:v>
                </c:pt>
                <c:pt idx="481">
                  <c:v>362690</c:v>
                </c:pt>
                <c:pt idx="482">
                  <c:v>225581</c:v>
                </c:pt>
                <c:pt idx="483">
                  <c:v>170772</c:v>
                </c:pt>
                <c:pt idx="484">
                  <c:v>138331</c:v>
                </c:pt>
                <c:pt idx="485">
                  <c:v>141504</c:v>
                </c:pt>
                <c:pt idx="486">
                  <c:v>1033094</c:v>
                </c:pt>
                <c:pt idx="487">
                  <c:v>504514</c:v>
                </c:pt>
                <c:pt idx="488">
                  <c:v>357970</c:v>
                </c:pt>
                <c:pt idx="489">
                  <c:v>293001</c:v>
                </c:pt>
                <c:pt idx="490">
                  <c:v>233752</c:v>
                </c:pt>
                <c:pt idx="491">
                  <c:v>200659</c:v>
                </c:pt>
                <c:pt idx="492">
                  <c:v>177817</c:v>
                </c:pt>
                <c:pt idx="493">
                  <c:v>202858</c:v>
                </c:pt>
                <c:pt idx="494">
                  <c:v>186041</c:v>
                </c:pt>
                <c:pt idx="495">
                  <c:v>174312</c:v>
                </c:pt>
                <c:pt idx="496">
                  <c:v>179410</c:v>
                </c:pt>
                <c:pt idx="497">
                  <c:v>172544</c:v>
                </c:pt>
                <c:pt idx="498">
                  <c:v>169689</c:v>
                </c:pt>
                <c:pt idx="499">
                  <c:v>160524</c:v>
                </c:pt>
                <c:pt idx="500">
                  <c:v>168858</c:v>
                </c:pt>
                <c:pt idx="501">
                  <c:v>168848</c:v>
                </c:pt>
                <c:pt idx="502">
                  <c:v>177496</c:v>
                </c:pt>
                <c:pt idx="503">
                  <c:v>178194</c:v>
                </c:pt>
                <c:pt idx="504">
                  <c:v>194362</c:v>
                </c:pt>
                <c:pt idx="505">
                  <c:v>56479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lifetime_piv3!$C$1</c:f>
              <c:strCache>
                <c:ptCount val="1"/>
                <c:pt idx="0">
                  <c:v>Sum of Purchased Currency Paid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lifetime_piv3!$A$2:$A$507</c:f>
              <c:numCache>
                <c:formatCode>m/d/yyyy</c:formatCode>
                <c:ptCount val="506"/>
                <c:pt idx="0">
                  <c:v>42434</c:v>
                </c:pt>
                <c:pt idx="1">
                  <c:v>42436</c:v>
                </c:pt>
                <c:pt idx="2">
                  <c:v>42445</c:v>
                </c:pt>
                <c:pt idx="3">
                  <c:v>42446</c:v>
                </c:pt>
                <c:pt idx="4">
                  <c:v>42447</c:v>
                </c:pt>
                <c:pt idx="5">
                  <c:v>42448</c:v>
                </c:pt>
                <c:pt idx="6">
                  <c:v>42449</c:v>
                </c:pt>
                <c:pt idx="7">
                  <c:v>42450</c:v>
                </c:pt>
                <c:pt idx="8">
                  <c:v>42451</c:v>
                </c:pt>
                <c:pt idx="9">
                  <c:v>42452</c:v>
                </c:pt>
                <c:pt idx="10">
                  <c:v>42453</c:v>
                </c:pt>
                <c:pt idx="11">
                  <c:v>42454</c:v>
                </c:pt>
                <c:pt idx="12">
                  <c:v>42455</c:v>
                </c:pt>
                <c:pt idx="13">
                  <c:v>42456</c:v>
                </c:pt>
                <c:pt idx="14">
                  <c:v>42457</c:v>
                </c:pt>
                <c:pt idx="15">
                  <c:v>42458</c:v>
                </c:pt>
                <c:pt idx="16">
                  <c:v>42459</c:v>
                </c:pt>
                <c:pt idx="17">
                  <c:v>42460</c:v>
                </c:pt>
                <c:pt idx="18">
                  <c:v>42461</c:v>
                </c:pt>
                <c:pt idx="19">
                  <c:v>42462</c:v>
                </c:pt>
                <c:pt idx="20">
                  <c:v>42463</c:v>
                </c:pt>
                <c:pt idx="21">
                  <c:v>42464</c:v>
                </c:pt>
                <c:pt idx="22">
                  <c:v>42465</c:v>
                </c:pt>
                <c:pt idx="23">
                  <c:v>42466</c:v>
                </c:pt>
                <c:pt idx="24">
                  <c:v>42467</c:v>
                </c:pt>
                <c:pt idx="25">
                  <c:v>42468</c:v>
                </c:pt>
                <c:pt idx="26">
                  <c:v>42469</c:v>
                </c:pt>
                <c:pt idx="27">
                  <c:v>42470</c:v>
                </c:pt>
                <c:pt idx="28">
                  <c:v>42471</c:v>
                </c:pt>
                <c:pt idx="29">
                  <c:v>42472</c:v>
                </c:pt>
                <c:pt idx="30">
                  <c:v>42473</c:v>
                </c:pt>
                <c:pt idx="31">
                  <c:v>42474</c:v>
                </c:pt>
                <c:pt idx="32">
                  <c:v>42475</c:v>
                </c:pt>
                <c:pt idx="33">
                  <c:v>42476</c:v>
                </c:pt>
                <c:pt idx="34">
                  <c:v>42477</c:v>
                </c:pt>
                <c:pt idx="35">
                  <c:v>42478</c:v>
                </c:pt>
                <c:pt idx="36">
                  <c:v>42479</c:v>
                </c:pt>
                <c:pt idx="37">
                  <c:v>42480</c:v>
                </c:pt>
                <c:pt idx="38">
                  <c:v>42481</c:v>
                </c:pt>
                <c:pt idx="39">
                  <c:v>42482</c:v>
                </c:pt>
                <c:pt idx="40">
                  <c:v>42483</c:v>
                </c:pt>
                <c:pt idx="41">
                  <c:v>42484</c:v>
                </c:pt>
                <c:pt idx="42">
                  <c:v>42485</c:v>
                </c:pt>
                <c:pt idx="43">
                  <c:v>42486</c:v>
                </c:pt>
                <c:pt idx="44">
                  <c:v>42487</c:v>
                </c:pt>
                <c:pt idx="45">
                  <c:v>42488</c:v>
                </c:pt>
                <c:pt idx="46">
                  <c:v>42489</c:v>
                </c:pt>
                <c:pt idx="47">
                  <c:v>42490</c:v>
                </c:pt>
                <c:pt idx="48">
                  <c:v>42491</c:v>
                </c:pt>
                <c:pt idx="49">
                  <c:v>42492</c:v>
                </c:pt>
                <c:pt idx="50">
                  <c:v>42493</c:v>
                </c:pt>
                <c:pt idx="51">
                  <c:v>42494</c:v>
                </c:pt>
                <c:pt idx="52">
                  <c:v>42495</c:v>
                </c:pt>
                <c:pt idx="53">
                  <c:v>42496</c:v>
                </c:pt>
                <c:pt idx="54">
                  <c:v>42497</c:v>
                </c:pt>
                <c:pt idx="55">
                  <c:v>42498</c:v>
                </c:pt>
                <c:pt idx="56">
                  <c:v>42499</c:v>
                </c:pt>
                <c:pt idx="57">
                  <c:v>42500</c:v>
                </c:pt>
                <c:pt idx="58">
                  <c:v>42501</c:v>
                </c:pt>
                <c:pt idx="59">
                  <c:v>42502</c:v>
                </c:pt>
                <c:pt idx="60">
                  <c:v>42503</c:v>
                </c:pt>
                <c:pt idx="61">
                  <c:v>42504</c:v>
                </c:pt>
                <c:pt idx="62">
                  <c:v>42505</c:v>
                </c:pt>
                <c:pt idx="63">
                  <c:v>42506</c:v>
                </c:pt>
                <c:pt idx="64">
                  <c:v>42507</c:v>
                </c:pt>
                <c:pt idx="65">
                  <c:v>42508</c:v>
                </c:pt>
                <c:pt idx="66">
                  <c:v>42509</c:v>
                </c:pt>
                <c:pt idx="67">
                  <c:v>42510</c:v>
                </c:pt>
                <c:pt idx="68">
                  <c:v>42511</c:v>
                </c:pt>
                <c:pt idx="69">
                  <c:v>42512</c:v>
                </c:pt>
                <c:pt idx="70">
                  <c:v>42513</c:v>
                </c:pt>
                <c:pt idx="71">
                  <c:v>42514</c:v>
                </c:pt>
                <c:pt idx="72">
                  <c:v>42515</c:v>
                </c:pt>
                <c:pt idx="73">
                  <c:v>42516</c:v>
                </c:pt>
                <c:pt idx="74">
                  <c:v>42517</c:v>
                </c:pt>
                <c:pt idx="75">
                  <c:v>42518</c:v>
                </c:pt>
                <c:pt idx="76">
                  <c:v>42519</c:v>
                </c:pt>
                <c:pt idx="77">
                  <c:v>42520</c:v>
                </c:pt>
                <c:pt idx="78">
                  <c:v>42521</c:v>
                </c:pt>
                <c:pt idx="79">
                  <c:v>42522</c:v>
                </c:pt>
                <c:pt idx="80">
                  <c:v>42523</c:v>
                </c:pt>
                <c:pt idx="81">
                  <c:v>42524</c:v>
                </c:pt>
                <c:pt idx="82">
                  <c:v>42525</c:v>
                </c:pt>
                <c:pt idx="83">
                  <c:v>42526</c:v>
                </c:pt>
                <c:pt idx="84">
                  <c:v>42527</c:v>
                </c:pt>
                <c:pt idx="85">
                  <c:v>42528</c:v>
                </c:pt>
                <c:pt idx="86">
                  <c:v>42529</c:v>
                </c:pt>
                <c:pt idx="87">
                  <c:v>42530</c:v>
                </c:pt>
                <c:pt idx="88">
                  <c:v>42531</c:v>
                </c:pt>
                <c:pt idx="89">
                  <c:v>42532</c:v>
                </c:pt>
                <c:pt idx="90">
                  <c:v>42533</c:v>
                </c:pt>
                <c:pt idx="91">
                  <c:v>42534</c:v>
                </c:pt>
                <c:pt idx="92">
                  <c:v>42535</c:v>
                </c:pt>
                <c:pt idx="93">
                  <c:v>42536</c:v>
                </c:pt>
                <c:pt idx="94">
                  <c:v>42537</c:v>
                </c:pt>
                <c:pt idx="95">
                  <c:v>42538</c:v>
                </c:pt>
                <c:pt idx="96">
                  <c:v>42539</c:v>
                </c:pt>
                <c:pt idx="97">
                  <c:v>42540</c:v>
                </c:pt>
                <c:pt idx="98">
                  <c:v>42541</c:v>
                </c:pt>
                <c:pt idx="99">
                  <c:v>42542</c:v>
                </c:pt>
                <c:pt idx="100">
                  <c:v>42543</c:v>
                </c:pt>
                <c:pt idx="101">
                  <c:v>42544</c:v>
                </c:pt>
                <c:pt idx="102">
                  <c:v>42545</c:v>
                </c:pt>
                <c:pt idx="103">
                  <c:v>42546</c:v>
                </c:pt>
                <c:pt idx="104">
                  <c:v>42547</c:v>
                </c:pt>
                <c:pt idx="105">
                  <c:v>42548</c:v>
                </c:pt>
                <c:pt idx="106">
                  <c:v>42549</c:v>
                </c:pt>
                <c:pt idx="107">
                  <c:v>42550</c:v>
                </c:pt>
                <c:pt idx="108">
                  <c:v>42551</c:v>
                </c:pt>
                <c:pt idx="109">
                  <c:v>42552</c:v>
                </c:pt>
                <c:pt idx="110">
                  <c:v>42553</c:v>
                </c:pt>
                <c:pt idx="111">
                  <c:v>42554</c:v>
                </c:pt>
                <c:pt idx="112">
                  <c:v>42555</c:v>
                </c:pt>
                <c:pt idx="113">
                  <c:v>42556</c:v>
                </c:pt>
                <c:pt idx="114">
                  <c:v>42557</c:v>
                </c:pt>
                <c:pt idx="115">
                  <c:v>42558</c:v>
                </c:pt>
                <c:pt idx="116">
                  <c:v>42559</c:v>
                </c:pt>
                <c:pt idx="117">
                  <c:v>42560</c:v>
                </c:pt>
                <c:pt idx="118">
                  <c:v>42561</c:v>
                </c:pt>
                <c:pt idx="119">
                  <c:v>42562</c:v>
                </c:pt>
                <c:pt idx="120">
                  <c:v>42563</c:v>
                </c:pt>
                <c:pt idx="121">
                  <c:v>42564</c:v>
                </c:pt>
                <c:pt idx="122">
                  <c:v>42565</c:v>
                </c:pt>
                <c:pt idx="123">
                  <c:v>42566</c:v>
                </c:pt>
                <c:pt idx="124">
                  <c:v>42567</c:v>
                </c:pt>
                <c:pt idx="125">
                  <c:v>42568</c:v>
                </c:pt>
                <c:pt idx="126">
                  <c:v>42569</c:v>
                </c:pt>
                <c:pt idx="127">
                  <c:v>42570</c:v>
                </c:pt>
                <c:pt idx="128">
                  <c:v>42571</c:v>
                </c:pt>
                <c:pt idx="129">
                  <c:v>42572</c:v>
                </c:pt>
                <c:pt idx="130">
                  <c:v>42573</c:v>
                </c:pt>
                <c:pt idx="131">
                  <c:v>42574</c:v>
                </c:pt>
                <c:pt idx="132">
                  <c:v>42575</c:v>
                </c:pt>
                <c:pt idx="133">
                  <c:v>42576</c:v>
                </c:pt>
                <c:pt idx="134">
                  <c:v>42577</c:v>
                </c:pt>
                <c:pt idx="135">
                  <c:v>42578</c:v>
                </c:pt>
                <c:pt idx="136">
                  <c:v>42579</c:v>
                </c:pt>
                <c:pt idx="137">
                  <c:v>42580</c:v>
                </c:pt>
                <c:pt idx="138">
                  <c:v>42581</c:v>
                </c:pt>
                <c:pt idx="139">
                  <c:v>42582</c:v>
                </c:pt>
                <c:pt idx="140">
                  <c:v>42583</c:v>
                </c:pt>
                <c:pt idx="141">
                  <c:v>42584</c:v>
                </c:pt>
                <c:pt idx="142">
                  <c:v>42585</c:v>
                </c:pt>
                <c:pt idx="143">
                  <c:v>42586</c:v>
                </c:pt>
                <c:pt idx="144">
                  <c:v>42587</c:v>
                </c:pt>
                <c:pt idx="145">
                  <c:v>42588</c:v>
                </c:pt>
                <c:pt idx="146">
                  <c:v>42589</c:v>
                </c:pt>
                <c:pt idx="147">
                  <c:v>42590</c:v>
                </c:pt>
                <c:pt idx="148">
                  <c:v>42591</c:v>
                </c:pt>
                <c:pt idx="149">
                  <c:v>42592</c:v>
                </c:pt>
                <c:pt idx="150">
                  <c:v>42593</c:v>
                </c:pt>
                <c:pt idx="151">
                  <c:v>42594</c:v>
                </c:pt>
                <c:pt idx="152">
                  <c:v>42595</c:v>
                </c:pt>
                <c:pt idx="153">
                  <c:v>42596</c:v>
                </c:pt>
                <c:pt idx="154">
                  <c:v>42597</c:v>
                </c:pt>
                <c:pt idx="155">
                  <c:v>42598</c:v>
                </c:pt>
                <c:pt idx="156">
                  <c:v>42599</c:v>
                </c:pt>
                <c:pt idx="157">
                  <c:v>42600</c:v>
                </c:pt>
                <c:pt idx="158">
                  <c:v>42601</c:v>
                </c:pt>
                <c:pt idx="159">
                  <c:v>42602</c:v>
                </c:pt>
                <c:pt idx="160">
                  <c:v>42603</c:v>
                </c:pt>
                <c:pt idx="161">
                  <c:v>42604</c:v>
                </c:pt>
                <c:pt idx="162">
                  <c:v>42605</c:v>
                </c:pt>
                <c:pt idx="163">
                  <c:v>42606</c:v>
                </c:pt>
                <c:pt idx="164">
                  <c:v>42607</c:v>
                </c:pt>
                <c:pt idx="165">
                  <c:v>42608</c:v>
                </c:pt>
                <c:pt idx="166">
                  <c:v>42609</c:v>
                </c:pt>
                <c:pt idx="167">
                  <c:v>42610</c:v>
                </c:pt>
                <c:pt idx="168">
                  <c:v>42611</c:v>
                </c:pt>
                <c:pt idx="169">
                  <c:v>42612</c:v>
                </c:pt>
                <c:pt idx="170">
                  <c:v>42613</c:v>
                </c:pt>
                <c:pt idx="171">
                  <c:v>42614</c:v>
                </c:pt>
                <c:pt idx="172">
                  <c:v>42615</c:v>
                </c:pt>
                <c:pt idx="173">
                  <c:v>42616</c:v>
                </c:pt>
                <c:pt idx="174">
                  <c:v>42617</c:v>
                </c:pt>
                <c:pt idx="175">
                  <c:v>42618</c:v>
                </c:pt>
                <c:pt idx="176">
                  <c:v>42619</c:v>
                </c:pt>
                <c:pt idx="177">
                  <c:v>42620</c:v>
                </c:pt>
                <c:pt idx="178">
                  <c:v>42621</c:v>
                </c:pt>
                <c:pt idx="179">
                  <c:v>42622</c:v>
                </c:pt>
                <c:pt idx="180">
                  <c:v>42623</c:v>
                </c:pt>
                <c:pt idx="181">
                  <c:v>42624</c:v>
                </c:pt>
                <c:pt idx="182">
                  <c:v>42625</c:v>
                </c:pt>
                <c:pt idx="183">
                  <c:v>42626</c:v>
                </c:pt>
                <c:pt idx="184">
                  <c:v>42627</c:v>
                </c:pt>
                <c:pt idx="185">
                  <c:v>42628</c:v>
                </c:pt>
                <c:pt idx="186">
                  <c:v>42629</c:v>
                </c:pt>
                <c:pt idx="187">
                  <c:v>42630</c:v>
                </c:pt>
                <c:pt idx="188">
                  <c:v>42631</c:v>
                </c:pt>
                <c:pt idx="189">
                  <c:v>42632</c:v>
                </c:pt>
                <c:pt idx="190">
                  <c:v>42633</c:v>
                </c:pt>
                <c:pt idx="191">
                  <c:v>42634</c:v>
                </c:pt>
                <c:pt idx="192">
                  <c:v>42635</c:v>
                </c:pt>
                <c:pt idx="193">
                  <c:v>42636</c:v>
                </c:pt>
                <c:pt idx="194">
                  <c:v>42637</c:v>
                </c:pt>
                <c:pt idx="195">
                  <c:v>42638</c:v>
                </c:pt>
                <c:pt idx="196">
                  <c:v>42639</c:v>
                </c:pt>
                <c:pt idx="197">
                  <c:v>42640</c:v>
                </c:pt>
                <c:pt idx="198">
                  <c:v>42641</c:v>
                </c:pt>
                <c:pt idx="199">
                  <c:v>42642</c:v>
                </c:pt>
                <c:pt idx="200">
                  <c:v>42643</c:v>
                </c:pt>
                <c:pt idx="201">
                  <c:v>42644</c:v>
                </c:pt>
                <c:pt idx="202">
                  <c:v>42645</c:v>
                </c:pt>
                <c:pt idx="203">
                  <c:v>42646</c:v>
                </c:pt>
                <c:pt idx="204">
                  <c:v>42647</c:v>
                </c:pt>
                <c:pt idx="205">
                  <c:v>42648</c:v>
                </c:pt>
                <c:pt idx="206">
                  <c:v>42649</c:v>
                </c:pt>
                <c:pt idx="207">
                  <c:v>42650</c:v>
                </c:pt>
                <c:pt idx="208">
                  <c:v>42651</c:v>
                </c:pt>
                <c:pt idx="209">
                  <c:v>42652</c:v>
                </c:pt>
                <c:pt idx="210">
                  <c:v>42653</c:v>
                </c:pt>
                <c:pt idx="211">
                  <c:v>42654</c:v>
                </c:pt>
                <c:pt idx="212">
                  <c:v>42655</c:v>
                </c:pt>
                <c:pt idx="213">
                  <c:v>42656</c:v>
                </c:pt>
                <c:pt idx="214">
                  <c:v>42657</c:v>
                </c:pt>
                <c:pt idx="215">
                  <c:v>42658</c:v>
                </c:pt>
                <c:pt idx="216">
                  <c:v>42659</c:v>
                </c:pt>
                <c:pt idx="217">
                  <c:v>42660</c:v>
                </c:pt>
                <c:pt idx="218">
                  <c:v>42661</c:v>
                </c:pt>
                <c:pt idx="219">
                  <c:v>42662</c:v>
                </c:pt>
                <c:pt idx="220">
                  <c:v>42663</c:v>
                </c:pt>
                <c:pt idx="221">
                  <c:v>42664</c:v>
                </c:pt>
                <c:pt idx="222">
                  <c:v>42665</c:v>
                </c:pt>
                <c:pt idx="223">
                  <c:v>42666</c:v>
                </c:pt>
                <c:pt idx="224">
                  <c:v>42667</c:v>
                </c:pt>
                <c:pt idx="225">
                  <c:v>42668</c:v>
                </c:pt>
                <c:pt idx="226">
                  <c:v>42669</c:v>
                </c:pt>
                <c:pt idx="227">
                  <c:v>42670</c:v>
                </c:pt>
                <c:pt idx="228">
                  <c:v>42671</c:v>
                </c:pt>
                <c:pt idx="229">
                  <c:v>42672</c:v>
                </c:pt>
                <c:pt idx="230">
                  <c:v>42673</c:v>
                </c:pt>
                <c:pt idx="231">
                  <c:v>42674</c:v>
                </c:pt>
                <c:pt idx="232">
                  <c:v>42675</c:v>
                </c:pt>
                <c:pt idx="233">
                  <c:v>42676</c:v>
                </c:pt>
                <c:pt idx="234">
                  <c:v>42677</c:v>
                </c:pt>
                <c:pt idx="235">
                  <c:v>42678</c:v>
                </c:pt>
                <c:pt idx="236">
                  <c:v>42679</c:v>
                </c:pt>
                <c:pt idx="237">
                  <c:v>42680</c:v>
                </c:pt>
                <c:pt idx="238">
                  <c:v>42681</c:v>
                </c:pt>
                <c:pt idx="239">
                  <c:v>42682</c:v>
                </c:pt>
                <c:pt idx="240">
                  <c:v>42683</c:v>
                </c:pt>
                <c:pt idx="241">
                  <c:v>42684</c:v>
                </c:pt>
                <c:pt idx="242">
                  <c:v>42685</c:v>
                </c:pt>
                <c:pt idx="243">
                  <c:v>42686</c:v>
                </c:pt>
                <c:pt idx="244">
                  <c:v>42687</c:v>
                </c:pt>
                <c:pt idx="245">
                  <c:v>42688</c:v>
                </c:pt>
                <c:pt idx="246">
                  <c:v>42689</c:v>
                </c:pt>
                <c:pt idx="247">
                  <c:v>42690</c:v>
                </c:pt>
                <c:pt idx="248">
                  <c:v>42691</c:v>
                </c:pt>
                <c:pt idx="249">
                  <c:v>42692</c:v>
                </c:pt>
                <c:pt idx="250">
                  <c:v>42693</c:v>
                </c:pt>
                <c:pt idx="251">
                  <c:v>42694</c:v>
                </c:pt>
                <c:pt idx="252">
                  <c:v>42695</c:v>
                </c:pt>
                <c:pt idx="253">
                  <c:v>42696</c:v>
                </c:pt>
                <c:pt idx="254">
                  <c:v>42697</c:v>
                </c:pt>
                <c:pt idx="255">
                  <c:v>42698</c:v>
                </c:pt>
                <c:pt idx="256">
                  <c:v>42699</c:v>
                </c:pt>
                <c:pt idx="257">
                  <c:v>42700</c:v>
                </c:pt>
                <c:pt idx="258">
                  <c:v>42701</c:v>
                </c:pt>
                <c:pt idx="259">
                  <c:v>42702</c:v>
                </c:pt>
                <c:pt idx="260">
                  <c:v>42703</c:v>
                </c:pt>
                <c:pt idx="261">
                  <c:v>42704</c:v>
                </c:pt>
                <c:pt idx="262">
                  <c:v>42705</c:v>
                </c:pt>
                <c:pt idx="263">
                  <c:v>42706</c:v>
                </c:pt>
                <c:pt idx="264">
                  <c:v>42707</c:v>
                </c:pt>
                <c:pt idx="265">
                  <c:v>42708</c:v>
                </c:pt>
                <c:pt idx="266">
                  <c:v>42709</c:v>
                </c:pt>
                <c:pt idx="267">
                  <c:v>42710</c:v>
                </c:pt>
                <c:pt idx="268">
                  <c:v>42711</c:v>
                </c:pt>
                <c:pt idx="269">
                  <c:v>42712</c:v>
                </c:pt>
                <c:pt idx="270">
                  <c:v>42713</c:v>
                </c:pt>
                <c:pt idx="271">
                  <c:v>42714</c:v>
                </c:pt>
                <c:pt idx="272">
                  <c:v>42715</c:v>
                </c:pt>
                <c:pt idx="273">
                  <c:v>42716</c:v>
                </c:pt>
                <c:pt idx="274">
                  <c:v>42717</c:v>
                </c:pt>
                <c:pt idx="275">
                  <c:v>42718</c:v>
                </c:pt>
                <c:pt idx="276">
                  <c:v>42719</c:v>
                </c:pt>
                <c:pt idx="277">
                  <c:v>42720</c:v>
                </c:pt>
                <c:pt idx="278">
                  <c:v>42721</c:v>
                </c:pt>
                <c:pt idx="279">
                  <c:v>42722</c:v>
                </c:pt>
                <c:pt idx="280">
                  <c:v>42723</c:v>
                </c:pt>
                <c:pt idx="281">
                  <c:v>42724</c:v>
                </c:pt>
                <c:pt idx="282">
                  <c:v>42725</c:v>
                </c:pt>
                <c:pt idx="283">
                  <c:v>42726</c:v>
                </c:pt>
                <c:pt idx="284">
                  <c:v>42727</c:v>
                </c:pt>
                <c:pt idx="285">
                  <c:v>42728</c:v>
                </c:pt>
                <c:pt idx="286">
                  <c:v>42729</c:v>
                </c:pt>
                <c:pt idx="287">
                  <c:v>42730</c:v>
                </c:pt>
                <c:pt idx="288">
                  <c:v>42731</c:v>
                </c:pt>
                <c:pt idx="289">
                  <c:v>42732</c:v>
                </c:pt>
                <c:pt idx="290">
                  <c:v>42733</c:v>
                </c:pt>
                <c:pt idx="291">
                  <c:v>42734</c:v>
                </c:pt>
                <c:pt idx="292">
                  <c:v>42735</c:v>
                </c:pt>
                <c:pt idx="293">
                  <c:v>42736</c:v>
                </c:pt>
                <c:pt idx="294">
                  <c:v>42737</c:v>
                </c:pt>
                <c:pt idx="295">
                  <c:v>42738</c:v>
                </c:pt>
                <c:pt idx="296">
                  <c:v>42739</c:v>
                </c:pt>
                <c:pt idx="297">
                  <c:v>42740</c:v>
                </c:pt>
                <c:pt idx="298">
                  <c:v>42741</c:v>
                </c:pt>
                <c:pt idx="299">
                  <c:v>42742</c:v>
                </c:pt>
                <c:pt idx="300">
                  <c:v>42743</c:v>
                </c:pt>
                <c:pt idx="301">
                  <c:v>42744</c:v>
                </c:pt>
                <c:pt idx="302">
                  <c:v>42745</c:v>
                </c:pt>
                <c:pt idx="303">
                  <c:v>42746</c:v>
                </c:pt>
                <c:pt idx="304">
                  <c:v>42747</c:v>
                </c:pt>
                <c:pt idx="305">
                  <c:v>42748</c:v>
                </c:pt>
                <c:pt idx="306">
                  <c:v>42749</c:v>
                </c:pt>
                <c:pt idx="307">
                  <c:v>42750</c:v>
                </c:pt>
                <c:pt idx="308">
                  <c:v>42751</c:v>
                </c:pt>
                <c:pt idx="309">
                  <c:v>42752</c:v>
                </c:pt>
                <c:pt idx="310">
                  <c:v>42753</c:v>
                </c:pt>
                <c:pt idx="311">
                  <c:v>42754</c:v>
                </c:pt>
                <c:pt idx="312">
                  <c:v>42755</c:v>
                </c:pt>
                <c:pt idx="313">
                  <c:v>42756</c:v>
                </c:pt>
                <c:pt idx="314">
                  <c:v>42757</c:v>
                </c:pt>
                <c:pt idx="315">
                  <c:v>42758</c:v>
                </c:pt>
                <c:pt idx="316">
                  <c:v>42759</c:v>
                </c:pt>
                <c:pt idx="317">
                  <c:v>42760</c:v>
                </c:pt>
                <c:pt idx="318">
                  <c:v>42761</c:v>
                </c:pt>
                <c:pt idx="319">
                  <c:v>42762</c:v>
                </c:pt>
                <c:pt idx="320">
                  <c:v>42763</c:v>
                </c:pt>
                <c:pt idx="321">
                  <c:v>42764</c:v>
                </c:pt>
                <c:pt idx="322">
                  <c:v>42765</c:v>
                </c:pt>
                <c:pt idx="323">
                  <c:v>42766</c:v>
                </c:pt>
                <c:pt idx="324">
                  <c:v>42767</c:v>
                </c:pt>
                <c:pt idx="325">
                  <c:v>42768</c:v>
                </c:pt>
                <c:pt idx="326">
                  <c:v>42769</c:v>
                </c:pt>
                <c:pt idx="327">
                  <c:v>42770</c:v>
                </c:pt>
                <c:pt idx="328">
                  <c:v>42771</c:v>
                </c:pt>
                <c:pt idx="329">
                  <c:v>42772</c:v>
                </c:pt>
                <c:pt idx="330">
                  <c:v>42773</c:v>
                </c:pt>
                <c:pt idx="331">
                  <c:v>42774</c:v>
                </c:pt>
                <c:pt idx="332">
                  <c:v>42775</c:v>
                </c:pt>
                <c:pt idx="333">
                  <c:v>42776</c:v>
                </c:pt>
                <c:pt idx="334">
                  <c:v>42777</c:v>
                </c:pt>
                <c:pt idx="335">
                  <c:v>42778</c:v>
                </c:pt>
                <c:pt idx="336">
                  <c:v>42779</c:v>
                </c:pt>
                <c:pt idx="337">
                  <c:v>42780</c:v>
                </c:pt>
                <c:pt idx="338">
                  <c:v>42781</c:v>
                </c:pt>
                <c:pt idx="339">
                  <c:v>42782</c:v>
                </c:pt>
                <c:pt idx="340">
                  <c:v>42783</c:v>
                </c:pt>
                <c:pt idx="341">
                  <c:v>42784</c:v>
                </c:pt>
                <c:pt idx="342">
                  <c:v>42785</c:v>
                </c:pt>
                <c:pt idx="343">
                  <c:v>42786</c:v>
                </c:pt>
                <c:pt idx="344">
                  <c:v>42787</c:v>
                </c:pt>
                <c:pt idx="345">
                  <c:v>42788</c:v>
                </c:pt>
                <c:pt idx="346">
                  <c:v>42789</c:v>
                </c:pt>
                <c:pt idx="347">
                  <c:v>42790</c:v>
                </c:pt>
                <c:pt idx="348">
                  <c:v>42791</c:v>
                </c:pt>
                <c:pt idx="349">
                  <c:v>42792</c:v>
                </c:pt>
                <c:pt idx="350">
                  <c:v>42793</c:v>
                </c:pt>
                <c:pt idx="351">
                  <c:v>42794</c:v>
                </c:pt>
                <c:pt idx="352">
                  <c:v>42795</c:v>
                </c:pt>
                <c:pt idx="353">
                  <c:v>42796</c:v>
                </c:pt>
                <c:pt idx="354">
                  <c:v>42797</c:v>
                </c:pt>
                <c:pt idx="355">
                  <c:v>42798</c:v>
                </c:pt>
                <c:pt idx="356">
                  <c:v>42799</c:v>
                </c:pt>
                <c:pt idx="357">
                  <c:v>42800</c:v>
                </c:pt>
                <c:pt idx="358">
                  <c:v>42801</c:v>
                </c:pt>
                <c:pt idx="359">
                  <c:v>42802</c:v>
                </c:pt>
                <c:pt idx="360">
                  <c:v>42803</c:v>
                </c:pt>
                <c:pt idx="361">
                  <c:v>42804</c:v>
                </c:pt>
                <c:pt idx="362">
                  <c:v>42805</c:v>
                </c:pt>
                <c:pt idx="363">
                  <c:v>42806</c:v>
                </c:pt>
                <c:pt idx="364">
                  <c:v>42807</c:v>
                </c:pt>
                <c:pt idx="365">
                  <c:v>42808</c:v>
                </c:pt>
                <c:pt idx="366">
                  <c:v>42809</c:v>
                </c:pt>
                <c:pt idx="367">
                  <c:v>42810</c:v>
                </c:pt>
                <c:pt idx="368">
                  <c:v>42811</c:v>
                </c:pt>
                <c:pt idx="369">
                  <c:v>42812</c:v>
                </c:pt>
                <c:pt idx="370">
                  <c:v>42813</c:v>
                </c:pt>
                <c:pt idx="371">
                  <c:v>42814</c:v>
                </c:pt>
                <c:pt idx="372">
                  <c:v>42815</c:v>
                </c:pt>
                <c:pt idx="373">
                  <c:v>42816</c:v>
                </c:pt>
                <c:pt idx="374">
                  <c:v>42817</c:v>
                </c:pt>
                <c:pt idx="375">
                  <c:v>42818</c:v>
                </c:pt>
                <c:pt idx="376">
                  <c:v>42819</c:v>
                </c:pt>
                <c:pt idx="377">
                  <c:v>42820</c:v>
                </c:pt>
                <c:pt idx="378">
                  <c:v>42821</c:v>
                </c:pt>
                <c:pt idx="379">
                  <c:v>42822</c:v>
                </c:pt>
                <c:pt idx="380">
                  <c:v>42823</c:v>
                </c:pt>
                <c:pt idx="381">
                  <c:v>42824</c:v>
                </c:pt>
                <c:pt idx="382">
                  <c:v>42825</c:v>
                </c:pt>
                <c:pt idx="383">
                  <c:v>42826</c:v>
                </c:pt>
                <c:pt idx="384">
                  <c:v>42827</c:v>
                </c:pt>
                <c:pt idx="385">
                  <c:v>42828</c:v>
                </c:pt>
                <c:pt idx="386">
                  <c:v>42829</c:v>
                </c:pt>
                <c:pt idx="387">
                  <c:v>42830</c:v>
                </c:pt>
                <c:pt idx="388">
                  <c:v>42831</c:v>
                </c:pt>
                <c:pt idx="389">
                  <c:v>42832</c:v>
                </c:pt>
                <c:pt idx="390">
                  <c:v>42833</c:v>
                </c:pt>
                <c:pt idx="391">
                  <c:v>42834</c:v>
                </c:pt>
                <c:pt idx="392">
                  <c:v>42835</c:v>
                </c:pt>
                <c:pt idx="393">
                  <c:v>42836</c:v>
                </c:pt>
                <c:pt idx="394">
                  <c:v>42837</c:v>
                </c:pt>
                <c:pt idx="395">
                  <c:v>42838</c:v>
                </c:pt>
                <c:pt idx="396">
                  <c:v>42839</c:v>
                </c:pt>
                <c:pt idx="397">
                  <c:v>42840</c:v>
                </c:pt>
                <c:pt idx="398">
                  <c:v>42841</c:v>
                </c:pt>
                <c:pt idx="399">
                  <c:v>42842</c:v>
                </c:pt>
                <c:pt idx="400">
                  <c:v>42843</c:v>
                </c:pt>
                <c:pt idx="401">
                  <c:v>42844</c:v>
                </c:pt>
                <c:pt idx="402">
                  <c:v>42845</c:v>
                </c:pt>
                <c:pt idx="403">
                  <c:v>42846</c:v>
                </c:pt>
                <c:pt idx="404">
                  <c:v>42847</c:v>
                </c:pt>
                <c:pt idx="405">
                  <c:v>42848</c:v>
                </c:pt>
                <c:pt idx="406">
                  <c:v>42849</c:v>
                </c:pt>
                <c:pt idx="407">
                  <c:v>42850</c:v>
                </c:pt>
                <c:pt idx="408">
                  <c:v>42851</c:v>
                </c:pt>
                <c:pt idx="409">
                  <c:v>42852</c:v>
                </c:pt>
                <c:pt idx="410">
                  <c:v>42853</c:v>
                </c:pt>
                <c:pt idx="411">
                  <c:v>42854</c:v>
                </c:pt>
                <c:pt idx="412">
                  <c:v>42855</c:v>
                </c:pt>
                <c:pt idx="413">
                  <c:v>42856</c:v>
                </c:pt>
                <c:pt idx="414">
                  <c:v>42857</c:v>
                </c:pt>
                <c:pt idx="415">
                  <c:v>42858</c:v>
                </c:pt>
                <c:pt idx="416">
                  <c:v>42859</c:v>
                </c:pt>
                <c:pt idx="417">
                  <c:v>42860</c:v>
                </c:pt>
                <c:pt idx="418">
                  <c:v>42861</c:v>
                </c:pt>
                <c:pt idx="419">
                  <c:v>42862</c:v>
                </c:pt>
                <c:pt idx="420">
                  <c:v>42863</c:v>
                </c:pt>
                <c:pt idx="421">
                  <c:v>42864</c:v>
                </c:pt>
                <c:pt idx="422">
                  <c:v>42865</c:v>
                </c:pt>
                <c:pt idx="423">
                  <c:v>42866</c:v>
                </c:pt>
                <c:pt idx="424">
                  <c:v>42867</c:v>
                </c:pt>
                <c:pt idx="425">
                  <c:v>42868</c:v>
                </c:pt>
                <c:pt idx="426">
                  <c:v>42869</c:v>
                </c:pt>
                <c:pt idx="427">
                  <c:v>42870</c:v>
                </c:pt>
                <c:pt idx="428">
                  <c:v>42871</c:v>
                </c:pt>
                <c:pt idx="429">
                  <c:v>42872</c:v>
                </c:pt>
                <c:pt idx="430">
                  <c:v>42873</c:v>
                </c:pt>
                <c:pt idx="431">
                  <c:v>42874</c:v>
                </c:pt>
                <c:pt idx="432">
                  <c:v>42875</c:v>
                </c:pt>
                <c:pt idx="433">
                  <c:v>42876</c:v>
                </c:pt>
                <c:pt idx="434">
                  <c:v>42877</c:v>
                </c:pt>
                <c:pt idx="435">
                  <c:v>42878</c:v>
                </c:pt>
                <c:pt idx="436">
                  <c:v>42879</c:v>
                </c:pt>
                <c:pt idx="437">
                  <c:v>42880</c:v>
                </c:pt>
                <c:pt idx="438">
                  <c:v>42881</c:v>
                </c:pt>
                <c:pt idx="439">
                  <c:v>42882</c:v>
                </c:pt>
                <c:pt idx="440">
                  <c:v>42883</c:v>
                </c:pt>
                <c:pt idx="441">
                  <c:v>42884</c:v>
                </c:pt>
                <c:pt idx="442">
                  <c:v>42885</c:v>
                </c:pt>
                <c:pt idx="443">
                  <c:v>42886</c:v>
                </c:pt>
                <c:pt idx="444">
                  <c:v>42887</c:v>
                </c:pt>
                <c:pt idx="445">
                  <c:v>42888</c:v>
                </c:pt>
                <c:pt idx="446">
                  <c:v>42889</c:v>
                </c:pt>
                <c:pt idx="447">
                  <c:v>42890</c:v>
                </c:pt>
                <c:pt idx="448">
                  <c:v>42891</c:v>
                </c:pt>
                <c:pt idx="449">
                  <c:v>42892</c:v>
                </c:pt>
                <c:pt idx="450">
                  <c:v>42893</c:v>
                </c:pt>
                <c:pt idx="451">
                  <c:v>42894</c:v>
                </c:pt>
                <c:pt idx="452">
                  <c:v>42895</c:v>
                </c:pt>
                <c:pt idx="453">
                  <c:v>42896</c:v>
                </c:pt>
                <c:pt idx="454">
                  <c:v>42897</c:v>
                </c:pt>
                <c:pt idx="455">
                  <c:v>42898</c:v>
                </c:pt>
                <c:pt idx="456">
                  <c:v>42899</c:v>
                </c:pt>
                <c:pt idx="457">
                  <c:v>42900</c:v>
                </c:pt>
                <c:pt idx="458">
                  <c:v>42901</c:v>
                </c:pt>
                <c:pt idx="459">
                  <c:v>42902</c:v>
                </c:pt>
                <c:pt idx="460">
                  <c:v>42903</c:v>
                </c:pt>
                <c:pt idx="461">
                  <c:v>42904</c:v>
                </c:pt>
                <c:pt idx="462">
                  <c:v>42905</c:v>
                </c:pt>
                <c:pt idx="463">
                  <c:v>42906</c:v>
                </c:pt>
                <c:pt idx="464">
                  <c:v>42907</c:v>
                </c:pt>
                <c:pt idx="465">
                  <c:v>42908</c:v>
                </c:pt>
                <c:pt idx="466">
                  <c:v>42909</c:v>
                </c:pt>
                <c:pt idx="467">
                  <c:v>42910</c:v>
                </c:pt>
                <c:pt idx="468">
                  <c:v>42911</c:v>
                </c:pt>
                <c:pt idx="469">
                  <c:v>42912</c:v>
                </c:pt>
                <c:pt idx="470">
                  <c:v>42913</c:v>
                </c:pt>
                <c:pt idx="471">
                  <c:v>42914</c:v>
                </c:pt>
                <c:pt idx="472">
                  <c:v>42915</c:v>
                </c:pt>
                <c:pt idx="473">
                  <c:v>42916</c:v>
                </c:pt>
                <c:pt idx="474">
                  <c:v>42917</c:v>
                </c:pt>
                <c:pt idx="475">
                  <c:v>42918</c:v>
                </c:pt>
                <c:pt idx="476">
                  <c:v>42919</c:v>
                </c:pt>
                <c:pt idx="477">
                  <c:v>42920</c:v>
                </c:pt>
                <c:pt idx="478">
                  <c:v>42921</c:v>
                </c:pt>
                <c:pt idx="479">
                  <c:v>42922</c:v>
                </c:pt>
                <c:pt idx="480">
                  <c:v>42923</c:v>
                </c:pt>
                <c:pt idx="481">
                  <c:v>42924</c:v>
                </c:pt>
                <c:pt idx="482">
                  <c:v>42925</c:v>
                </c:pt>
                <c:pt idx="483">
                  <c:v>42926</c:v>
                </c:pt>
                <c:pt idx="484">
                  <c:v>42927</c:v>
                </c:pt>
                <c:pt idx="485">
                  <c:v>42928</c:v>
                </c:pt>
                <c:pt idx="486">
                  <c:v>42929</c:v>
                </c:pt>
                <c:pt idx="487">
                  <c:v>42930</c:v>
                </c:pt>
                <c:pt idx="488">
                  <c:v>42931</c:v>
                </c:pt>
                <c:pt idx="489">
                  <c:v>42932</c:v>
                </c:pt>
                <c:pt idx="490">
                  <c:v>42933</c:v>
                </c:pt>
                <c:pt idx="491">
                  <c:v>42934</c:v>
                </c:pt>
                <c:pt idx="492">
                  <c:v>42935</c:v>
                </c:pt>
                <c:pt idx="493">
                  <c:v>42936</c:v>
                </c:pt>
                <c:pt idx="494">
                  <c:v>42937</c:v>
                </c:pt>
                <c:pt idx="495">
                  <c:v>42938</c:v>
                </c:pt>
                <c:pt idx="496">
                  <c:v>42939</c:v>
                </c:pt>
                <c:pt idx="497">
                  <c:v>42940</c:v>
                </c:pt>
                <c:pt idx="498">
                  <c:v>42941</c:v>
                </c:pt>
                <c:pt idx="499">
                  <c:v>42942</c:v>
                </c:pt>
                <c:pt idx="500">
                  <c:v>42943</c:v>
                </c:pt>
                <c:pt idx="501">
                  <c:v>42944</c:v>
                </c:pt>
                <c:pt idx="502">
                  <c:v>42945</c:v>
                </c:pt>
                <c:pt idx="503">
                  <c:v>42946</c:v>
                </c:pt>
                <c:pt idx="504">
                  <c:v>42947</c:v>
                </c:pt>
                <c:pt idx="505">
                  <c:v>42948</c:v>
                </c:pt>
              </c:numCache>
            </c:numRef>
          </c:cat>
          <c:val>
            <c:numRef>
              <c:f>lifetime_piv3!$C$2:$C$507</c:f>
              <c:numCache>
                <c:formatCode>General</c:formatCode>
                <c:ptCount val="50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80673</c:v>
                </c:pt>
                <c:pt idx="185">
                  <c:v>148052</c:v>
                </c:pt>
                <c:pt idx="186">
                  <c:v>58958</c:v>
                </c:pt>
                <c:pt idx="187">
                  <c:v>27134</c:v>
                </c:pt>
                <c:pt idx="188">
                  <c:v>16684</c:v>
                </c:pt>
                <c:pt idx="189">
                  <c:v>13207</c:v>
                </c:pt>
                <c:pt idx="190">
                  <c:v>17608</c:v>
                </c:pt>
                <c:pt idx="191">
                  <c:v>34859</c:v>
                </c:pt>
                <c:pt idx="192">
                  <c:v>31841</c:v>
                </c:pt>
                <c:pt idx="193">
                  <c:v>31704</c:v>
                </c:pt>
                <c:pt idx="194">
                  <c:v>32808</c:v>
                </c:pt>
                <c:pt idx="195">
                  <c:v>34347</c:v>
                </c:pt>
                <c:pt idx="196">
                  <c:v>22977</c:v>
                </c:pt>
                <c:pt idx="197">
                  <c:v>26703</c:v>
                </c:pt>
                <c:pt idx="198">
                  <c:v>28812</c:v>
                </c:pt>
                <c:pt idx="199">
                  <c:v>20586</c:v>
                </c:pt>
                <c:pt idx="200">
                  <c:v>33283</c:v>
                </c:pt>
                <c:pt idx="201">
                  <c:v>32882</c:v>
                </c:pt>
                <c:pt idx="202">
                  <c:v>26090</c:v>
                </c:pt>
                <c:pt idx="203">
                  <c:v>20393</c:v>
                </c:pt>
                <c:pt idx="204">
                  <c:v>18589</c:v>
                </c:pt>
                <c:pt idx="205">
                  <c:v>18436</c:v>
                </c:pt>
                <c:pt idx="206">
                  <c:v>14641</c:v>
                </c:pt>
                <c:pt idx="207">
                  <c:v>22672</c:v>
                </c:pt>
                <c:pt idx="208">
                  <c:v>26651</c:v>
                </c:pt>
                <c:pt idx="209">
                  <c:v>23292</c:v>
                </c:pt>
                <c:pt idx="210">
                  <c:v>21284</c:v>
                </c:pt>
                <c:pt idx="211">
                  <c:v>21470</c:v>
                </c:pt>
                <c:pt idx="212">
                  <c:v>19738</c:v>
                </c:pt>
                <c:pt idx="213">
                  <c:v>266504</c:v>
                </c:pt>
                <c:pt idx="214">
                  <c:v>180440</c:v>
                </c:pt>
                <c:pt idx="215">
                  <c:v>117940</c:v>
                </c:pt>
                <c:pt idx="216">
                  <c:v>83004</c:v>
                </c:pt>
                <c:pt idx="217">
                  <c:v>59852</c:v>
                </c:pt>
                <c:pt idx="218">
                  <c:v>45774</c:v>
                </c:pt>
                <c:pt idx="219">
                  <c:v>44883</c:v>
                </c:pt>
                <c:pt idx="220">
                  <c:v>41537</c:v>
                </c:pt>
                <c:pt idx="221">
                  <c:v>34744</c:v>
                </c:pt>
                <c:pt idx="222">
                  <c:v>43592</c:v>
                </c:pt>
                <c:pt idx="223">
                  <c:v>39457</c:v>
                </c:pt>
                <c:pt idx="224">
                  <c:v>31629</c:v>
                </c:pt>
                <c:pt idx="225">
                  <c:v>35125</c:v>
                </c:pt>
                <c:pt idx="226">
                  <c:v>32051</c:v>
                </c:pt>
                <c:pt idx="227">
                  <c:v>31344</c:v>
                </c:pt>
                <c:pt idx="228">
                  <c:v>32955</c:v>
                </c:pt>
                <c:pt idx="229">
                  <c:v>33959</c:v>
                </c:pt>
                <c:pt idx="230">
                  <c:v>55435</c:v>
                </c:pt>
                <c:pt idx="231">
                  <c:v>49673</c:v>
                </c:pt>
                <c:pt idx="232">
                  <c:v>45098</c:v>
                </c:pt>
                <c:pt idx="233">
                  <c:v>31635</c:v>
                </c:pt>
                <c:pt idx="234">
                  <c:v>34831</c:v>
                </c:pt>
                <c:pt idx="235">
                  <c:v>25758</c:v>
                </c:pt>
                <c:pt idx="236">
                  <c:v>23823</c:v>
                </c:pt>
                <c:pt idx="237">
                  <c:v>25695</c:v>
                </c:pt>
                <c:pt idx="238">
                  <c:v>21162</c:v>
                </c:pt>
                <c:pt idx="239">
                  <c:v>22589</c:v>
                </c:pt>
                <c:pt idx="240">
                  <c:v>12781</c:v>
                </c:pt>
                <c:pt idx="241">
                  <c:v>22283</c:v>
                </c:pt>
                <c:pt idx="242">
                  <c:v>20658</c:v>
                </c:pt>
                <c:pt idx="243">
                  <c:v>20912</c:v>
                </c:pt>
                <c:pt idx="244">
                  <c:v>17829</c:v>
                </c:pt>
                <c:pt idx="245">
                  <c:v>17576</c:v>
                </c:pt>
                <c:pt idx="246">
                  <c:v>20249</c:v>
                </c:pt>
                <c:pt idx="247">
                  <c:v>18570</c:v>
                </c:pt>
                <c:pt idx="248">
                  <c:v>17355</c:v>
                </c:pt>
                <c:pt idx="249">
                  <c:v>17629</c:v>
                </c:pt>
                <c:pt idx="250">
                  <c:v>18930</c:v>
                </c:pt>
                <c:pt idx="251">
                  <c:v>21603</c:v>
                </c:pt>
                <c:pt idx="252">
                  <c:v>14875</c:v>
                </c:pt>
                <c:pt idx="253">
                  <c:v>18130</c:v>
                </c:pt>
                <c:pt idx="254">
                  <c:v>17138</c:v>
                </c:pt>
                <c:pt idx="255">
                  <c:v>20103</c:v>
                </c:pt>
                <c:pt idx="256">
                  <c:v>79249</c:v>
                </c:pt>
                <c:pt idx="257">
                  <c:v>69282</c:v>
                </c:pt>
                <c:pt idx="258">
                  <c:v>50062</c:v>
                </c:pt>
                <c:pt idx="259">
                  <c:v>21302</c:v>
                </c:pt>
                <c:pt idx="260">
                  <c:v>20866</c:v>
                </c:pt>
                <c:pt idx="261">
                  <c:v>23819</c:v>
                </c:pt>
                <c:pt idx="262">
                  <c:v>17609</c:v>
                </c:pt>
                <c:pt idx="263">
                  <c:v>19102</c:v>
                </c:pt>
                <c:pt idx="264">
                  <c:v>20343</c:v>
                </c:pt>
                <c:pt idx="265">
                  <c:v>23119</c:v>
                </c:pt>
                <c:pt idx="266">
                  <c:v>18920</c:v>
                </c:pt>
                <c:pt idx="267">
                  <c:v>15074</c:v>
                </c:pt>
                <c:pt idx="268">
                  <c:v>15332</c:v>
                </c:pt>
                <c:pt idx="269">
                  <c:v>620391</c:v>
                </c:pt>
                <c:pt idx="270">
                  <c:v>254521</c:v>
                </c:pt>
                <c:pt idx="271">
                  <c:v>112552</c:v>
                </c:pt>
                <c:pt idx="272">
                  <c:v>74030</c:v>
                </c:pt>
                <c:pt idx="273">
                  <c:v>54286</c:v>
                </c:pt>
                <c:pt idx="274">
                  <c:v>48813</c:v>
                </c:pt>
                <c:pt idx="275">
                  <c:v>44272</c:v>
                </c:pt>
                <c:pt idx="276">
                  <c:v>632455</c:v>
                </c:pt>
                <c:pt idx="277">
                  <c:v>251549</c:v>
                </c:pt>
                <c:pt idx="278">
                  <c:v>171510</c:v>
                </c:pt>
                <c:pt idx="279">
                  <c:v>141739</c:v>
                </c:pt>
                <c:pt idx="280">
                  <c:v>106299</c:v>
                </c:pt>
                <c:pt idx="281">
                  <c:v>90271</c:v>
                </c:pt>
                <c:pt idx="282">
                  <c:v>77286</c:v>
                </c:pt>
                <c:pt idx="283">
                  <c:v>80920</c:v>
                </c:pt>
                <c:pt idx="284">
                  <c:v>80030</c:v>
                </c:pt>
                <c:pt idx="285">
                  <c:v>152758</c:v>
                </c:pt>
                <c:pt idx="286">
                  <c:v>129050</c:v>
                </c:pt>
                <c:pt idx="287">
                  <c:v>97444</c:v>
                </c:pt>
                <c:pt idx="288">
                  <c:v>83454</c:v>
                </c:pt>
                <c:pt idx="289">
                  <c:v>74953</c:v>
                </c:pt>
                <c:pt idx="290">
                  <c:v>74272</c:v>
                </c:pt>
                <c:pt idx="291">
                  <c:v>75325</c:v>
                </c:pt>
                <c:pt idx="292">
                  <c:v>71989</c:v>
                </c:pt>
                <c:pt idx="293">
                  <c:v>63437</c:v>
                </c:pt>
                <c:pt idx="294">
                  <c:v>57594</c:v>
                </c:pt>
                <c:pt idx="295">
                  <c:v>71191</c:v>
                </c:pt>
                <c:pt idx="296">
                  <c:v>30370</c:v>
                </c:pt>
                <c:pt idx="297">
                  <c:v>25444</c:v>
                </c:pt>
                <c:pt idx="298">
                  <c:v>26043</c:v>
                </c:pt>
                <c:pt idx="299">
                  <c:v>25916</c:v>
                </c:pt>
                <c:pt idx="300">
                  <c:v>24769</c:v>
                </c:pt>
                <c:pt idx="301">
                  <c:v>26772</c:v>
                </c:pt>
                <c:pt idx="302">
                  <c:v>16650</c:v>
                </c:pt>
                <c:pt idx="303">
                  <c:v>22008</c:v>
                </c:pt>
                <c:pt idx="304">
                  <c:v>18936</c:v>
                </c:pt>
                <c:pt idx="305">
                  <c:v>27674</c:v>
                </c:pt>
                <c:pt idx="306">
                  <c:v>28828</c:v>
                </c:pt>
                <c:pt idx="307">
                  <c:v>25021</c:v>
                </c:pt>
                <c:pt idx="308">
                  <c:v>24150</c:v>
                </c:pt>
                <c:pt idx="309">
                  <c:v>24043</c:v>
                </c:pt>
                <c:pt idx="310">
                  <c:v>21297</c:v>
                </c:pt>
                <c:pt idx="311">
                  <c:v>23191</c:v>
                </c:pt>
                <c:pt idx="312">
                  <c:v>19229</c:v>
                </c:pt>
                <c:pt idx="313">
                  <c:v>24222</c:v>
                </c:pt>
                <c:pt idx="314">
                  <c:v>22690</c:v>
                </c:pt>
                <c:pt idx="315">
                  <c:v>19048</c:v>
                </c:pt>
                <c:pt idx="316">
                  <c:v>23240</c:v>
                </c:pt>
                <c:pt idx="317">
                  <c:v>19621</c:v>
                </c:pt>
                <c:pt idx="318">
                  <c:v>254503</c:v>
                </c:pt>
                <c:pt idx="319">
                  <c:v>194811</c:v>
                </c:pt>
                <c:pt idx="320">
                  <c:v>128139</c:v>
                </c:pt>
                <c:pt idx="321">
                  <c:v>86383</c:v>
                </c:pt>
                <c:pt idx="322">
                  <c:v>61123</c:v>
                </c:pt>
                <c:pt idx="323">
                  <c:v>60008</c:v>
                </c:pt>
                <c:pt idx="324">
                  <c:v>54347</c:v>
                </c:pt>
                <c:pt idx="325">
                  <c:v>42158</c:v>
                </c:pt>
                <c:pt idx="326">
                  <c:v>47815</c:v>
                </c:pt>
                <c:pt idx="327">
                  <c:v>47230</c:v>
                </c:pt>
                <c:pt idx="328">
                  <c:v>50654</c:v>
                </c:pt>
                <c:pt idx="329">
                  <c:v>41810</c:v>
                </c:pt>
                <c:pt idx="330">
                  <c:v>29441</c:v>
                </c:pt>
                <c:pt idx="331">
                  <c:v>23058</c:v>
                </c:pt>
                <c:pt idx="332">
                  <c:v>19920</c:v>
                </c:pt>
                <c:pt idx="333">
                  <c:v>23610</c:v>
                </c:pt>
                <c:pt idx="334">
                  <c:v>23760</c:v>
                </c:pt>
                <c:pt idx="335">
                  <c:v>26475</c:v>
                </c:pt>
                <c:pt idx="336">
                  <c:v>26669</c:v>
                </c:pt>
                <c:pt idx="337">
                  <c:v>32601</c:v>
                </c:pt>
                <c:pt idx="338">
                  <c:v>24585</c:v>
                </c:pt>
                <c:pt idx="339">
                  <c:v>38802</c:v>
                </c:pt>
                <c:pt idx="340">
                  <c:v>29145</c:v>
                </c:pt>
                <c:pt idx="341">
                  <c:v>32679</c:v>
                </c:pt>
                <c:pt idx="342">
                  <c:v>32310</c:v>
                </c:pt>
                <c:pt idx="343">
                  <c:v>24920</c:v>
                </c:pt>
                <c:pt idx="344">
                  <c:v>20696</c:v>
                </c:pt>
                <c:pt idx="345">
                  <c:v>21057</c:v>
                </c:pt>
                <c:pt idx="346">
                  <c:v>20594</c:v>
                </c:pt>
                <c:pt idx="347">
                  <c:v>34143</c:v>
                </c:pt>
                <c:pt idx="348">
                  <c:v>29501</c:v>
                </c:pt>
                <c:pt idx="349">
                  <c:v>31251</c:v>
                </c:pt>
                <c:pt idx="350">
                  <c:v>27049</c:v>
                </c:pt>
                <c:pt idx="351">
                  <c:v>26709</c:v>
                </c:pt>
                <c:pt idx="352">
                  <c:v>30515</c:v>
                </c:pt>
                <c:pt idx="353">
                  <c:v>26307</c:v>
                </c:pt>
                <c:pt idx="354">
                  <c:v>24488</c:v>
                </c:pt>
                <c:pt idx="355">
                  <c:v>30063</c:v>
                </c:pt>
                <c:pt idx="356">
                  <c:v>23147</c:v>
                </c:pt>
                <c:pt idx="357">
                  <c:v>19075</c:v>
                </c:pt>
                <c:pt idx="358">
                  <c:v>14771</c:v>
                </c:pt>
                <c:pt idx="359">
                  <c:v>26247</c:v>
                </c:pt>
                <c:pt idx="360">
                  <c:v>371078</c:v>
                </c:pt>
                <c:pt idx="361">
                  <c:v>195663</c:v>
                </c:pt>
                <c:pt idx="362">
                  <c:v>108324</c:v>
                </c:pt>
                <c:pt idx="363">
                  <c:v>84227</c:v>
                </c:pt>
                <c:pt idx="364">
                  <c:v>57348</c:v>
                </c:pt>
                <c:pt idx="365">
                  <c:v>62635</c:v>
                </c:pt>
                <c:pt idx="366">
                  <c:v>50139</c:v>
                </c:pt>
                <c:pt idx="367">
                  <c:v>39582</c:v>
                </c:pt>
                <c:pt idx="368">
                  <c:v>348018</c:v>
                </c:pt>
                <c:pt idx="369">
                  <c:v>130112</c:v>
                </c:pt>
                <c:pt idx="370">
                  <c:v>101866</c:v>
                </c:pt>
                <c:pt idx="371">
                  <c:v>65267</c:v>
                </c:pt>
                <c:pt idx="372">
                  <c:v>76201</c:v>
                </c:pt>
                <c:pt idx="373">
                  <c:v>69642</c:v>
                </c:pt>
                <c:pt idx="374">
                  <c:v>67805</c:v>
                </c:pt>
                <c:pt idx="375">
                  <c:v>111867</c:v>
                </c:pt>
                <c:pt idx="376">
                  <c:v>136888</c:v>
                </c:pt>
                <c:pt idx="377">
                  <c:v>106675</c:v>
                </c:pt>
                <c:pt idx="378">
                  <c:v>95073</c:v>
                </c:pt>
                <c:pt idx="379">
                  <c:v>63290</c:v>
                </c:pt>
                <c:pt idx="380">
                  <c:v>64253</c:v>
                </c:pt>
                <c:pt idx="381">
                  <c:v>65291</c:v>
                </c:pt>
                <c:pt idx="382">
                  <c:v>70093</c:v>
                </c:pt>
                <c:pt idx="383">
                  <c:v>81078</c:v>
                </c:pt>
                <c:pt idx="384">
                  <c:v>75852</c:v>
                </c:pt>
                <c:pt idx="385">
                  <c:v>68962</c:v>
                </c:pt>
                <c:pt idx="386">
                  <c:v>39983</c:v>
                </c:pt>
                <c:pt idx="387">
                  <c:v>41123</c:v>
                </c:pt>
                <c:pt idx="388">
                  <c:v>34140</c:v>
                </c:pt>
                <c:pt idx="389">
                  <c:v>50687</c:v>
                </c:pt>
                <c:pt idx="390">
                  <c:v>36126</c:v>
                </c:pt>
                <c:pt idx="391">
                  <c:v>34302</c:v>
                </c:pt>
                <c:pt idx="392">
                  <c:v>24721</c:v>
                </c:pt>
                <c:pt idx="393">
                  <c:v>27975</c:v>
                </c:pt>
                <c:pt idx="394">
                  <c:v>23804</c:v>
                </c:pt>
                <c:pt idx="395">
                  <c:v>28078</c:v>
                </c:pt>
                <c:pt idx="396">
                  <c:v>22036</c:v>
                </c:pt>
                <c:pt idx="397">
                  <c:v>17368</c:v>
                </c:pt>
                <c:pt idx="398">
                  <c:v>23661</c:v>
                </c:pt>
                <c:pt idx="399">
                  <c:v>19514</c:v>
                </c:pt>
                <c:pt idx="400">
                  <c:v>21225</c:v>
                </c:pt>
                <c:pt idx="401">
                  <c:v>21700</c:v>
                </c:pt>
                <c:pt idx="402">
                  <c:v>17773</c:v>
                </c:pt>
                <c:pt idx="403">
                  <c:v>33774</c:v>
                </c:pt>
                <c:pt idx="404">
                  <c:v>43173</c:v>
                </c:pt>
                <c:pt idx="405">
                  <c:v>50966</c:v>
                </c:pt>
                <c:pt idx="406">
                  <c:v>32522</c:v>
                </c:pt>
                <c:pt idx="407">
                  <c:v>22180</c:v>
                </c:pt>
                <c:pt idx="408">
                  <c:v>20771</c:v>
                </c:pt>
                <c:pt idx="409">
                  <c:v>19751</c:v>
                </c:pt>
                <c:pt idx="410">
                  <c:v>27884</c:v>
                </c:pt>
                <c:pt idx="411">
                  <c:v>26984</c:v>
                </c:pt>
                <c:pt idx="412">
                  <c:v>25061</c:v>
                </c:pt>
                <c:pt idx="413">
                  <c:v>18416</c:v>
                </c:pt>
                <c:pt idx="414">
                  <c:v>19135</c:v>
                </c:pt>
                <c:pt idx="415">
                  <c:v>23647</c:v>
                </c:pt>
                <c:pt idx="416">
                  <c:v>18993</c:v>
                </c:pt>
                <c:pt idx="417">
                  <c:v>25269</c:v>
                </c:pt>
                <c:pt idx="418">
                  <c:v>25046</c:v>
                </c:pt>
                <c:pt idx="419">
                  <c:v>29460</c:v>
                </c:pt>
                <c:pt idx="420">
                  <c:v>27969</c:v>
                </c:pt>
                <c:pt idx="421">
                  <c:v>21013</c:v>
                </c:pt>
                <c:pt idx="422">
                  <c:v>19240</c:v>
                </c:pt>
                <c:pt idx="423">
                  <c:v>17699</c:v>
                </c:pt>
                <c:pt idx="424">
                  <c:v>25414</c:v>
                </c:pt>
                <c:pt idx="425">
                  <c:v>19876</c:v>
                </c:pt>
                <c:pt idx="426">
                  <c:v>23449</c:v>
                </c:pt>
                <c:pt idx="427">
                  <c:v>18261</c:v>
                </c:pt>
                <c:pt idx="428">
                  <c:v>16171</c:v>
                </c:pt>
                <c:pt idx="429">
                  <c:v>19043</c:v>
                </c:pt>
                <c:pt idx="430">
                  <c:v>12041</c:v>
                </c:pt>
                <c:pt idx="431">
                  <c:v>16496</c:v>
                </c:pt>
                <c:pt idx="432">
                  <c:v>18760</c:v>
                </c:pt>
                <c:pt idx="433">
                  <c:v>16349</c:v>
                </c:pt>
                <c:pt idx="434">
                  <c:v>9720</c:v>
                </c:pt>
                <c:pt idx="435">
                  <c:v>12878</c:v>
                </c:pt>
                <c:pt idx="436">
                  <c:v>301491</c:v>
                </c:pt>
                <c:pt idx="437">
                  <c:v>255126</c:v>
                </c:pt>
                <c:pt idx="438">
                  <c:v>78004</c:v>
                </c:pt>
                <c:pt idx="439">
                  <c:v>48541</c:v>
                </c:pt>
                <c:pt idx="440">
                  <c:v>37121</c:v>
                </c:pt>
                <c:pt idx="441">
                  <c:v>37678</c:v>
                </c:pt>
                <c:pt idx="442">
                  <c:v>31480</c:v>
                </c:pt>
                <c:pt idx="443">
                  <c:v>35252</c:v>
                </c:pt>
                <c:pt idx="444">
                  <c:v>37415</c:v>
                </c:pt>
                <c:pt idx="445">
                  <c:v>37471</c:v>
                </c:pt>
                <c:pt idx="446">
                  <c:v>35000</c:v>
                </c:pt>
                <c:pt idx="447">
                  <c:v>34545</c:v>
                </c:pt>
                <c:pt idx="448">
                  <c:v>26140</c:v>
                </c:pt>
                <c:pt idx="449">
                  <c:v>21348</c:v>
                </c:pt>
                <c:pt idx="450">
                  <c:v>27032</c:v>
                </c:pt>
                <c:pt idx="451">
                  <c:v>26073</c:v>
                </c:pt>
                <c:pt idx="452">
                  <c:v>36247</c:v>
                </c:pt>
                <c:pt idx="453">
                  <c:v>24237</c:v>
                </c:pt>
                <c:pt idx="454">
                  <c:v>22412</c:v>
                </c:pt>
                <c:pt idx="455">
                  <c:v>21835</c:v>
                </c:pt>
                <c:pt idx="456">
                  <c:v>20360</c:v>
                </c:pt>
                <c:pt idx="457">
                  <c:v>23546</c:v>
                </c:pt>
                <c:pt idx="458">
                  <c:v>25217</c:v>
                </c:pt>
                <c:pt idx="459">
                  <c:v>25208</c:v>
                </c:pt>
                <c:pt idx="460">
                  <c:v>26242</c:v>
                </c:pt>
                <c:pt idx="461">
                  <c:v>26188</c:v>
                </c:pt>
                <c:pt idx="462">
                  <c:v>23536</c:v>
                </c:pt>
                <c:pt idx="463">
                  <c:v>11641</c:v>
                </c:pt>
                <c:pt idx="464">
                  <c:v>17855</c:v>
                </c:pt>
                <c:pt idx="465">
                  <c:v>17639</c:v>
                </c:pt>
                <c:pt idx="466">
                  <c:v>23566</c:v>
                </c:pt>
                <c:pt idx="467">
                  <c:v>23508</c:v>
                </c:pt>
                <c:pt idx="468">
                  <c:v>14129</c:v>
                </c:pt>
                <c:pt idx="469">
                  <c:v>24565</c:v>
                </c:pt>
                <c:pt idx="470">
                  <c:v>17000</c:v>
                </c:pt>
                <c:pt idx="471">
                  <c:v>19169</c:v>
                </c:pt>
                <c:pt idx="472">
                  <c:v>28523</c:v>
                </c:pt>
                <c:pt idx="473">
                  <c:v>29525</c:v>
                </c:pt>
                <c:pt idx="474">
                  <c:v>33247</c:v>
                </c:pt>
                <c:pt idx="475">
                  <c:v>37904</c:v>
                </c:pt>
                <c:pt idx="476">
                  <c:v>38319</c:v>
                </c:pt>
                <c:pt idx="477">
                  <c:v>37493</c:v>
                </c:pt>
                <c:pt idx="478">
                  <c:v>27439</c:v>
                </c:pt>
                <c:pt idx="479">
                  <c:v>89178</c:v>
                </c:pt>
                <c:pt idx="480">
                  <c:v>79914</c:v>
                </c:pt>
                <c:pt idx="481">
                  <c:v>50870</c:v>
                </c:pt>
                <c:pt idx="482">
                  <c:v>36344</c:v>
                </c:pt>
                <c:pt idx="483">
                  <c:v>32953</c:v>
                </c:pt>
                <c:pt idx="484">
                  <c:v>26244</c:v>
                </c:pt>
                <c:pt idx="485">
                  <c:v>21251</c:v>
                </c:pt>
                <c:pt idx="486">
                  <c:v>126146</c:v>
                </c:pt>
                <c:pt idx="487">
                  <c:v>67961</c:v>
                </c:pt>
                <c:pt idx="488">
                  <c:v>46110</c:v>
                </c:pt>
                <c:pt idx="489">
                  <c:v>44789</c:v>
                </c:pt>
                <c:pt idx="490">
                  <c:v>39783</c:v>
                </c:pt>
                <c:pt idx="491">
                  <c:v>34361</c:v>
                </c:pt>
                <c:pt idx="492">
                  <c:v>32333</c:v>
                </c:pt>
                <c:pt idx="493">
                  <c:v>34337</c:v>
                </c:pt>
                <c:pt idx="494">
                  <c:v>40094</c:v>
                </c:pt>
                <c:pt idx="495">
                  <c:v>33378</c:v>
                </c:pt>
                <c:pt idx="496">
                  <c:v>25670</c:v>
                </c:pt>
                <c:pt idx="497">
                  <c:v>29611</c:v>
                </c:pt>
                <c:pt idx="498">
                  <c:v>27016</c:v>
                </c:pt>
                <c:pt idx="499">
                  <c:v>26506</c:v>
                </c:pt>
                <c:pt idx="500">
                  <c:v>25002</c:v>
                </c:pt>
                <c:pt idx="501">
                  <c:v>41097</c:v>
                </c:pt>
                <c:pt idx="502">
                  <c:v>57899</c:v>
                </c:pt>
                <c:pt idx="503">
                  <c:v>45026</c:v>
                </c:pt>
                <c:pt idx="504">
                  <c:v>54698</c:v>
                </c:pt>
                <c:pt idx="505">
                  <c:v>13536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31293520"/>
        <c:axId val="-531297872"/>
      </c:lineChart>
      <c:dateAx>
        <c:axId val="-5312935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1297872"/>
        <c:crosses val="autoZero"/>
        <c:auto val="1"/>
        <c:lblOffset val="100"/>
        <c:baseTimeUnit val="days"/>
      </c:dateAx>
      <c:valAx>
        <c:axId val="-53129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1293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670275590551181E-2"/>
          <c:y val="3.0937007222701384E-2"/>
          <c:w val="0.93585148731408574"/>
          <c:h val="0.84669925874650287"/>
        </c:manualLayout>
      </c:layout>
      <c:areaChart>
        <c:grouping val="standard"/>
        <c:varyColors val="0"/>
        <c:ser>
          <c:idx val="1"/>
          <c:order val="1"/>
          <c:tx>
            <c:strRef>
              <c:f>'Time Played - Dates'!$U$1</c:f>
              <c:strCache>
                <c:ptCount val="1"/>
                <c:pt idx="0">
                  <c:v>Average Number of Sessions</c:v>
                </c:pt>
              </c:strCache>
            </c:strRef>
          </c:tx>
          <c:spPr>
            <a:solidFill>
              <a:srgbClr val="C00000">
                <a:alpha val="30000"/>
              </a:srgbClr>
            </a:solidFill>
          </c:spPr>
          <c:cat>
            <c:numRef>
              <c:f>'Time Played - Dates'!$F$3:$F$478</c:f>
              <c:numCache>
                <c:formatCode>[$-409]d\-mmm\-yy;@</c:formatCode>
                <c:ptCount val="476"/>
                <c:pt idx="0">
                  <c:v>42446</c:v>
                </c:pt>
                <c:pt idx="1">
                  <c:v>42447</c:v>
                </c:pt>
                <c:pt idx="2">
                  <c:v>42448</c:v>
                </c:pt>
                <c:pt idx="3">
                  <c:v>42449</c:v>
                </c:pt>
                <c:pt idx="4">
                  <c:v>42450</c:v>
                </c:pt>
                <c:pt idx="5">
                  <c:v>42451</c:v>
                </c:pt>
                <c:pt idx="6">
                  <c:v>42452</c:v>
                </c:pt>
                <c:pt idx="7">
                  <c:v>42453</c:v>
                </c:pt>
                <c:pt idx="8">
                  <c:v>42454</c:v>
                </c:pt>
                <c:pt idx="9">
                  <c:v>42455</c:v>
                </c:pt>
                <c:pt idx="10">
                  <c:v>42456</c:v>
                </c:pt>
                <c:pt idx="11">
                  <c:v>42457</c:v>
                </c:pt>
                <c:pt idx="12">
                  <c:v>42458</c:v>
                </c:pt>
                <c:pt idx="13">
                  <c:v>42459</c:v>
                </c:pt>
                <c:pt idx="14">
                  <c:v>42460</c:v>
                </c:pt>
                <c:pt idx="15">
                  <c:v>42461</c:v>
                </c:pt>
                <c:pt idx="16">
                  <c:v>42462</c:v>
                </c:pt>
                <c:pt idx="17">
                  <c:v>42463</c:v>
                </c:pt>
                <c:pt idx="18">
                  <c:v>42464</c:v>
                </c:pt>
                <c:pt idx="19">
                  <c:v>42465</c:v>
                </c:pt>
                <c:pt idx="20">
                  <c:v>42466</c:v>
                </c:pt>
                <c:pt idx="21">
                  <c:v>42467</c:v>
                </c:pt>
                <c:pt idx="22">
                  <c:v>42468</c:v>
                </c:pt>
                <c:pt idx="23">
                  <c:v>42469</c:v>
                </c:pt>
                <c:pt idx="24">
                  <c:v>42470</c:v>
                </c:pt>
                <c:pt idx="25">
                  <c:v>42471</c:v>
                </c:pt>
                <c:pt idx="26">
                  <c:v>42472</c:v>
                </c:pt>
                <c:pt idx="27">
                  <c:v>42473</c:v>
                </c:pt>
                <c:pt idx="28">
                  <c:v>42474</c:v>
                </c:pt>
                <c:pt idx="29">
                  <c:v>42475</c:v>
                </c:pt>
                <c:pt idx="30">
                  <c:v>42476</c:v>
                </c:pt>
                <c:pt idx="31">
                  <c:v>42477</c:v>
                </c:pt>
                <c:pt idx="32">
                  <c:v>42478</c:v>
                </c:pt>
                <c:pt idx="33">
                  <c:v>42479</c:v>
                </c:pt>
                <c:pt idx="34">
                  <c:v>42480</c:v>
                </c:pt>
                <c:pt idx="35">
                  <c:v>42481</c:v>
                </c:pt>
                <c:pt idx="36">
                  <c:v>42482</c:v>
                </c:pt>
                <c:pt idx="37">
                  <c:v>42483</c:v>
                </c:pt>
                <c:pt idx="38">
                  <c:v>42484</c:v>
                </c:pt>
                <c:pt idx="39">
                  <c:v>42485</c:v>
                </c:pt>
                <c:pt idx="40">
                  <c:v>42486</c:v>
                </c:pt>
                <c:pt idx="41">
                  <c:v>42487</c:v>
                </c:pt>
                <c:pt idx="42">
                  <c:v>42488</c:v>
                </c:pt>
                <c:pt idx="43">
                  <c:v>42489</c:v>
                </c:pt>
                <c:pt idx="44">
                  <c:v>42490</c:v>
                </c:pt>
                <c:pt idx="45">
                  <c:v>42491</c:v>
                </c:pt>
                <c:pt idx="46">
                  <c:v>42492</c:v>
                </c:pt>
                <c:pt idx="47">
                  <c:v>42493</c:v>
                </c:pt>
                <c:pt idx="48">
                  <c:v>42494</c:v>
                </c:pt>
                <c:pt idx="49">
                  <c:v>42495</c:v>
                </c:pt>
                <c:pt idx="50">
                  <c:v>42496</c:v>
                </c:pt>
                <c:pt idx="51">
                  <c:v>42497</c:v>
                </c:pt>
                <c:pt idx="52">
                  <c:v>42498</c:v>
                </c:pt>
                <c:pt idx="53">
                  <c:v>42499</c:v>
                </c:pt>
                <c:pt idx="54">
                  <c:v>42500</c:v>
                </c:pt>
                <c:pt idx="55">
                  <c:v>42501</c:v>
                </c:pt>
                <c:pt idx="56">
                  <c:v>42502</c:v>
                </c:pt>
                <c:pt idx="57">
                  <c:v>42503</c:v>
                </c:pt>
                <c:pt idx="58">
                  <c:v>42504</c:v>
                </c:pt>
                <c:pt idx="59">
                  <c:v>42505</c:v>
                </c:pt>
                <c:pt idx="60">
                  <c:v>42506</c:v>
                </c:pt>
                <c:pt idx="61">
                  <c:v>42507</c:v>
                </c:pt>
                <c:pt idx="62">
                  <c:v>42508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42681</c:v>
                </c:pt>
                <c:pt idx="236">
                  <c:v>42682</c:v>
                </c:pt>
                <c:pt idx="237">
                  <c:v>42683</c:v>
                </c:pt>
                <c:pt idx="238">
                  <c:v>42684</c:v>
                </c:pt>
                <c:pt idx="239">
                  <c:v>42685</c:v>
                </c:pt>
                <c:pt idx="240">
                  <c:v>42686</c:v>
                </c:pt>
                <c:pt idx="241">
                  <c:v>42687</c:v>
                </c:pt>
                <c:pt idx="242">
                  <c:v>42688</c:v>
                </c:pt>
                <c:pt idx="243">
                  <c:v>42689</c:v>
                </c:pt>
                <c:pt idx="244">
                  <c:v>42690</c:v>
                </c:pt>
                <c:pt idx="245">
                  <c:v>42691</c:v>
                </c:pt>
                <c:pt idx="246">
                  <c:v>42692</c:v>
                </c:pt>
                <c:pt idx="247">
                  <c:v>42693</c:v>
                </c:pt>
                <c:pt idx="248">
                  <c:v>42694</c:v>
                </c:pt>
                <c:pt idx="249">
                  <c:v>42695</c:v>
                </c:pt>
                <c:pt idx="250">
                  <c:v>42696</c:v>
                </c:pt>
                <c:pt idx="251">
                  <c:v>42697</c:v>
                </c:pt>
                <c:pt idx="252">
                  <c:v>42698</c:v>
                </c:pt>
                <c:pt idx="253">
                  <c:v>42699</c:v>
                </c:pt>
                <c:pt idx="254">
                  <c:v>42700</c:v>
                </c:pt>
                <c:pt idx="255">
                  <c:v>42701</c:v>
                </c:pt>
                <c:pt idx="256">
                  <c:v>42702</c:v>
                </c:pt>
                <c:pt idx="257">
                  <c:v>42703</c:v>
                </c:pt>
                <c:pt idx="258">
                  <c:v>42704</c:v>
                </c:pt>
                <c:pt idx="259">
                  <c:v>42705</c:v>
                </c:pt>
                <c:pt idx="260">
                  <c:v>42706</c:v>
                </c:pt>
                <c:pt idx="261">
                  <c:v>42707</c:v>
                </c:pt>
                <c:pt idx="262">
                  <c:v>42708</c:v>
                </c:pt>
                <c:pt idx="263">
                  <c:v>42709</c:v>
                </c:pt>
                <c:pt idx="264">
                  <c:v>42710</c:v>
                </c:pt>
                <c:pt idx="265">
                  <c:v>42711</c:v>
                </c:pt>
                <c:pt idx="266">
                  <c:v>42712</c:v>
                </c:pt>
                <c:pt idx="267">
                  <c:v>42713</c:v>
                </c:pt>
                <c:pt idx="268">
                  <c:v>42714</c:v>
                </c:pt>
                <c:pt idx="269">
                  <c:v>42715</c:v>
                </c:pt>
                <c:pt idx="270">
                  <c:v>42716</c:v>
                </c:pt>
                <c:pt idx="271">
                  <c:v>42717</c:v>
                </c:pt>
                <c:pt idx="272">
                  <c:v>42718</c:v>
                </c:pt>
                <c:pt idx="273">
                  <c:v>42719</c:v>
                </c:pt>
                <c:pt idx="274">
                  <c:v>42720</c:v>
                </c:pt>
                <c:pt idx="275">
                  <c:v>42721</c:v>
                </c:pt>
                <c:pt idx="276">
                  <c:v>42722</c:v>
                </c:pt>
                <c:pt idx="277">
                  <c:v>42723</c:v>
                </c:pt>
                <c:pt idx="278">
                  <c:v>42724</c:v>
                </c:pt>
                <c:pt idx="279">
                  <c:v>42725</c:v>
                </c:pt>
                <c:pt idx="280">
                  <c:v>42726</c:v>
                </c:pt>
                <c:pt idx="281">
                  <c:v>42727</c:v>
                </c:pt>
                <c:pt idx="282">
                  <c:v>42728</c:v>
                </c:pt>
                <c:pt idx="283">
                  <c:v>42729</c:v>
                </c:pt>
                <c:pt idx="284">
                  <c:v>42730</c:v>
                </c:pt>
                <c:pt idx="285">
                  <c:v>42731</c:v>
                </c:pt>
                <c:pt idx="286">
                  <c:v>42732</c:v>
                </c:pt>
                <c:pt idx="287">
                  <c:v>42733</c:v>
                </c:pt>
                <c:pt idx="288">
                  <c:v>42734</c:v>
                </c:pt>
                <c:pt idx="289">
                  <c:v>42735</c:v>
                </c:pt>
                <c:pt idx="290">
                  <c:v>42736</c:v>
                </c:pt>
                <c:pt idx="291">
                  <c:v>42737</c:v>
                </c:pt>
                <c:pt idx="292">
                  <c:v>42738</c:v>
                </c:pt>
                <c:pt idx="293">
                  <c:v>42739</c:v>
                </c:pt>
                <c:pt idx="294">
                  <c:v>42740</c:v>
                </c:pt>
                <c:pt idx="295">
                  <c:v>42741</c:v>
                </c:pt>
                <c:pt idx="296">
                  <c:v>42742</c:v>
                </c:pt>
                <c:pt idx="297">
                  <c:v>42743</c:v>
                </c:pt>
                <c:pt idx="298">
                  <c:v>42744</c:v>
                </c:pt>
                <c:pt idx="299">
                  <c:v>42745</c:v>
                </c:pt>
                <c:pt idx="300">
                  <c:v>42746</c:v>
                </c:pt>
                <c:pt idx="301">
                  <c:v>42747</c:v>
                </c:pt>
                <c:pt idx="302">
                  <c:v>42748</c:v>
                </c:pt>
                <c:pt idx="303">
                  <c:v>42749</c:v>
                </c:pt>
                <c:pt idx="304">
                  <c:v>42750</c:v>
                </c:pt>
                <c:pt idx="305">
                  <c:v>42751</c:v>
                </c:pt>
                <c:pt idx="306">
                  <c:v>42752</c:v>
                </c:pt>
                <c:pt idx="307">
                  <c:v>42753</c:v>
                </c:pt>
                <c:pt idx="308">
                  <c:v>42754</c:v>
                </c:pt>
                <c:pt idx="309">
                  <c:v>42755</c:v>
                </c:pt>
                <c:pt idx="310">
                  <c:v>42756</c:v>
                </c:pt>
                <c:pt idx="311">
                  <c:v>42757</c:v>
                </c:pt>
                <c:pt idx="312">
                  <c:v>42758</c:v>
                </c:pt>
                <c:pt idx="313">
                  <c:v>42759</c:v>
                </c:pt>
                <c:pt idx="314">
                  <c:v>42760</c:v>
                </c:pt>
                <c:pt idx="315">
                  <c:v>42761</c:v>
                </c:pt>
                <c:pt idx="316">
                  <c:v>42762</c:v>
                </c:pt>
                <c:pt idx="317">
                  <c:v>42763</c:v>
                </c:pt>
                <c:pt idx="318">
                  <c:v>42764</c:v>
                </c:pt>
                <c:pt idx="319">
                  <c:v>42765</c:v>
                </c:pt>
                <c:pt idx="320">
                  <c:v>42766</c:v>
                </c:pt>
                <c:pt idx="321">
                  <c:v>42767</c:v>
                </c:pt>
                <c:pt idx="322">
                  <c:v>42768</c:v>
                </c:pt>
                <c:pt idx="323">
                  <c:v>42769</c:v>
                </c:pt>
                <c:pt idx="324">
                  <c:v>42770</c:v>
                </c:pt>
                <c:pt idx="325">
                  <c:v>42771</c:v>
                </c:pt>
                <c:pt idx="326">
                  <c:v>42772</c:v>
                </c:pt>
                <c:pt idx="327">
                  <c:v>42773</c:v>
                </c:pt>
                <c:pt idx="328">
                  <c:v>42774</c:v>
                </c:pt>
                <c:pt idx="329">
                  <c:v>42775</c:v>
                </c:pt>
                <c:pt idx="330">
                  <c:v>42776</c:v>
                </c:pt>
                <c:pt idx="331">
                  <c:v>42777</c:v>
                </c:pt>
                <c:pt idx="332">
                  <c:v>42778</c:v>
                </c:pt>
                <c:pt idx="333">
                  <c:v>42779</c:v>
                </c:pt>
                <c:pt idx="334">
                  <c:v>42780</c:v>
                </c:pt>
                <c:pt idx="335">
                  <c:v>42781</c:v>
                </c:pt>
                <c:pt idx="336">
                  <c:v>42782</c:v>
                </c:pt>
                <c:pt idx="337">
                  <c:v>42783</c:v>
                </c:pt>
                <c:pt idx="338">
                  <c:v>42784</c:v>
                </c:pt>
                <c:pt idx="339">
                  <c:v>42785</c:v>
                </c:pt>
                <c:pt idx="340">
                  <c:v>42786</c:v>
                </c:pt>
                <c:pt idx="341">
                  <c:v>42787</c:v>
                </c:pt>
                <c:pt idx="342">
                  <c:v>42788</c:v>
                </c:pt>
                <c:pt idx="343">
                  <c:v>42789</c:v>
                </c:pt>
                <c:pt idx="344">
                  <c:v>42790</c:v>
                </c:pt>
                <c:pt idx="345">
                  <c:v>42791</c:v>
                </c:pt>
                <c:pt idx="346">
                  <c:v>42792</c:v>
                </c:pt>
                <c:pt idx="347">
                  <c:v>42793</c:v>
                </c:pt>
                <c:pt idx="348">
                  <c:v>42794</c:v>
                </c:pt>
                <c:pt idx="349">
                  <c:v>42795</c:v>
                </c:pt>
                <c:pt idx="350">
                  <c:v>42796</c:v>
                </c:pt>
                <c:pt idx="351">
                  <c:v>42797</c:v>
                </c:pt>
                <c:pt idx="352">
                  <c:v>42798</c:v>
                </c:pt>
                <c:pt idx="353">
                  <c:v>42799</c:v>
                </c:pt>
                <c:pt idx="354">
                  <c:v>42800</c:v>
                </c:pt>
                <c:pt idx="355">
                  <c:v>42801</c:v>
                </c:pt>
                <c:pt idx="356">
                  <c:v>42802</c:v>
                </c:pt>
                <c:pt idx="357">
                  <c:v>42803</c:v>
                </c:pt>
                <c:pt idx="358">
                  <c:v>42804</c:v>
                </c:pt>
                <c:pt idx="359">
                  <c:v>42805</c:v>
                </c:pt>
                <c:pt idx="360">
                  <c:v>42806</c:v>
                </c:pt>
                <c:pt idx="361">
                  <c:v>42807</c:v>
                </c:pt>
                <c:pt idx="362">
                  <c:v>42808</c:v>
                </c:pt>
                <c:pt idx="363">
                  <c:v>42809</c:v>
                </c:pt>
                <c:pt idx="364">
                  <c:v>42810</c:v>
                </c:pt>
                <c:pt idx="365">
                  <c:v>42811</c:v>
                </c:pt>
                <c:pt idx="366">
                  <c:v>42812</c:v>
                </c:pt>
                <c:pt idx="367">
                  <c:v>42813</c:v>
                </c:pt>
                <c:pt idx="368">
                  <c:v>42814</c:v>
                </c:pt>
                <c:pt idx="369">
                  <c:v>42815</c:v>
                </c:pt>
                <c:pt idx="370">
                  <c:v>42816</c:v>
                </c:pt>
                <c:pt idx="371">
                  <c:v>42817</c:v>
                </c:pt>
                <c:pt idx="372">
                  <c:v>42818</c:v>
                </c:pt>
                <c:pt idx="373">
                  <c:v>42819</c:v>
                </c:pt>
                <c:pt idx="374">
                  <c:v>42820</c:v>
                </c:pt>
                <c:pt idx="375">
                  <c:v>42821</c:v>
                </c:pt>
                <c:pt idx="376">
                  <c:v>42822</c:v>
                </c:pt>
                <c:pt idx="377">
                  <c:v>42823</c:v>
                </c:pt>
                <c:pt idx="378">
                  <c:v>42824</c:v>
                </c:pt>
                <c:pt idx="379">
                  <c:v>42825</c:v>
                </c:pt>
                <c:pt idx="380">
                  <c:v>42826</c:v>
                </c:pt>
                <c:pt idx="381">
                  <c:v>42827</c:v>
                </c:pt>
                <c:pt idx="382">
                  <c:v>42828</c:v>
                </c:pt>
                <c:pt idx="383">
                  <c:v>42829</c:v>
                </c:pt>
                <c:pt idx="384">
                  <c:v>42830</c:v>
                </c:pt>
                <c:pt idx="385">
                  <c:v>42831</c:v>
                </c:pt>
                <c:pt idx="386">
                  <c:v>42832</c:v>
                </c:pt>
                <c:pt idx="387">
                  <c:v>42833</c:v>
                </c:pt>
                <c:pt idx="388">
                  <c:v>42834</c:v>
                </c:pt>
                <c:pt idx="389">
                  <c:v>42835</c:v>
                </c:pt>
                <c:pt idx="390">
                  <c:v>42836</c:v>
                </c:pt>
                <c:pt idx="391">
                  <c:v>42837</c:v>
                </c:pt>
                <c:pt idx="392">
                  <c:v>42838</c:v>
                </c:pt>
                <c:pt idx="393">
                  <c:v>42839</c:v>
                </c:pt>
                <c:pt idx="394">
                  <c:v>42840</c:v>
                </c:pt>
                <c:pt idx="395">
                  <c:v>42841</c:v>
                </c:pt>
                <c:pt idx="396">
                  <c:v>42842</c:v>
                </c:pt>
                <c:pt idx="397">
                  <c:v>42843</c:v>
                </c:pt>
                <c:pt idx="398">
                  <c:v>42844</c:v>
                </c:pt>
                <c:pt idx="399">
                  <c:v>42845</c:v>
                </c:pt>
                <c:pt idx="400">
                  <c:v>42846</c:v>
                </c:pt>
                <c:pt idx="401">
                  <c:v>42847</c:v>
                </c:pt>
                <c:pt idx="402">
                  <c:v>42848</c:v>
                </c:pt>
                <c:pt idx="403">
                  <c:v>42849</c:v>
                </c:pt>
                <c:pt idx="404">
                  <c:v>42850</c:v>
                </c:pt>
                <c:pt idx="405">
                  <c:v>42851</c:v>
                </c:pt>
                <c:pt idx="406">
                  <c:v>42852</c:v>
                </c:pt>
                <c:pt idx="407">
                  <c:v>42853</c:v>
                </c:pt>
                <c:pt idx="408">
                  <c:v>42854</c:v>
                </c:pt>
                <c:pt idx="409">
                  <c:v>42855</c:v>
                </c:pt>
                <c:pt idx="410">
                  <c:v>42856</c:v>
                </c:pt>
                <c:pt idx="411">
                  <c:v>42857</c:v>
                </c:pt>
                <c:pt idx="412">
                  <c:v>42858</c:v>
                </c:pt>
                <c:pt idx="413">
                  <c:v>42859</c:v>
                </c:pt>
                <c:pt idx="414">
                  <c:v>42860</c:v>
                </c:pt>
                <c:pt idx="415">
                  <c:v>42861</c:v>
                </c:pt>
                <c:pt idx="416">
                  <c:v>42862</c:v>
                </c:pt>
                <c:pt idx="417">
                  <c:v>42863</c:v>
                </c:pt>
                <c:pt idx="418">
                  <c:v>42864</c:v>
                </c:pt>
                <c:pt idx="419">
                  <c:v>42865</c:v>
                </c:pt>
                <c:pt idx="420">
                  <c:v>42866</c:v>
                </c:pt>
                <c:pt idx="421">
                  <c:v>42867</c:v>
                </c:pt>
                <c:pt idx="422">
                  <c:v>42868</c:v>
                </c:pt>
                <c:pt idx="423">
                  <c:v>42869</c:v>
                </c:pt>
                <c:pt idx="424">
                  <c:v>42870</c:v>
                </c:pt>
                <c:pt idx="425">
                  <c:v>42871</c:v>
                </c:pt>
                <c:pt idx="426">
                  <c:v>42872</c:v>
                </c:pt>
                <c:pt idx="427">
                  <c:v>42873</c:v>
                </c:pt>
                <c:pt idx="428">
                  <c:v>42874</c:v>
                </c:pt>
                <c:pt idx="429">
                  <c:v>42875</c:v>
                </c:pt>
                <c:pt idx="430">
                  <c:v>42876</c:v>
                </c:pt>
                <c:pt idx="431">
                  <c:v>42877</c:v>
                </c:pt>
                <c:pt idx="432">
                  <c:v>42878</c:v>
                </c:pt>
                <c:pt idx="433">
                  <c:v>42879</c:v>
                </c:pt>
                <c:pt idx="434">
                  <c:v>42880</c:v>
                </c:pt>
                <c:pt idx="435">
                  <c:v>42881</c:v>
                </c:pt>
                <c:pt idx="436">
                  <c:v>42882</c:v>
                </c:pt>
                <c:pt idx="437">
                  <c:v>42883</c:v>
                </c:pt>
                <c:pt idx="438">
                  <c:v>42884</c:v>
                </c:pt>
                <c:pt idx="439">
                  <c:v>42885</c:v>
                </c:pt>
                <c:pt idx="440">
                  <c:v>42886</c:v>
                </c:pt>
                <c:pt idx="441">
                  <c:v>42887</c:v>
                </c:pt>
                <c:pt idx="442">
                  <c:v>42888</c:v>
                </c:pt>
                <c:pt idx="443">
                  <c:v>42889</c:v>
                </c:pt>
                <c:pt idx="444">
                  <c:v>42890</c:v>
                </c:pt>
                <c:pt idx="445">
                  <c:v>42891</c:v>
                </c:pt>
                <c:pt idx="446">
                  <c:v>42892</c:v>
                </c:pt>
                <c:pt idx="447">
                  <c:v>42893</c:v>
                </c:pt>
                <c:pt idx="448">
                  <c:v>42894</c:v>
                </c:pt>
                <c:pt idx="449">
                  <c:v>42895</c:v>
                </c:pt>
                <c:pt idx="450">
                  <c:v>42896</c:v>
                </c:pt>
                <c:pt idx="451">
                  <c:v>42897</c:v>
                </c:pt>
                <c:pt idx="452">
                  <c:v>42898</c:v>
                </c:pt>
                <c:pt idx="453">
                  <c:v>42899</c:v>
                </c:pt>
                <c:pt idx="454">
                  <c:v>42900</c:v>
                </c:pt>
                <c:pt idx="455">
                  <c:v>42901</c:v>
                </c:pt>
                <c:pt idx="456">
                  <c:v>42902</c:v>
                </c:pt>
                <c:pt idx="457">
                  <c:v>42903</c:v>
                </c:pt>
                <c:pt idx="458">
                  <c:v>42904</c:v>
                </c:pt>
                <c:pt idx="459">
                  <c:v>42905</c:v>
                </c:pt>
                <c:pt idx="460">
                  <c:v>42906</c:v>
                </c:pt>
                <c:pt idx="461">
                  <c:v>42907</c:v>
                </c:pt>
                <c:pt idx="462">
                  <c:v>42908</c:v>
                </c:pt>
                <c:pt idx="463">
                  <c:v>42909</c:v>
                </c:pt>
                <c:pt idx="464">
                  <c:v>42910</c:v>
                </c:pt>
                <c:pt idx="465">
                  <c:v>42911</c:v>
                </c:pt>
                <c:pt idx="466">
                  <c:v>42912</c:v>
                </c:pt>
                <c:pt idx="467">
                  <c:v>42913</c:v>
                </c:pt>
                <c:pt idx="468">
                  <c:v>42914</c:v>
                </c:pt>
                <c:pt idx="469">
                  <c:v>42915</c:v>
                </c:pt>
                <c:pt idx="470">
                  <c:v>42916</c:v>
                </c:pt>
                <c:pt idx="471">
                  <c:v>42917</c:v>
                </c:pt>
                <c:pt idx="472">
                  <c:v>42918</c:v>
                </c:pt>
                <c:pt idx="473">
                  <c:v>42919</c:v>
                </c:pt>
                <c:pt idx="474">
                  <c:v>42920</c:v>
                </c:pt>
                <c:pt idx="475">
                  <c:v>42921</c:v>
                </c:pt>
              </c:numCache>
            </c:numRef>
          </c:cat>
          <c:val>
            <c:numRef>
              <c:f>'Time Played - Dates'!$Z$3:$Z$478</c:f>
              <c:numCache>
                <c:formatCode>_(* #,##0.00_);_(* \(#,##0.00\);_(* "-"??_);_(@_)</c:formatCode>
                <c:ptCount val="476"/>
                <c:pt idx="0">
                  <c:v>3.30178767445507</c:v>
                </c:pt>
                <c:pt idx="1">
                  <c:v>3.3039342611572602</c:v>
                </c:pt>
                <c:pt idx="2">
                  <c:v>3.3945565355642202</c:v>
                </c:pt>
                <c:pt idx="3">
                  <c:v>3.5945538511317299</c:v>
                </c:pt>
                <c:pt idx="4">
                  <c:v>3.6580764425219701</c:v>
                </c:pt>
                <c:pt idx="5">
                  <c:v>3.6037811913533</c:v>
                </c:pt>
                <c:pt idx="6">
                  <c:v>3.5793476112026301</c:v>
                </c:pt>
                <c:pt idx="7">
                  <c:v>3.5498605408158799</c:v>
                </c:pt>
                <c:pt idx="8">
                  <c:v>3.5186732859506802</c:v>
                </c:pt>
                <c:pt idx="9">
                  <c:v>3.4941684743094399</c:v>
                </c:pt>
                <c:pt idx="10">
                  <c:v>3.5580914285002199</c:v>
                </c:pt>
                <c:pt idx="11">
                  <c:v>3.6167904612978798</c:v>
                </c:pt>
                <c:pt idx="12">
                  <c:v>3.5954490888735999</c:v>
                </c:pt>
                <c:pt idx="13">
                  <c:v>3.57487478559176</c:v>
                </c:pt>
                <c:pt idx="14">
                  <c:v>3.5554826597058802</c:v>
                </c:pt>
                <c:pt idx="15">
                  <c:v>3.62701912025911</c:v>
                </c:pt>
                <c:pt idx="16">
                  <c:v>3.5683361044116002</c:v>
                </c:pt>
                <c:pt idx="17">
                  <c:v>3.6206233264955299</c:v>
                </c:pt>
                <c:pt idx="18">
                  <c:v>3.6240747424259898</c:v>
                </c:pt>
                <c:pt idx="19">
                  <c:v>3.6379074694184301</c:v>
                </c:pt>
                <c:pt idx="20">
                  <c:v>3.6601313940996598</c:v>
                </c:pt>
                <c:pt idx="21">
                  <c:v>3.6183850776511699</c:v>
                </c:pt>
                <c:pt idx="22">
                  <c:v>3.6044581538014602</c:v>
                </c:pt>
                <c:pt idx="23">
                  <c:v>3.5248480867137402</c:v>
                </c:pt>
                <c:pt idx="24">
                  <c:v>3.6209188622617998</c:v>
                </c:pt>
                <c:pt idx="25">
                  <c:v>3.6816658755200602</c:v>
                </c:pt>
                <c:pt idx="26">
                  <c:v>3.6059851444764002</c:v>
                </c:pt>
                <c:pt idx="27">
                  <c:v>3.5893910623432701</c:v>
                </c:pt>
                <c:pt idx="28">
                  <c:v>3.56203010284402</c:v>
                </c:pt>
                <c:pt idx="29">
                  <c:v>3.56071719038817</c:v>
                </c:pt>
                <c:pt idx="30">
                  <c:v>3.5012679087673901</c:v>
                </c:pt>
                <c:pt idx="31">
                  <c:v>3.56459353817228</c:v>
                </c:pt>
                <c:pt idx="32">
                  <c:v>3.6174202127659498</c:v>
                </c:pt>
                <c:pt idx="33">
                  <c:v>3.6246500476530801</c:v>
                </c:pt>
                <c:pt idx="34">
                  <c:v>3.59394550048123</c:v>
                </c:pt>
                <c:pt idx="35">
                  <c:v>3.5772945944922099</c:v>
                </c:pt>
                <c:pt idx="36">
                  <c:v>3.5253981660231601</c:v>
                </c:pt>
                <c:pt idx="37">
                  <c:v>3.4154950055977999</c:v>
                </c:pt>
                <c:pt idx="38">
                  <c:v>3.50616961735322</c:v>
                </c:pt>
                <c:pt idx="39">
                  <c:v>3.5701807365353502</c:v>
                </c:pt>
                <c:pt idx="40">
                  <c:v>3.5099166383765201</c:v>
                </c:pt>
                <c:pt idx="41">
                  <c:v>3.48333801971319</c:v>
                </c:pt>
                <c:pt idx="42">
                  <c:v>3.4564099030820801</c:v>
                </c:pt>
                <c:pt idx="43">
                  <c:v>3.4394140328552401</c:v>
                </c:pt>
                <c:pt idx="44">
                  <c:v>3.4101302012334802</c:v>
                </c:pt>
                <c:pt idx="45">
                  <c:v>3.47203934264751</c:v>
                </c:pt>
                <c:pt idx="46">
                  <c:v>3.5155786011238499</c:v>
                </c:pt>
                <c:pt idx="47">
                  <c:v>3.5008295804693002</c:v>
                </c:pt>
                <c:pt idx="48">
                  <c:v>3.5506933767793298</c:v>
                </c:pt>
                <c:pt idx="49">
                  <c:v>3.7901831228160199</c:v>
                </c:pt>
                <c:pt idx="50">
                  <c:v>3.6285048030624898</c:v>
                </c:pt>
                <c:pt idx="51">
                  <c:v>3.53016451969367</c:v>
                </c:pt>
                <c:pt idx="52">
                  <c:v>3.5707284405345301</c:v>
                </c:pt>
                <c:pt idx="53">
                  <c:v>3.6595467920906701</c:v>
                </c:pt>
                <c:pt idx="54">
                  <c:v>3.5892625510449099</c:v>
                </c:pt>
                <c:pt idx="55">
                  <c:v>3.5659981381371502</c:v>
                </c:pt>
                <c:pt idx="56">
                  <c:v>3.5167611322710401</c:v>
                </c:pt>
                <c:pt idx="57">
                  <c:v>3.6162209766496201</c:v>
                </c:pt>
                <c:pt idx="58">
                  <c:v>3.72598481252966</c:v>
                </c:pt>
                <c:pt idx="59">
                  <c:v>3.7746691812528201</c:v>
                </c:pt>
                <c:pt idx="60">
                  <c:v>3.8286093781444901</c:v>
                </c:pt>
                <c:pt idx="61">
                  <c:v>3.8256866080484202</c:v>
                </c:pt>
                <c:pt idx="62">
                  <c:v>3.8166033728115298</c:v>
                </c:pt>
                <c:pt idx="63">
                  <c:v>3.7699557124466598</c:v>
                </c:pt>
                <c:pt idx="64">
                  <c:v>3.6913276091976401</c:v>
                </c:pt>
                <c:pt idx="65">
                  <c:v>3.6248367054325299</c:v>
                </c:pt>
                <c:pt idx="66">
                  <c:v>3.6814714655000902</c:v>
                </c:pt>
                <c:pt idx="67">
                  <c:v>3.66802215694777</c:v>
                </c:pt>
                <c:pt idx="68">
                  <c:v>3.5782322442597301</c:v>
                </c:pt>
                <c:pt idx="69">
                  <c:v>3.5845036679664202</c:v>
                </c:pt>
                <c:pt idx="70">
                  <c:v>3.5573564226942298</c:v>
                </c:pt>
                <c:pt idx="71">
                  <c:v>3.5371352458005401</c:v>
                </c:pt>
                <c:pt idx="72">
                  <c:v>3.4888813626526098</c:v>
                </c:pt>
                <c:pt idx="73">
                  <c:v>3.5101511055084602</c:v>
                </c:pt>
                <c:pt idx="74">
                  <c:v>3.6160046888423198</c:v>
                </c:pt>
                <c:pt idx="75">
                  <c:v>3.5663628723655898</c:v>
                </c:pt>
                <c:pt idx="76">
                  <c:v>3.57335841590581</c:v>
                </c:pt>
                <c:pt idx="77">
                  <c:v>3.5525701030336299</c:v>
                </c:pt>
                <c:pt idx="78">
                  <c:v>3.5553138902619801</c:v>
                </c:pt>
                <c:pt idx="79">
                  <c:v>3.49274108496473</c:v>
                </c:pt>
                <c:pt idx="80">
                  <c:v>3.5539416903483798</c:v>
                </c:pt>
                <c:pt idx="81">
                  <c:v>3.5869914698162702</c:v>
                </c:pt>
                <c:pt idx="82">
                  <c:v>3.5151118358204001</c:v>
                </c:pt>
                <c:pt idx="83">
                  <c:v>3.5232091690544398</c:v>
                </c:pt>
                <c:pt idx="84">
                  <c:v>3.4803249323057601</c:v>
                </c:pt>
                <c:pt idx="85">
                  <c:v>3.47469482350381</c:v>
                </c:pt>
                <c:pt idx="86">
                  <c:v>3.4469185992793099</c:v>
                </c:pt>
                <c:pt idx="87">
                  <c:v>3.48039314347053</c:v>
                </c:pt>
                <c:pt idx="88">
                  <c:v>3.52731827045928</c:v>
                </c:pt>
                <c:pt idx="89">
                  <c:v>3.4989552087897202</c:v>
                </c:pt>
                <c:pt idx="90">
                  <c:v>3.5795251969184099</c:v>
                </c:pt>
                <c:pt idx="91">
                  <c:v>4.0022560129423903</c:v>
                </c:pt>
                <c:pt idx="92">
                  <c:v>4.4959125381660501</c:v>
                </c:pt>
                <c:pt idx="93">
                  <c:v>4.1557652474108098</c:v>
                </c:pt>
                <c:pt idx="94">
                  <c:v>4.03477376015669</c:v>
                </c:pt>
                <c:pt idx="95">
                  <c:v>4.3754719819480998</c:v>
                </c:pt>
                <c:pt idx="96">
                  <c:v>4.4800509305499396</c:v>
                </c:pt>
                <c:pt idx="97">
                  <c:v>4.36209488488511</c:v>
                </c:pt>
                <c:pt idx="98">
                  <c:v>4.3783826879271004</c:v>
                </c:pt>
                <c:pt idx="99">
                  <c:v>4.2849261268000696</c:v>
                </c:pt>
                <c:pt idx="100">
                  <c:v>4.0277647021278202</c:v>
                </c:pt>
                <c:pt idx="101">
                  <c:v>4.0482865796609602</c:v>
                </c:pt>
                <c:pt idx="102">
                  <c:v>4.3869217546121497</c:v>
                </c:pt>
                <c:pt idx="103">
                  <c:v>4.6252927941811004</c:v>
                </c:pt>
                <c:pt idx="104">
                  <c:v>4.5030196916289302</c:v>
                </c:pt>
                <c:pt idx="105">
                  <c:v>4.3765955637336296</c:v>
                </c:pt>
                <c:pt idx="106">
                  <c:v>4.2574740226278101</c:v>
                </c:pt>
                <c:pt idx="107">
                  <c:v>4.1081658994774797</c:v>
                </c:pt>
                <c:pt idx="108">
                  <c:v>4.0693941974855203</c:v>
                </c:pt>
                <c:pt idx="109">
                  <c:v>4.3723422155596996</c:v>
                </c:pt>
                <c:pt idx="110">
                  <c:v>4.4727552793522802</c:v>
                </c:pt>
                <c:pt idx="111">
                  <c:v>4.5453491589819501</c:v>
                </c:pt>
                <c:pt idx="112">
                  <c:v>4.5178344380327502</c:v>
                </c:pt>
                <c:pt idx="113">
                  <c:v>4.4396170728015703</c:v>
                </c:pt>
                <c:pt idx="114">
                  <c:v>4.3548880502371201</c:v>
                </c:pt>
                <c:pt idx="115">
                  <c:v>4.4434153400868297</c:v>
                </c:pt>
                <c:pt idx="116">
                  <c:v>4.5682695468060803</c:v>
                </c:pt>
                <c:pt idx="117">
                  <c:v>4.5310536639186001</c:v>
                </c:pt>
                <c:pt idx="118">
                  <c:v>4.5632631992542301</c:v>
                </c:pt>
                <c:pt idx="119">
                  <c:v>4.5559941792061398</c:v>
                </c:pt>
                <c:pt idx="120">
                  <c:v>3.6495478264975998</c:v>
                </c:pt>
                <c:pt idx="121">
                  <c:v>3.4526202678128599</c:v>
                </c:pt>
                <c:pt idx="122">
                  <c:v>3.49054108779556</c:v>
                </c:pt>
                <c:pt idx="123">
                  <c:v>3.5453106417879798</c:v>
                </c:pt>
                <c:pt idx="124">
                  <c:v>3.5086482127575498</c:v>
                </c:pt>
                <c:pt idx="125">
                  <c:v>3.4916201117318399</c:v>
                </c:pt>
                <c:pt idx="126">
                  <c:v>3.4518969051379398</c:v>
                </c:pt>
                <c:pt idx="127">
                  <c:v>3.4621236509039099</c:v>
                </c:pt>
                <c:pt idx="128">
                  <c:v>3.4560086114101098</c:v>
                </c:pt>
                <c:pt idx="129">
                  <c:v>3.5112319027255299</c:v>
                </c:pt>
                <c:pt idx="130">
                  <c:v>3.5705280351172699</c:v>
                </c:pt>
                <c:pt idx="131">
                  <c:v>3.55301795845241</c:v>
                </c:pt>
                <c:pt idx="132">
                  <c:v>3.5702045827216402</c:v>
                </c:pt>
                <c:pt idx="133">
                  <c:v>3.4392012001075201</c:v>
                </c:pt>
                <c:pt idx="134">
                  <c:v>3.7225502845044298</c:v>
                </c:pt>
                <c:pt idx="135">
                  <c:v>3.84783363618009</c:v>
                </c:pt>
                <c:pt idx="136">
                  <c:v>3.86625804425042</c:v>
                </c:pt>
                <c:pt idx="137">
                  <c:v>3.82973898740847</c:v>
                </c:pt>
                <c:pt idx="138">
                  <c:v>3.7920891452957601</c:v>
                </c:pt>
                <c:pt idx="139">
                  <c:v>3.71520658161214</c:v>
                </c:pt>
                <c:pt idx="140">
                  <c:v>3.6863738159487802</c:v>
                </c:pt>
                <c:pt idx="141">
                  <c:v>3.61119500254323</c:v>
                </c:pt>
                <c:pt idx="142">
                  <c:v>3.57274044658655</c:v>
                </c:pt>
                <c:pt idx="143">
                  <c:v>3.6291845902315898</c:v>
                </c:pt>
                <c:pt idx="144">
                  <c:v>3.69678846017643</c:v>
                </c:pt>
                <c:pt idx="145">
                  <c:v>3.7433470206563602</c:v>
                </c:pt>
                <c:pt idx="146">
                  <c:v>3.7037870119284602</c:v>
                </c:pt>
                <c:pt idx="147">
                  <c:v>3.6465014060543002</c:v>
                </c:pt>
                <c:pt idx="148">
                  <c:v>3.6227105360676801</c:v>
                </c:pt>
                <c:pt idx="149">
                  <c:v>3.5663201008191501</c:v>
                </c:pt>
                <c:pt idx="150">
                  <c:v>3.6305262421164701</c:v>
                </c:pt>
                <c:pt idx="151">
                  <c:v>3.6538644944926899</c:v>
                </c:pt>
                <c:pt idx="152">
                  <c:v>3.6197499374061</c:v>
                </c:pt>
                <c:pt idx="153">
                  <c:v>3.50767080671777</c:v>
                </c:pt>
                <c:pt idx="154">
                  <c:v>3.4761533752573799</c:v>
                </c:pt>
                <c:pt idx="155">
                  <c:v>3.5093583843971201</c:v>
                </c:pt>
                <c:pt idx="156">
                  <c:v>3.5051939058171699</c:v>
                </c:pt>
                <c:pt idx="157">
                  <c:v>3.5798349535806899</c:v>
                </c:pt>
                <c:pt idx="158">
                  <c:v>3.5558387024393299</c:v>
                </c:pt>
                <c:pt idx="159">
                  <c:v>3.4821600381620699</c:v>
                </c:pt>
                <c:pt idx="160">
                  <c:v>3.46081413173069</c:v>
                </c:pt>
                <c:pt idx="161">
                  <c:v>3.4303429884907</c:v>
                </c:pt>
                <c:pt idx="162">
                  <c:v>3.41607227769852</c:v>
                </c:pt>
                <c:pt idx="163">
                  <c:v>3.4247816707699399</c:v>
                </c:pt>
                <c:pt idx="164">
                  <c:v>3.5520289785692598</c:v>
                </c:pt>
                <c:pt idx="165">
                  <c:v>3.53522752570434</c:v>
                </c:pt>
                <c:pt idx="166">
                  <c:v>3.5132826775364401</c:v>
                </c:pt>
                <c:pt idx="167">
                  <c:v>3.4621850135379799</c:v>
                </c:pt>
                <c:pt idx="168">
                  <c:v>3.4253794513774198</c:v>
                </c:pt>
                <c:pt idx="169">
                  <c:v>3.4106638830897702</c:v>
                </c:pt>
                <c:pt idx="170">
                  <c:v>3.3404311143543501</c:v>
                </c:pt>
                <c:pt idx="171">
                  <c:v>3.3489952767308999</c:v>
                </c:pt>
                <c:pt idx="172">
                  <c:v>3.5041063590813799</c:v>
                </c:pt>
                <c:pt idx="173">
                  <c:v>3.4263322621677701</c:v>
                </c:pt>
                <c:pt idx="174">
                  <c:v>3.3829781857997099</c:v>
                </c:pt>
                <c:pt idx="175">
                  <c:v>3.3563623966589899</c:v>
                </c:pt>
                <c:pt idx="176">
                  <c:v>3.3557420352140701</c:v>
                </c:pt>
                <c:pt idx="177">
                  <c:v>3.35984814467077</c:v>
                </c:pt>
                <c:pt idx="178">
                  <c:v>3.4525950439906299</c:v>
                </c:pt>
                <c:pt idx="179">
                  <c:v>3.4205836188418699</c:v>
                </c:pt>
                <c:pt idx="180">
                  <c:v>3.43710037616649</c:v>
                </c:pt>
                <c:pt idx="181">
                  <c:v>3.5279377444972302</c:v>
                </c:pt>
                <c:pt idx="182">
                  <c:v>3.6483288493813801</c:v>
                </c:pt>
                <c:pt idx="183">
                  <c:v>3.6334556850989101</c:v>
                </c:pt>
                <c:pt idx="184">
                  <c:v>3.5212736441825898</c:v>
                </c:pt>
                <c:pt idx="185">
                  <c:v>3.59361846571622</c:v>
                </c:pt>
                <c:pt idx="186">
                  <c:v>3.58168671068819</c:v>
                </c:pt>
                <c:pt idx="187">
                  <c:v>3.5552148579116101</c:v>
                </c:pt>
                <c:pt idx="188">
                  <c:v>3.59040019056693</c:v>
                </c:pt>
                <c:pt idx="189">
                  <c:v>3.51285990130873</c:v>
                </c:pt>
                <c:pt idx="190">
                  <c:v>3.5302934219997901</c:v>
                </c:pt>
                <c:pt idx="191">
                  <c:v>3.4794310685463601</c:v>
                </c:pt>
                <c:pt idx="192">
                  <c:v>3.5565306408869799</c:v>
                </c:pt>
                <c:pt idx="193">
                  <c:v>3.5480212068174399</c:v>
                </c:pt>
                <c:pt idx="194">
                  <c:v>3.4757087090670402</c:v>
                </c:pt>
                <c:pt idx="195">
                  <c:v>3.43468064086594</c:v>
                </c:pt>
                <c:pt idx="196">
                  <c:v>3.4076120905052698</c:v>
                </c:pt>
                <c:pt idx="197">
                  <c:v>3.3467478621404498</c:v>
                </c:pt>
                <c:pt idx="198">
                  <c:v>3.3124788609234299</c:v>
                </c:pt>
                <c:pt idx="199">
                  <c:v>3.45675814374037</c:v>
                </c:pt>
                <c:pt idx="200">
                  <c:v>3.46651022630392</c:v>
                </c:pt>
                <c:pt idx="201">
                  <c:v>3.4571306757620901</c:v>
                </c:pt>
                <c:pt idx="202">
                  <c:v>3.4099284182236298</c:v>
                </c:pt>
                <c:pt idx="203">
                  <c:v>3.3933731959836502</c:v>
                </c:pt>
                <c:pt idx="204">
                  <c:v>3.3815731387467798</c:v>
                </c:pt>
                <c:pt idx="205">
                  <c:v>3.3139501895616399</c:v>
                </c:pt>
                <c:pt idx="206">
                  <c:v>3.3983370033753002</c:v>
                </c:pt>
                <c:pt idx="207">
                  <c:v>3.37046246504624</c:v>
                </c:pt>
                <c:pt idx="208">
                  <c:v>3.36121236549717</c:v>
                </c:pt>
                <c:pt idx="209">
                  <c:v>3.51062094251404</c:v>
                </c:pt>
                <c:pt idx="210">
                  <c:v>3.9945293794022598</c:v>
                </c:pt>
                <c:pt idx="211">
                  <c:v>4.1856373152709301</c:v>
                </c:pt>
                <c:pt idx="212">
                  <c:v>4.2112024514570203</c:v>
                </c:pt>
                <c:pt idx="213">
                  <c:v>4.3974613877362803</c:v>
                </c:pt>
                <c:pt idx="214">
                  <c:v>4.4335012669995297</c:v>
                </c:pt>
                <c:pt idx="215">
                  <c:v>4.3793253962281096</c:v>
                </c:pt>
                <c:pt idx="216">
                  <c:v>4.3741574720408298</c:v>
                </c:pt>
                <c:pt idx="217">
                  <c:v>4.3013500917100096</c:v>
                </c:pt>
                <c:pt idx="218">
                  <c:v>4.2304408473589001</c:v>
                </c:pt>
                <c:pt idx="219">
                  <c:v>4.1462831170384504</c:v>
                </c:pt>
                <c:pt idx="220">
                  <c:v>4.1896861319284699</c:v>
                </c:pt>
                <c:pt idx="221">
                  <c:v>4.3480956870319698</c:v>
                </c:pt>
                <c:pt idx="222">
                  <c:v>4.3825463376635199</c:v>
                </c:pt>
                <c:pt idx="223">
                  <c:v>4.46484419543419</c:v>
                </c:pt>
                <c:pt idx="224">
                  <c:v>4.41393540994014</c:v>
                </c:pt>
                <c:pt idx="225">
                  <c:v>4.3255257163223799</c:v>
                </c:pt>
                <c:pt idx="226">
                  <c:v>4.2458424266388803</c:v>
                </c:pt>
                <c:pt idx="227">
                  <c:v>4.3589334244174802</c:v>
                </c:pt>
                <c:pt idx="228">
                  <c:v>4.3310854939607299</c:v>
                </c:pt>
                <c:pt idx="229">
                  <c:v>4.3383992535543099</c:v>
                </c:pt>
                <c:pt idx="230">
                  <c:v>4.3614208158344603</c:v>
                </c:pt>
                <c:pt idx="231">
                  <c:v>4.1058185898813297</c:v>
                </c:pt>
                <c:pt idx="232">
                  <c:v>3.53142725613665</c:v>
                </c:pt>
                <c:pt idx="233">
                  <c:v>3.5273842404549098</c:v>
                </c:pt>
                <c:pt idx="234">
                  <c:v>3.5745778006961402</c:v>
                </c:pt>
                <c:pt idx="235">
                  <c:v>3.7262121462849498</c:v>
                </c:pt>
                <c:pt idx="236">
                  <c:v>4.0134589613354699</c:v>
                </c:pt>
                <c:pt idx="237">
                  <c:v>3.9193703550005599</c:v>
                </c:pt>
                <c:pt idx="238">
                  <c:v>3.98595316525001</c:v>
                </c:pt>
                <c:pt idx="239">
                  <c:v>3.6180174762089998</c:v>
                </c:pt>
                <c:pt idx="240">
                  <c:v>3.4981885643278399</c:v>
                </c:pt>
                <c:pt idx="241">
                  <c:v>3.5332116153712398</c:v>
                </c:pt>
                <c:pt idx="242">
                  <c:v>3.58018476368991</c:v>
                </c:pt>
                <c:pt idx="243">
                  <c:v>3.6524154783244498</c:v>
                </c:pt>
                <c:pt idx="244">
                  <c:v>3.6279823086027498</c:v>
                </c:pt>
                <c:pt idx="245">
                  <c:v>3.60154388981426</c:v>
                </c:pt>
                <c:pt idx="246">
                  <c:v>3.60524094297875</c:v>
                </c:pt>
                <c:pt idx="247">
                  <c:v>3.5788529993407998</c:v>
                </c:pt>
                <c:pt idx="248">
                  <c:v>3.6648511351436199</c:v>
                </c:pt>
                <c:pt idx="249">
                  <c:v>3.4307988897119799</c:v>
                </c:pt>
                <c:pt idx="250">
                  <c:v>3.52957885202219</c:v>
                </c:pt>
                <c:pt idx="251">
                  <c:v>3.5414258529893301</c:v>
                </c:pt>
                <c:pt idx="252">
                  <c:v>3.4078446979747001</c:v>
                </c:pt>
                <c:pt idx="253">
                  <c:v>3.3228090370086099</c:v>
                </c:pt>
                <c:pt idx="254">
                  <c:v>3.4623181899802402</c:v>
                </c:pt>
                <c:pt idx="255">
                  <c:v>3.51559944590911</c:v>
                </c:pt>
                <c:pt idx="256">
                  <c:v>3.4975532264543601</c:v>
                </c:pt>
                <c:pt idx="257">
                  <c:v>3.4566652529089601</c:v>
                </c:pt>
                <c:pt idx="258">
                  <c:v>3.43437375506082</c:v>
                </c:pt>
                <c:pt idx="259">
                  <c:v>3.34162537912326</c:v>
                </c:pt>
                <c:pt idx="260">
                  <c:v>3.2121917302835001</c:v>
                </c:pt>
                <c:pt idx="261">
                  <c:v>3.1668271162994999</c:v>
                </c:pt>
                <c:pt idx="262">
                  <c:v>3.2094341751443198</c:v>
                </c:pt>
                <c:pt idx="263">
                  <c:v>3.2445383327238</c:v>
                </c:pt>
                <c:pt idx="264">
                  <c:v>3.2536538684607299</c:v>
                </c:pt>
                <c:pt idx="265">
                  <c:v>3.4974671285432199</c:v>
                </c:pt>
                <c:pt idx="266">
                  <c:v>4.2914561443381798</c:v>
                </c:pt>
                <c:pt idx="267">
                  <c:v>4.3918701663535904</c:v>
                </c:pt>
                <c:pt idx="268">
                  <c:v>4.26862525843275</c:v>
                </c:pt>
                <c:pt idx="269">
                  <c:v>4.3388814381965002</c:v>
                </c:pt>
                <c:pt idx="270">
                  <c:v>4.5578369023030199</c:v>
                </c:pt>
                <c:pt idx="271">
                  <c:v>4.5356657553085196</c:v>
                </c:pt>
                <c:pt idx="272">
                  <c:v>4.4857556143963899</c:v>
                </c:pt>
                <c:pt idx="273">
                  <c:v>4.5710825550868401</c:v>
                </c:pt>
                <c:pt idx="274">
                  <c:v>4.5945350519531702</c:v>
                </c:pt>
                <c:pt idx="275">
                  <c:v>4.3732751532518703</c:v>
                </c:pt>
                <c:pt idx="276">
                  <c:v>4.4227445529983997</c:v>
                </c:pt>
                <c:pt idx="277">
                  <c:v>4.4348641516323299</c:v>
                </c:pt>
                <c:pt idx="278">
                  <c:v>4.3802111364106802</c:v>
                </c:pt>
                <c:pt idx="279">
                  <c:v>4.3017249172056102</c:v>
                </c:pt>
                <c:pt idx="280">
                  <c:v>4.2638554611392099</c:v>
                </c:pt>
                <c:pt idx="281">
                  <c:v>4.2310254233862796</c:v>
                </c:pt>
                <c:pt idx="282">
                  <c:v>4.2484369385555096</c:v>
                </c:pt>
                <c:pt idx="283">
                  <c:v>4.1077822990844304</c:v>
                </c:pt>
                <c:pt idx="284">
                  <c:v>4.4079209707988998</c:v>
                </c:pt>
                <c:pt idx="285">
                  <c:v>4.6480204055441403</c:v>
                </c:pt>
                <c:pt idx="286">
                  <c:v>4.6434729696624801</c:v>
                </c:pt>
                <c:pt idx="287">
                  <c:v>4.6557765558883997</c:v>
                </c:pt>
                <c:pt idx="288">
                  <c:v>4.6364191943806201</c:v>
                </c:pt>
                <c:pt idx="289">
                  <c:v>4.6229223231522996</c:v>
                </c:pt>
                <c:pt idx="290">
                  <c:v>4.5984089409755899</c:v>
                </c:pt>
                <c:pt idx="291">
                  <c:v>4.7560971906999301</c:v>
                </c:pt>
                <c:pt idx="292">
                  <c:v>4.3320190198083903</c:v>
                </c:pt>
                <c:pt idx="293">
                  <c:v>3.6203859026410199</c:v>
                </c:pt>
                <c:pt idx="294">
                  <c:v>3.50425922285564</c:v>
                </c:pt>
                <c:pt idx="295">
                  <c:v>3.49004399356512</c:v>
                </c:pt>
                <c:pt idx="296">
                  <c:v>3.520736312146</c:v>
                </c:pt>
                <c:pt idx="297">
                  <c:v>3.5256546548893901</c:v>
                </c:pt>
                <c:pt idx="298">
                  <c:v>3.4071183112420198</c:v>
                </c:pt>
                <c:pt idx="299">
                  <c:v>3.4332794408243901</c:v>
                </c:pt>
                <c:pt idx="300">
                  <c:v>3.4075384150376098</c:v>
                </c:pt>
                <c:pt idx="301">
                  <c:v>3.3719641468505701</c:v>
                </c:pt>
                <c:pt idx="302">
                  <c:v>3.3516358672998101</c:v>
                </c:pt>
                <c:pt idx="303">
                  <c:v>3.3680368409371901</c:v>
                </c:pt>
                <c:pt idx="304">
                  <c:v>3.4367856749831001</c:v>
                </c:pt>
                <c:pt idx="305">
                  <c:v>3.5191361608506999</c:v>
                </c:pt>
                <c:pt idx="306">
                  <c:v>3.3669364217483002</c:v>
                </c:pt>
                <c:pt idx="307">
                  <c:v>3.3166316196553298</c:v>
                </c:pt>
                <c:pt idx="308">
                  <c:v>3.27726336191802</c:v>
                </c:pt>
                <c:pt idx="309">
                  <c:v>3.31220797012223</c:v>
                </c:pt>
                <c:pt idx="310">
                  <c:v>3.3909722222222198</c:v>
                </c:pt>
                <c:pt idx="311">
                  <c:v>3.48347339810678</c:v>
                </c:pt>
                <c:pt idx="312">
                  <c:v>3.4535511168280602</c:v>
                </c:pt>
                <c:pt idx="313">
                  <c:v>3.3520185012374699</c:v>
                </c:pt>
                <c:pt idx="314">
                  <c:v>3.5049413892006398</c:v>
                </c:pt>
                <c:pt idx="315">
                  <c:v>3.92616463639719</c:v>
                </c:pt>
                <c:pt idx="316">
                  <c:v>4.2393202882051302</c:v>
                </c:pt>
                <c:pt idx="317">
                  <c:v>4.2731709518044196</c:v>
                </c:pt>
                <c:pt idx="318">
                  <c:v>4.2841102620909997</c:v>
                </c:pt>
                <c:pt idx="319">
                  <c:v>4.3228998104396803</c:v>
                </c:pt>
                <c:pt idx="320">
                  <c:v>4.2293337568490399</c:v>
                </c:pt>
                <c:pt idx="321">
                  <c:v>4.0612516644473997</c:v>
                </c:pt>
                <c:pt idx="322">
                  <c:v>4.0566860358071297</c:v>
                </c:pt>
                <c:pt idx="323">
                  <c:v>3.99767651417549</c:v>
                </c:pt>
                <c:pt idx="324">
                  <c:v>3.9798091280919299</c:v>
                </c:pt>
                <c:pt idx="325">
                  <c:v>4.0218055140547904</c:v>
                </c:pt>
                <c:pt idx="326">
                  <c:v>3.8436094786729802</c:v>
                </c:pt>
                <c:pt idx="327">
                  <c:v>3.3545685576885398</c:v>
                </c:pt>
                <c:pt idx="328">
                  <c:v>3.2997766242438198</c:v>
                </c:pt>
                <c:pt idx="329">
                  <c:v>3.0998021113781702</c:v>
                </c:pt>
                <c:pt idx="330">
                  <c:v>3.5093236630548699</c:v>
                </c:pt>
                <c:pt idx="331">
                  <c:v>3.4705103987005002</c:v>
                </c:pt>
                <c:pt idx="332">
                  <c:v>3.5740340357654201</c:v>
                </c:pt>
                <c:pt idx="333">
                  <c:v>4.07076307981764</c:v>
                </c:pt>
                <c:pt idx="334">
                  <c:v>3.8546105244554401</c:v>
                </c:pt>
                <c:pt idx="335">
                  <c:v>3.4762714732258102</c:v>
                </c:pt>
                <c:pt idx="336">
                  <c:v>3.6249711733103198</c:v>
                </c:pt>
                <c:pt idx="337">
                  <c:v>3.3237907041003401</c:v>
                </c:pt>
                <c:pt idx="338">
                  <c:v>3.2221864633361301</c:v>
                </c:pt>
                <c:pt idx="339">
                  <c:v>3.2464709929295501</c:v>
                </c:pt>
                <c:pt idx="340">
                  <c:v>3.3065722028143201</c:v>
                </c:pt>
                <c:pt idx="341">
                  <c:v>3.2567071568436301</c:v>
                </c:pt>
                <c:pt idx="342">
                  <c:v>3.22013336274326</c:v>
                </c:pt>
                <c:pt idx="343">
                  <c:v>3.1599126674943201</c:v>
                </c:pt>
                <c:pt idx="344">
                  <c:v>3.3551178548874301</c:v>
                </c:pt>
                <c:pt idx="345">
                  <c:v>3.3208473369646199</c:v>
                </c:pt>
                <c:pt idx="346">
                  <c:v>3.336559363678</c:v>
                </c:pt>
                <c:pt idx="347">
                  <c:v>3.3469243540079101</c:v>
                </c:pt>
                <c:pt idx="348">
                  <c:v>3.3239356961678199</c:v>
                </c:pt>
                <c:pt idx="349">
                  <c:v>3.2865582572415399</c:v>
                </c:pt>
                <c:pt idx="350">
                  <c:v>3.1332403938311399</c:v>
                </c:pt>
                <c:pt idx="351">
                  <c:v>3.1294177980981499</c:v>
                </c:pt>
                <c:pt idx="352">
                  <c:v>3.1356216628527802</c:v>
                </c:pt>
                <c:pt idx="353">
                  <c:v>3.1927152764887499</c:v>
                </c:pt>
                <c:pt idx="354">
                  <c:v>3.2211341991341902</c:v>
                </c:pt>
                <c:pt idx="355">
                  <c:v>3.28171788469679</c:v>
                </c:pt>
                <c:pt idx="356">
                  <c:v>3.7071655809725801</c:v>
                </c:pt>
                <c:pt idx="357">
                  <c:v>4.3554754408573997</c:v>
                </c:pt>
                <c:pt idx="358">
                  <c:v>4.8004492321084298</c:v>
                </c:pt>
                <c:pt idx="359">
                  <c:v>4.5824019197905601</c:v>
                </c:pt>
                <c:pt idx="360">
                  <c:v>4.6242879556730303</c:v>
                </c:pt>
                <c:pt idx="361">
                  <c:v>4.4845565047666902</c:v>
                </c:pt>
                <c:pt idx="362">
                  <c:v>4.5819324330980704</c:v>
                </c:pt>
                <c:pt idx="363">
                  <c:v>4.3850442069381801</c:v>
                </c:pt>
                <c:pt idx="364">
                  <c:v>4.2556879739978299</c:v>
                </c:pt>
                <c:pt idx="365">
                  <c:v>4.3058695116369101</c:v>
                </c:pt>
                <c:pt idx="366">
                  <c:v>4.1755337355785596</c:v>
                </c:pt>
                <c:pt idx="367">
                  <c:v>4.2432032611196897</c:v>
                </c:pt>
                <c:pt idx="368">
                  <c:v>4.2566795366795303</c:v>
                </c:pt>
                <c:pt idx="369">
                  <c:v>4.1875802310654597</c:v>
                </c:pt>
                <c:pt idx="370">
                  <c:v>4.1590178446629</c:v>
                </c:pt>
                <c:pt idx="371">
                  <c:v>4.0978329700508596</c:v>
                </c:pt>
                <c:pt idx="372">
                  <c:v>4.0696306220857297</c:v>
                </c:pt>
                <c:pt idx="373">
                  <c:v>3.9786633075119902</c:v>
                </c:pt>
                <c:pt idx="374">
                  <c:v>4.0177146546158804</c:v>
                </c:pt>
                <c:pt idx="375">
                  <c:v>4.1961442851853796</c:v>
                </c:pt>
                <c:pt idx="376">
                  <c:v>4.1698717523640196</c:v>
                </c:pt>
                <c:pt idx="377">
                  <c:v>4.11739278352578</c:v>
                </c:pt>
                <c:pt idx="378">
                  <c:v>4.1412210178259503</c:v>
                </c:pt>
                <c:pt idx="379">
                  <c:v>4.0810816220327402</c:v>
                </c:pt>
                <c:pt idx="380">
                  <c:v>3.9709884841300802</c:v>
                </c:pt>
                <c:pt idx="381">
                  <c:v>4.0396426246967598</c:v>
                </c:pt>
                <c:pt idx="382">
                  <c:v>3.8663709021945198</c:v>
                </c:pt>
                <c:pt idx="383">
                  <c:v>3.3713882669997899</c:v>
                </c:pt>
                <c:pt idx="384">
                  <c:v>3.30706397016638</c:v>
                </c:pt>
                <c:pt idx="385">
                  <c:v>3.2494185749801301</c:v>
                </c:pt>
                <c:pt idx="386">
                  <c:v>3.17185270612935</c:v>
                </c:pt>
                <c:pt idx="387">
                  <c:v>3.1185172577112001</c:v>
                </c:pt>
                <c:pt idx="388">
                  <c:v>3.1455608065065701</c:v>
                </c:pt>
                <c:pt idx="389">
                  <c:v>3.1536656846964499</c:v>
                </c:pt>
                <c:pt idx="390">
                  <c:v>3.13496324314431</c:v>
                </c:pt>
                <c:pt idx="391">
                  <c:v>3.34895164094269</c:v>
                </c:pt>
                <c:pt idx="392">
                  <c:v>3.6415985817789398</c:v>
                </c:pt>
                <c:pt idx="393">
                  <c:v>3.43278025215578</c:v>
                </c:pt>
                <c:pt idx="394">
                  <c:v>3.2705005737679498</c:v>
                </c:pt>
                <c:pt idx="395">
                  <c:v>3.2454954604207802</c:v>
                </c:pt>
                <c:pt idx="396">
                  <c:v>3.29112496889773</c:v>
                </c:pt>
                <c:pt idx="397">
                  <c:v>3.24289234416181</c:v>
                </c:pt>
                <c:pt idx="398">
                  <c:v>3.2674176803527302</c:v>
                </c:pt>
                <c:pt idx="399">
                  <c:v>3.2845870055339201</c:v>
                </c:pt>
                <c:pt idx="400">
                  <c:v>3.21393998063891</c:v>
                </c:pt>
                <c:pt idx="401">
                  <c:v>3.15197147916271</c:v>
                </c:pt>
                <c:pt idx="402">
                  <c:v>3.1850090686854302</c:v>
                </c:pt>
                <c:pt idx="403">
                  <c:v>3.1901592315626601</c:v>
                </c:pt>
                <c:pt idx="404">
                  <c:v>3.16580464847326</c:v>
                </c:pt>
                <c:pt idx="405">
                  <c:v>3.10945632700194</c:v>
                </c:pt>
                <c:pt idx="406">
                  <c:v>3.2900656928918801</c:v>
                </c:pt>
                <c:pt idx="407">
                  <c:v>3.0307038144915999</c:v>
                </c:pt>
                <c:pt idx="408">
                  <c:v>3.0226748211400798</c:v>
                </c:pt>
                <c:pt idx="409">
                  <c:v>3.06176086246324</c:v>
                </c:pt>
                <c:pt idx="410">
                  <c:v>3.0603481592257098</c:v>
                </c:pt>
                <c:pt idx="411">
                  <c:v>3.0341322751767499</c:v>
                </c:pt>
                <c:pt idx="412">
                  <c:v>2.9875638161415501</c:v>
                </c:pt>
                <c:pt idx="413">
                  <c:v>3.0162028671244401</c:v>
                </c:pt>
                <c:pt idx="414">
                  <c:v>2.99334728723912</c:v>
                </c:pt>
                <c:pt idx="415">
                  <c:v>2.9492420444920699</c:v>
                </c:pt>
                <c:pt idx="416">
                  <c:v>3.02333569737932</c:v>
                </c:pt>
                <c:pt idx="417">
                  <c:v>3.0244247694241899</c:v>
                </c:pt>
                <c:pt idx="418">
                  <c:v>2.9692726084729899</c:v>
                </c:pt>
                <c:pt idx="419">
                  <c:v>2.9488454580292101</c:v>
                </c:pt>
                <c:pt idx="420">
                  <c:v>2.9470408346824901</c:v>
                </c:pt>
                <c:pt idx="421">
                  <c:v>2.8781790942401702</c:v>
                </c:pt>
                <c:pt idx="422">
                  <c:v>2.84112960339943</c:v>
                </c:pt>
                <c:pt idx="423">
                  <c:v>2.8616866673048298</c:v>
                </c:pt>
                <c:pt idx="424">
                  <c:v>2.92256480266657</c:v>
                </c:pt>
                <c:pt idx="425">
                  <c:v>2.9220886458074302</c:v>
                </c:pt>
                <c:pt idx="426">
                  <c:v>2.95216661245373</c:v>
                </c:pt>
                <c:pt idx="427">
                  <c:v>3.0175171776975001</c:v>
                </c:pt>
                <c:pt idx="428">
                  <c:v>2.8994602140530401</c:v>
                </c:pt>
                <c:pt idx="429">
                  <c:v>3.0592625899280499</c:v>
                </c:pt>
                <c:pt idx="430">
                  <c:v>2.9774301217291899</c:v>
                </c:pt>
                <c:pt idx="431">
                  <c:v>2.9835153363651998</c:v>
                </c:pt>
                <c:pt idx="432">
                  <c:v>2.9426097589484002</c:v>
                </c:pt>
                <c:pt idx="433">
                  <c:v>3.16242329062929</c:v>
                </c:pt>
                <c:pt idx="434">
                  <c:v>3.2894243663532001</c:v>
                </c:pt>
                <c:pt idx="435">
                  <c:v>3.1356119628047199</c:v>
                </c:pt>
                <c:pt idx="436">
                  <c:v>3.0860856466537498</c:v>
                </c:pt>
                <c:pt idx="437">
                  <c:v>3.1066558287142301</c:v>
                </c:pt>
                <c:pt idx="438">
                  <c:v>3.2240008757599701</c:v>
                </c:pt>
                <c:pt idx="439">
                  <c:v>3.1930779131771998</c:v>
                </c:pt>
                <c:pt idx="440">
                  <c:v>3.13802336903602</c:v>
                </c:pt>
                <c:pt idx="441">
                  <c:v>3.0351264671287002</c:v>
                </c:pt>
                <c:pt idx="442">
                  <c:v>3.0304815246720702</c:v>
                </c:pt>
                <c:pt idx="443">
                  <c:v>3.04178177681603</c:v>
                </c:pt>
                <c:pt idx="444">
                  <c:v>3.0848419254737101</c:v>
                </c:pt>
                <c:pt idx="445">
                  <c:v>3.1338279258449901</c:v>
                </c:pt>
                <c:pt idx="446">
                  <c:v>3.1187173284160301</c:v>
                </c:pt>
                <c:pt idx="447">
                  <c:v>3.0803769023866998</c:v>
                </c:pt>
                <c:pt idx="448">
                  <c:v>2.9903314087660702</c:v>
                </c:pt>
                <c:pt idx="449">
                  <c:v>2.9702026321989901</c:v>
                </c:pt>
                <c:pt idx="450">
                  <c:v>2.93495507303864</c:v>
                </c:pt>
                <c:pt idx="451">
                  <c:v>2.9620809067948799</c:v>
                </c:pt>
                <c:pt idx="452">
                  <c:v>3.0156063978466698</c:v>
                </c:pt>
                <c:pt idx="453">
                  <c:v>3.0043994834265999</c:v>
                </c:pt>
                <c:pt idx="454">
                  <c:v>3.0013631312078899</c:v>
                </c:pt>
                <c:pt idx="455">
                  <c:v>2.9672694821386298</c:v>
                </c:pt>
                <c:pt idx="456">
                  <c:v>2.9528706159223002</c:v>
                </c:pt>
                <c:pt idx="457">
                  <c:v>2.9639697488584398</c:v>
                </c:pt>
                <c:pt idx="458">
                  <c:v>2.9967807089496201</c:v>
                </c:pt>
                <c:pt idx="459">
                  <c:v>3.08859039218608</c:v>
                </c:pt>
                <c:pt idx="460">
                  <c:v>3.0609693455568001</c:v>
                </c:pt>
                <c:pt idx="461">
                  <c:v>3.0210922819659598</c:v>
                </c:pt>
                <c:pt idx="462">
                  <c:v>2.9479917024796198</c:v>
                </c:pt>
                <c:pt idx="463">
                  <c:v>2.9152405098950598</c:v>
                </c:pt>
                <c:pt idx="464">
                  <c:v>2.8822086109320102</c:v>
                </c:pt>
                <c:pt idx="465">
                  <c:v>2.784675544488</c:v>
                </c:pt>
                <c:pt idx="466">
                  <c:v>3.3405440380529301</c:v>
                </c:pt>
                <c:pt idx="467">
                  <c:v>3.10417627956783</c:v>
                </c:pt>
                <c:pt idx="468">
                  <c:v>3.0391937485796201</c:v>
                </c:pt>
                <c:pt idx="469">
                  <c:v>3.0452764134183301</c:v>
                </c:pt>
                <c:pt idx="470">
                  <c:v>3.1512984392450498</c:v>
                </c:pt>
                <c:pt idx="471">
                  <c:v>3.0306841313390498</c:v>
                </c:pt>
                <c:pt idx="472">
                  <c:v>2.9352628936231202</c:v>
                </c:pt>
                <c:pt idx="473">
                  <c:v>2.9952172844706499</c:v>
                </c:pt>
                <c:pt idx="474">
                  <c:v>3.0149582701723201</c:v>
                </c:pt>
                <c:pt idx="475">
                  <c:v>3.2777435470441301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1316368"/>
        <c:axId val="-531302224"/>
      </c:areaChart>
      <c:lineChart>
        <c:grouping val="standard"/>
        <c:varyColors val="0"/>
        <c:ser>
          <c:idx val="0"/>
          <c:order val="0"/>
          <c:tx>
            <c:strRef>
              <c:f>'Time Played - Dates'!$AB$1</c:f>
              <c:strCache>
                <c:ptCount val="1"/>
                <c:pt idx="0">
                  <c:v>Average Time Played (min)</c:v>
                </c:pt>
              </c:strCache>
            </c:strRef>
          </c:tx>
          <c:marker>
            <c:symbol val="none"/>
          </c:marker>
          <c:trendline>
            <c:spPr>
              <a:ln w="19050">
                <a:solidFill>
                  <a:schemeClr val="tx1"/>
                </a:solidFill>
              </a:ln>
            </c:spPr>
            <c:trendlineType val="poly"/>
            <c:order val="4"/>
            <c:dispRSqr val="0"/>
            <c:dispEq val="0"/>
          </c:trendline>
          <c:trendline>
            <c:trendlineType val="linear"/>
            <c:dispRSqr val="0"/>
            <c:dispEq val="0"/>
          </c:trendline>
          <c:cat>
            <c:numRef>
              <c:f>'Time Played - Dates'!$F$3:$F$478</c:f>
              <c:numCache>
                <c:formatCode>[$-409]d\-mmm\-yy;@</c:formatCode>
                <c:ptCount val="476"/>
                <c:pt idx="0">
                  <c:v>42446</c:v>
                </c:pt>
                <c:pt idx="1">
                  <c:v>42447</c:v>
                </c:pt>
                <c:pt idx="2">
                  <c:v>42448</c:v>
                </c:pt>
                <c:pt idx="3">
                  <c:v>42449</c:v>
                </c:pt>
                <c:pt idx="4">
                  <c:v>42450</c:v>
                </c:pt>
                <c:pt idx="5">
                  <c:v>42451</c:v>
                </c:pt>
                <c:pt idx="6">
                  <c:v>42452</c:v>
                </c:pt>
                <c:pt idx="7">
                  <c:v>42453</c:v>
                </c:pt>
                <c:pt idx="8">
                  <c:v>42454</c:v>
                </c:pt>
                <c:pt idx="9">
                  <c:v>42455</c:v>
                </c:pt>
                <c:pt idx="10">
                  <c:v>42456</c:v>
                </c:pt>
                <c:pt idx="11">
                  <c:v>42457</c:v>
                </c:pt>
                <c:pt idx="12">
                  <c:v>42458</c:v>
                </c:pt>
                <c:pt idx="13">
                  <c:v>42459</c:v>
                </c:pt>
                <c:pt idx="14">
                  <c:v>42460</c:v>
                </c:pt>
                <c:pt idx="15">
                  <c:v>42461</c:v>
                </c:pt>
                <c:pt idx="16">
                  <c:v>42462</c:v>
                </c:pt>
                <c:pt idx="17">
                  <c:v>42463</c:v>
                </c:pt>
                <c:pt idx="18">
                  <c:v>42464</c:v>
                </c:pt>
                <c:pt idx="19">
                  <c:v>42465</c:v>
                </c:pt>
                <c:pt idx="20">
                  <c:v>42466</c:v>
                </c:pt>
                <c:pt idx="21">
                  <c:v>42467</c:v>
                </c:pt>
                <c:pt idx="22">
                  <c:v>42468</c:v>
                </c:pt>
                <c:pt idx="23">
                  <c:v>42469</c:v>
                </c:pt>
                <c:pt idx="24">
                  <c:v>42470</c:v>
                </c:pt>
                <c:pt idx="25">
                  <c:v>42471</c:v>
                </c:pt>
                <c:pt idx="26">
                  <c:v>42472</c:v>
                </c:pt>
                <c:pt idx="27">
                  <c:v>42473</c:v>
                </c:pt>
                <c:pt idx="28">
                  <c:v>42474</c:v>
                </c:pt>
                <c:pt idx="29">
                  <c:v>42475</c:v>
                </c:pt>
                <c:pt idx="30">
                  <c:v>42476</c:v>
                </c:pt>
                <c:pt idx="31">
                  <c:v>42477</c:v>
                </c:pt>
                <c:pt idx="32">
                  <c:v>42478</c:v>
                </c:pt>
                <c:pt idx="33">
                  <c:v>42479</c:v>
                </c:pt>
                <c:pt idx="34">
                  <c:v>42480</c:v>
                </c:pt>
                <c:pt idx="35">
                  <c:v>42481</c:v>
                </c:pt>
                <c:pt idx="36">
                  <c:v>42482</c:v>
                </c:pt>
                <c:pt idx="37">
                  <c:v>42483</c:v>
                </c:pt>
                <c:pt idx="38">
                  <c:v>42484</c:v>
                </c:pt>
                <c:pt idx="39">
                  <c:v>42485</c:v>
                </c:pt>
                <c:pt idx="40">
                  <c:v>42486</c:v>
                </c:pt>
                <c:pt idx="41">
                  <c:v>42487</c:v>
                </c:pt>
                <c:pt idx="42">
                  <c:v>42488</c:v>
                </c:pt>
                <c:pt idx="43">
                  <c:v>42489</c:v>
                </c:pt>
                <c:pt idx="44">
                  <c:v>42490</c:v>
                </c:pt>
                <c:pt idx="45">
                  <c:v>42491</c:v>
                </c:pt>
                <c:pt idx="46">
                  <c:v>42492</c:v>
                </c:pt>
                <c:pt idx="47">
                  <c:v>42493</c:v>
                </c:pt>
                <c:pt idx="48">
                  <c:v>42494</c:v>
                </c:pt>
                <c:pt idx="49">
                  <c:v>42495</c:v>
                </c:pt>
                <c:pt idx="50">
                  <c:v>42496</c:v>
                </c:pt>
                <c:pt idx="51">
                  <c:v>42497</c:v>
                </c:pt>
                <c:pt idx="52">
                  <c:v>42498</c:v>
                </c:pt>
                <c:pt idx="53">
                  <c:v>42499</c:v>
                </c:pt>
                <c:pt idx="54">
                  <c:v>42500</c:v>
                </c:pt>
                <c:pt idx="55">
                  <c:v>42501</c:v>
                </c:pt>
                <c:pt idx="56">
                  <c:v>42502</c:v>
                </c:pt>
                <c:pt idx="57">
                  <c:v>42503</c:v>
                </c:pt>
                <c:pt idx="58">
                  <c:v>42504</c:v>
                </c:pt>
                <c:pt idx="59">
                  <c:v>42505</c:v>
                </c:pt>
                <c:pt idx="60">
                  <c:v>42506</c:v>
                </c:pt>
                <c:pt idx="61">
                  <c:v>42507</c:v>
                </c:pt>
                <c:pt idx="62">
                  <c:v>42508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42681</c:v>
                </c:pt>
                <c:pt idx="236">
                  <c:v>42682</c:v>
                </c:pt>
                <c:pt idx="237">
                  <c:v>42683</c:v>
                </c:pt>
                <c:pt idx="238">
                  <c:v>42684</c:v>
                </c:pt>
                <c:pt idx="239">
                  <c:v>42685</c:v>
                </c:pt>
                <c:pt idx="240">
                  <c:v>42686</c:v>
                </c:pt>
                <c:pt idx="241">
                  <c:v>42687</c:v>
                </c:pt>
                <c:pt idx="242">
                  <c:v>42688</c:v>
                </c:pt>
                <c:pt idx="243">
                  <c:v>42689</c:v>
                </c:pt>
                <c:pt idx="244">
                  <c:v>42690</c:v>
                </c:pt>
                <c:pt idx="245">
                  <c:v>42691</c:v>
                </c:pt>
                <c:pt idx="246">
                  <c:v>42692</c:v>
                </c:pt>
                <c:pt idx="247">
                  <c:v>42693</c:v>
                </c:pt>
                <c:pt idx="248">
                  <c:v>42694</c:v>
                </c:pt>
                <c:pt idx="249">
                  <c:v>42695</c:v>
                </c:pt>
                <c:pt idx="250">
                  <c:v>42696</c:v>
                </c:pt>
                <c:pt idx="251">
                  <c:v>42697</c:v>
                </c:pt>
                <c:pt idx="252">
                  <c:v>42698</c:v>
                </c:pt>
                <c:pt idx="253">
                  <c:v>42699</c:v>
                </c:pt>
                <c:pt idx="254">
                  <c:v>42700</c:v>
                </c:pt>
                <c:pt idx="255">
                  <c:v>42701</c:v>
                </c:pt>
                <c:pt idx="256">
                  <c:v>42702</c:v>
                </c:pt>
                <c:pt idx="257">
                  <c:v>42703</c:v>
                </c:pt>
                <c:pt idx="258">
                  <c:v>42704</c:v>
                </c:pt>
                <c:pt idx="259">
                  <c:v>42705</c:v>
                </c:pt>
                <c:pt idx="260">
                  <c:v>42706</c:v>
                </c:pt>
                <c:pt idx="261">
                  <c:v>42707</c:v>
                </c:pt>
                <c:pt idx="262">
                  <c:v>42708</c:v>
                </c:pt>
                <c:pt idx="263">
                  <c:v>42709</c:v>
                </c:pt>
                <c:pt idx="264">
                  <c:v>42710</c:v>
                </c:pt>
                <c:pt idx="265">
                  <c:v>42711</c:v>
                </c:pt>
                <c:pt idx="266">
                  <c:v>42712</c:v>
                </c:pt>
                <c:pt idx="267">
                  <c:v>42713</c:v>
                </c:pt>
                <c:pt idx="268">
                  <c:v>42714</c:v>
                </c:pt>
                <c:pt idx="269">
                  <c:v>42715</c:v>
                </c:pt>
                <c:pt idx="270">
                  <c:v>42716</c:v>
                </c:pt>
                <c:pt idx="271">
                  <c:v>42717</c:v>
                </c:pt>
                <c:pt idx="272">
                  <c:v>42718</c:v>
                </c:pt>
                <c:pt idx="273">
                  <c:v>42719</c:v>
                </c:pt>
                <c:pt idx="274">
                  <c:v>42720</c:v>
                </c:pt>
                <c:pt idx="275">
                  <c:v>42721</c:v>
                </c:pt>
                <c:pt idx="276">
                  <c:v>42722</c:v>
                </c:pt>
                <c:pt idx="277">
                  <c:v>42723</c:v>
                </c:pt>
                <c:pt idx="278">
                  <c:v>42724</c:v>
                </c:pt>
                <c:pt idx="279">
                  <c:v>42725</c:v>
                </c:pt>
                <c:pt idx="280">
                  <c:v>42726</c:v>
                </c:pt>
                <c:pt idx="281">
                  <c:v>42727</c:v>
                </c:pt>
                <c:pt idx="282">
                  <c:v>42728</c:v>
                </c:pt>
                <c:pt idx="283">
                  <c:v>42729</c:v>
                </c:pt>
                <c:pt idx="284">
                  <c:v>42730</c:v>
                </c:pt>
                <c:pt idx="285">
                  <c:v>42731</c:v>
                </c:pt>
                <c:pt idx="286">
                  <c:v>42732</c:v>
                </c:pt>
                <c:pt idx="287">
                  <c:v>42733</c:v>
                </c:pt>
                <c:pt idx="288">
                  <c:v>42734</c:v>
                </c:pt>
                <c:pt idx="289">
                  <c:v>42735</c:v>
                </c:pt>
                <c:pt idx="290">
                  <c:v>42736</c:v>
                </c:pt>
                <c:pt idx="291">
                  <c:v>42737</c:v>
                </c:pt>
                <c:pt idx="292">
                  <c:v>42738</c:v>
                </c:pt>
                <c:pt idx="293">
                  <c:v>42739</c:v>
                </c:pt>
                <c:pt idx="294">
                  <c:v>42740</c:v>
                </c:pt>
                <c:pt idx="295">
                  <c:v>42741</c:v>
                </c:pt>
                <c:pt idx="296">
                  <c:v>42742</c:v>
                </c:pt>
                <c:pt idx="297">
                  <c:v>42743</c:v>
                </c:pt>
                <c:pt idx="298">
                  <c:v>42744</c:v>
                </c:pt>
                <c:pt idx="299">
                  <c:v>42745</c:v>
                </c:pt>
                <c:pt idx="300">
                  <c:v>42746</c:v>
                </c:pt>
                <c:pt idx="301">
                  <c:v>42747</c:v>
                </c:pt>
                <c:pt idx="302">
                  <c:v>42748</c:v>
                </c:pt>
                <c:pt idx="303">
                  <c:v>42749</c:v>
                </c:pt>
                <c:pt idx="304">
                  <c:v>42750</c:v>
                </c:pt>
                <c:pt idx="305">
                  <c:v>42751</c:v>
                </c:pt>
                <c:pt idx="306">
                  <c:v>42752</c:v>
                </c:pt>
                <c:pt idx="307">
                  <c:v>42753</c:v>
                </c:pt>
                <c:pt idx="308">
                  <c:v>42754</c:v>
                </c:pt>
                <c:pt idx="309">
                  <c:v>42755</c:v>
                </c:pt>
                <c:pt idx="310">
                  <c:v>42756</c:v>
                </c:pt>
                <c:pt idx="311">
                  <c:v>42757</c:v>
                </c:pt>
                <c:pt idx="312">
                  <c:v>42758</c:v>
                </c:pt>
                <c:pt idx="313">
                  <c:v>42759</c:v>
                </c:pt>
                <c:pt idx="314">
                  <c:v>42760</c:v>
                </c:pt>
                <c:pt idx="315">
                  <c:v>42761</c:v>
                </c:pt>
                <c:pt idx="316">
                  <c:v>42762</c:v>
                </c:pt>
                <c:pt idx="317">
                  <c:v>42763</c:v>
                </c:pt>
                <c:pt idx="318">
                  <c:v>42764</c:v>
                </c:pt>
                <c:pt idx="319">
                  <c:v>42765</c:v>
                </c:pt>
                <c:pt idx="320">
                  <c:v>42766</c:v>
                </c:pt>
                <c:pt idx="321">
                  <c:v>42767</c:v>
                </c:pt>
                <c:pt idx="322">
                  <c:v>42768</c:v>
                </c:pt>
                <c:pt idx="323">
                  <c:v>42769</c:v>
                </c:pt>
                <c:pt idx="324">
                  <c:v>42770</c:v>
                </c:pt>
                <c:pt idx="325">
                  <c:v>42771</c:v>
                </c:pt>
                <c:pt idx="326">
                  <c:v>42772</c:v>
                </c:pt>
                <c:pt idx="327">
                  <c:v>42773</c:v>
                </c:pt>
                <c:pt idx="328">
                  <c:v>42774</c:v>
                </c:pt>
                <c:pt idx="329">
                  <c:v>42775</c:v>
                </c:pt>
                <c:pt idx="330">
                  <c:v>42776</c:v>
                </c:pt>
                <c:pt idx="331">
                  <c:v>42777</c:v>
                </c:pt>
                <c:pt idx="332">
                  <c:v>42778</c:v>
                </c:pt>
                <c:pt idx="333">
                  <c:v>42779</c:v>
                </c:pt>
                <c:pt idx="334">
                  <c:v>42780</c:v>
                </c:pt>
                <c:pt idx="335">
                  <c:v>42781</c:v>
                </c:pt>
                <c:pt idx="336">
                  <c:v>42782</c:v>
                </c:pt>
                <c:pt idx="337">
                  <c:v>42783</c:v>
                </c:pt>
                <c:pt idx="338">
                  <c:v>42784</c:v>
                </c:pt>
                <c:pt idx="339">
                  <c:v>42785</c:v>
                </c:pt>
                <c:pt idx="340">
                  <c:v>42786</c:v>
                </c:pt>
                <c:pt idx="341">
                  <c:v>42787</c:v>
                </c:pt>
                <c:pt idx="342">
                  <c:v>42788</c:v>
                </c:pt>
                <c:pt idx="343">
                  <c:v>42789</c:v>
                </c:pt>
                <c:pt idx="344">
                  <c:v>42790</c:v>
                </c:pt>
                <c:pt idx="345">
                  <c:v>42791</c:v>
                </c:pt>
                <c:pt idx="346">
                  <c:v>42792</c:v>
                </c:pt>
                <c:pt idx="347">
                  <c:v>42793</c:v>
                </c:pt>
                <c:pt idx="348">
                  <c:v>42794</c:v>
                </c:pt>
                <c:pt idx="349">
                  <c:v>42795</c:v>
                </c:pt>
                <c:pt idx="350">
                  <c:v>42796</c:v>
                </c:pt>
                <c:pt idx="351">
                  <c:v>42797</c:v>
                </c:pt>
                <c:pt idx="352">
                  <c:v>42798</c:v>
                </c:pt>
                <c:pt idx="353">
                  <c:v>42799</c:v>
                </c:pt>
                <c:pt idx="354">
                  <c:v>42800</c:v>
                </c:pt>
                <c:pt idx="355">
                  <c:v>42801</c:v>
                </c:pt>
                <c:pt idx="356">
                  <c:v>42802</c:v>
                </c:pt>
                <c:pt idx="357">
                  <c:v>42803</c:v>
                </c:pt>
                <c:pt idx="358">
                  <c:v>42804</c:v>
                </c:pt>
                <c:pt idx="359">
                  <c:v>42805</c:v>
                </c:pt>
                <c:pt idx="360">
                  <c:v>42806</c:v>
                </c:pt>
                <c:pt idx="361">
                  <c:v>42807</c:v>
                </c:pt>
                <c:pt idx="362">
                  <c:v>42808</c:v>
                </c:pt>
                <c:pt idx="363">
                  <c:v>42809</c:v>
                </c:pt>
                <c:pt idx="364">
                  <c:v>42810</c:v>
                </c:pt>
                <c:pt idx="365">
                  <c:v>42811</c:v>
                </c:pt>
                <c:pt idx="366">
                  <c:v>42812</c:v>
                </c:pt>
                <c:pt idx="367">
                  <c:v>42813</c:v>
                </c:pt>
                <c:pt idx="368">
                  <c:v>42814</c:v>
                </c:pt>
                <c:pt idx="369">
                  <c:v>42815</c:v>
                </c:pt>
                <c:pt idx="370">
                  <c:v>42816</c:v>
                </c:pt>
                <c:pt idx="371">
                  <c:v>42817</c:v>
                </c:pt>
                <c:pt idx="372">
                  <c:v>42818</c:v>
                </c:pt>
                <c:pt idx="373">
                  <c:v>42819</c:v>
                </c:pt>
                <c:pt idx="374">
                  <c:v>42820</c:v>
                </c:pt>
                <c:pt idx="375">
                  <c:v>42821</c:v>
                </c:pt>
                <c:pt idx="376">
                  <c:v>42822</c:v>
                </c:pt>
                <c:pt idx="377">
                  <c:v>42823</c:v>
                </c:pt>
                <c:pt idx="378">
                  <c:v>42824</c:v>
                </c:pt>
                <c:pt idx="379">
                  <c:v>42825</c:v>
                </c:pt>
                <c:pt idx="380">
                  <c:v>42826</c:v>
                </c:pt>
                <c:pt idx="381">
                  <c:v>42827</c:v>
                </c:pt>
                <c:pt idx="382">
                  <c:v>42828</c:v>
                </c:pt>
                <c:pt idx="383">
                  <c:v>42829</c:v>
                </c:pt>
                <c:pt idx="384">
                  <c:v>42830</c:v>
                </c:pt>
                <c:pt idx="385">
                  <c:v>42831</c:v>
                </c:pt>
                <c:pt idx="386">
                  <c:v>42832</c:v>
                </c:pt>
                <c:pt idx="387">
                  <c:v>42833</c:v>
                </c:pt>
                <c:pt idx="388">
                  <c:v>42834</c:v>
                </c:pt>
                <c:pt idx="389">
                  <c:v>42835</c:v>
                </c:pt>
                <c:pt idx="390">
                  <c:v>42836</c:v>
                </c:pt>
                <c:pt idx="391">
                  <c:v>42837</c:v>
                </c:pt>
                <c:pt idx="392">
                  <c:v>42838</c:v>
                </c:pt>
                <c:pt idx="393">
                  <c:v>42839</c:v>
                </c:pt>
                <c:pt idx="394">
                  <c:v>42840</c:v>
                </c:pt>
                <c:pt idx="395">
                  <c:v>42841</c:v>
                </c:pt>
                <c:pt idx="396">
                  <c:v>42842</c:v>
                </c:pt>
                <c:pt idx="397">
                  <c:v>42843</c:v>
                </c:pt>
                <c:pt idx="398">
                  <c:v>42844</c:v>
                </c:pt>
                <c:pt idx="399">
                  <c:v>42845</c:v>
                </c:pt>
                <c:pt idx="400">
                  <c:v>42846</c:v>
                </c:pt>
                <c:pt idx="401">
                  <c:v>42847</c:v>
                </c:pt>
                <c:pt idx="402">
                  <c:v>42848</c:v>
                </c:pt>
                <c:pt idx="403">
                  <c:v>42849</c:v>
                </c:pt>
                <c:pt idx="404">
                  <c:v>42850</c:v>
                </c:pt>
                <c:pt idx="405">
                  <c:v>42851</c:v>
                </c:pt>
                <c:pt idx="406">
                  <c:v>42852</c:v>
                </c:pt>
                <c:pt idx="407">
                  <c:v>42853</c:v>
                </c:pt>
                <c:pt idx="408">
                  <c:v>42854</c:v>
                </c:pt>
                <c:pt idx="409">
                  <c:v>42855</c:v>
                </c:pt>
                <c:pt idx="410">
                  <c:v>42856</c:v>
                </c:pt>
                <c:pt idx="411">
                  <c:v>42857</c:v>
                </c:pt>
                <c:pt idx="412">
                  <c:v>42858</c:v>
                </c:pt>
                <c:pt idx="413">
                  <c:v>42859</c:v>
                </c:pt>
                <c:pt idx="414">
                  <c:v>42860</c:v>
                </c:pt>
                <c:pt idx="415">
                  <c:v>42861</c:v>
                </c:pt>
                <c:pt idx="416">
                  <c:v>42862</c:v>
                </c:pt>
                <c:pt idx="417">
                  <c:v>42863</c:v>
                </c:pt>
                <c:pt idx="418">
                  <c:v>42864</c:v>
                </c:pt>
                <c:pt idx="419">
                  <c:v>42865</c:v>
                </c:pt>
                <c:pt idx="420">
                  <c:v>42866</c:v>
                </c:pt>
                <c:pt idx="421">
                  <c:v>42867</c:v>
                </c:pt>
                <c:pt idx="422">
                  <c:v>42868</c:v>
                </c:pt>
                <c:pt idx="423">
                  <c:v>42869</c:v>
                </c:pt>
                <c:pt idx="424">
                  <c:v>42870</c:v>
                </c:pt>
                <c:pt idx="425">
                  <c:v>42871</c:v>
                </c:pt>
                <c:pt idx="426">
                  <c:v>42872</c:v>
                </c:pt>
                <c:pt idx="427">
                  <c:v>42873</c:v>
                </c:pt>
                <c:pt idx="428">
                  <c:v>42874</c:v>
                </c:pt>
                <c:pt idx="429">
                  <c:v>42875</c:v>
                </c:pt>
                <c:pt idx="430">
                  <c:v>42876</c:v>
                </c:pt>
                <c:pt idx="431">
                  <c:v>42877</c:v>
                </c:pt>
                <c:pt idx="432">
                  <c:v>42878</c:v>
                </c:pt>
                <c:pt idx="433">
                  <c:v>42879</c:v>
                </c:pt>
                <c:pt idx="434">
                  <c:v>42880</c:v>
                </c:pt>
                <c:pt idx="435">
                  <c:v>42881</c:v>
                </c:pt>
                <c:pt idx="436">
                  <c:v>42882</c:v>
                </c:pt>
                <c:pt idx="437">
                  <c:v>42883</c:v>
                </c:pt>
                <c:pt idx="438">
                  <c:v>42884</c:v>
                </c:pt>
                <c:pt idx="439">
                  <c:v>42885</c:v>
                </c:pt>
                <c:pt idx="440">
                  <c:v>42886</c:v>
                </c:pt>
                <c:pt idx="441">
                  <c:v>42887</c:v>
                </c:pt>
                <c:pt idx="442">
                  <c:v>42888</c:v>
                </c:pt>
                <c:pt idx="443">
                  <c:v>42889</c:v>
                </c:pt>
                <c:pt idx="444">
                  <c:v>42890</c:v>
                </c:pt>
                <c:pt idx="445">
                  <c:v>42891</c:v>
                </c:pt>
                <c:pt idx="446">
                  <c:v>42892</c:v>
                </c:pt>
                <c:pt idx="447">
                  <c:v>42893</c:v>
                </c:pt>
                <c:pt idx="448">
                  <c:v>42894</c:v>
                </c:pt>
                <c:pt idx="449">
                  <c:v>42895</c:v>
                </c:pt>
                <c:pt idx="450">
                  <c:v>42896</c:v>
                </c:pt>
                <c:pt idx="451">
                  <c:v>42897</c:v>
                </c:pt>
                <c:pt idx="452">
                  <c:v>42898</c:v>
                </c:pt>
                <c:pt idx="453">
                  <c:v>42899</c:v>
                </c:pt>
                <c:pt idx="454">
                  <c:v>42900</c:v>
                </c:pt>
                <c:pt idx="455">
                  <c:v>42901</c:v>
                </c:pt>
                <c:pt idx="456">
                  <c:v>42902</c:v>
                </c:pt>
                <c:pt idx="457">
                  <c:v>42903</c:v>
                </c:pt>
                <c:pt idx="458">
                  <c:v>42904</c:v>
                </c:pt>
                <c:pt idx="459">
                  <c:v>42905</c:v>
                </c:pt>
                <c:pt idx="460">
                  <c:v>42906</c:v>
                </c:pt>
                <c:pt idx="461">
                  <c:v>42907</c:v>
                </c:pt>
                <c:pt idx="462">
                  <c:v>42908</c:v>
                </c:pt>
                <c:pt idx="463">
                  <c:v>42909</c:v>
                </c:pt>
                <c:pt idx="464">
                  <c:v>42910</c:v>
                </c:pt>
                <c:pt idx="465">
                  <c:v>42911</c:v>
                </c:pt>
                <c:pt idx="466">
                  <c:v>42912</c:v>
                </c:pt>
                <c:pt idx="467">
                  <c:v>42913</c:v>
                </c:pt>
                <c:pt idx="468">
                  <c:v>42914</c:v>
                </c:pt>
                <c:pt idx="469">
                  <c:v>42915</c:v>
                </c:pt>
                <c:pt idx="470">
                  <c:v>42916</c:v>
                </c:pt>
                <c:pt idx="471">
                  <c:v>42917</c:v>
                </c:pt>
                <c:pt idx="472">
                  <c:v>42918</c:v>
                </c:pt>
                <c:pt idx="473">
                  <c:v>42919</c:v>
                </c:pt>
                <c:pt idx="474">
                  <c:v>42920</c:v>
                </c:pt>
                <c:pt idx="475">
                  <c:v>42921</c:v>
                </c:pt>
              </c:numCache>
            </c:numRef>
          </c:cat>
          <c:val>
            <c:numRef>
              <c:f>'Time Played - Dates'!$AB$3:$AB$478</c:f>
              <c:numCache>
                <c:formatCode>_(* #,##0.00_);_(* \(#,##0.00\);_(* "-"??_);_(@_)</c:formatCode>
                <c:ptCount val="476"/>
                <c:pt idx="0">
                  <c:v>32.923068475873499</c:v>
                </c:pt>
                <c:pt idx="1">
                  <c:v>34.077624736325333</c:v>
                </c:pt>
                <c:pt idx="2">
                  <c:v>35.457243258944494</c:v>
                </c:pt>
                <c:pt idx="3">
                  <c:v>34.827828611753993</c:v>
                </c:pt>
                <c:pt idx="4">
                  <c:v>30.551685776558333</c:v>
                </c:pt>
                <c:pt idx="5">
                  <c:v>28.558843695872834</c:v>
                </c:pt>
                <c:pt idx="6">
                  <c:v>27.414014766510832</c:v>
                </c:pt>
                <c:pt idx="7">
                  <c:v>26.997534407157332</c:v>
                </c:pt>
                <c:pt idx="8">
                  <c:v>26.530838334936</c:v>
                </c:pt>
                <c:pt idx="9">
                  <c:v>25.904312458657333</c:v>
                </c:pt>
                <c:pt idx="10">
                  <c:v>24.550354467629667</c:v>
                </c:pt>
                <c:pt idx="11">
                  <c:v>24.067808093507498</c:v>
                </c:pt>
                <c:pt idx="12">
                  <c:v>23.398996813915335</c:v>
                </c:pt>
                <c:pt idx="13">
                  <c:v>22.638553629707999</c:v>
                </c:pt>
                <c:pt idx="14">
                  <c:v>22.001793393538666</c:v>
                </c:pt>
                <c:pt idx="15">
                  <c:v>23.301346690662836</c:v>
                </c:pt>
                <c:pt idx="16">
                  <c:v>24.968528506509831</c:v>
                </c:pt>
                <c:pt idx="17">
                  <c:v>25.711554795185336</c:v>
                </c:pt>
                <c:pt idx="18">
                  <c:v>23.8815177071215</c:v>
                </c:pt>
                <c:pt idx="19">
                  <c:v>23.395848041138166</c:v>
                </c:pt>
                <c:pt idx="20">
                  <c:v>23.782427132250668</c:v>
                </c:pt>
                <c:pt idx="21">
                  <c:v>23.056675716480001</c:v>
                </c:pt>
                <c:pt idx="22">
                  <c:v>22.637615750681</c:v>
                </c:pt>
                <c:pt idx="23">
                  <c:v>23.29220438209817</c:v>
                </c:pt>
                <c:pt idx="24">
                  <c:v>23.972176658062001</c:v>
                </c:pt>
                <c:pt idx="25">
                  <c:v>22.223672653221335</c:v>
                </c:pt>
                <c:pt idx="26">
                  <c:v>20.775186706582335</c:v>
                </c:pt>
                <c:pt idx="27">
                  <c:v>20.119099786185497</c:v>
                </c:pt>
                <c:pt idx="28">
                  <c:v>19.869735873560501</c:v>
                </c:pt>
                <c:pt idx="29">
                  <c:v>20.955744527507168</c:v>
                </c:pt>
                <c:pt idx="30">
                  <c:v>23.085588007824832</c:v>
                </c:pt>
                <c:pt idx="31">
                  <c:v>23.860659814285835</c:v>
                </c:pt>
                <c:pt idx="32">
                  <c:v>22.989715546975834</c:v>
                </c:pt>
                <c:pt idx="33">
                  <c:v>22.730133374356836</c:v>
                </c:pt>
                <c:pt idx="34">
                  <c:v>22.428385085845164</c:v>
                </c:pt>
                <c:pt idx="35">
                  <c:v>22.029302803720167</c:v>
                </c:pt>
                <c:pt idx="36">
                  <c:v>22.046990804497668</c:v>
                </c:pt>
                <c:pt idx="37">
                  <c:v>22.125117081385834</c:v>
                </c:pt>
                <c:pt idx="38">
                  <c:v>23.075565749448334</c:v>
                </c:pt>
                <c:pt idx="39">
                  <c:v>21.583635606417165</c:v>
                </c:pt>
                <c:pt idx="40">
                  <c:v>19.874105289359498</c:v>
                </c:pt>
                <c:pt idx="41">
                  <c:v>19.404487994659835</c:v>
                </c:pt>
                <c:pt idx="42">
                  <c:v>19.451543284596667</c:v>
                </c:pt>
                <c:pt idx="43">
                  <c:v>19.842370870394998</c:v>
                </c:pt>
                <c:pt idx="44">
                  <c:v>21.753037395882831</c:v>
                </c:pt>
                <c:pt idx="45">
                  <c:v>22.671150286490168</c:v>
                </c:pt>
                <c:pt idx="46">
                  <c:v>22.046831380241667</c:v>
                </c:pt>
                <c:pt idx="47">
                  <c:v>21.664713282765</c:v>
                </c:pt>
                <c:pt idx="48">
                  <c:v>21.802440117321165</c:v>
                </c:pt>
                <c:pt idx="49">
                  <c:v>26.282096435743998</c:v>
                </c:pt>
                <c:pt idx="50">
                  <c:v>23.709354824928333</c:v>
                </c:pt>
                <c:pt idx="51">
                  <c:v>23.069818762463168</c:v>
                </c:pt>
                <c:pt idx="52">
                  <c:v>22.788545440465001</c:v>
                </c:pt>
                <c:pt idx="53">
                  <c:v>22.343030963681667</c:v>
                </c:pt>
                <c:pt idx="54">
                  <c:v>20.210049524538832</c:v>
                </c:pt>
                <c:pt idx="55">
                  <c:v>20.0097615191765</c:v>
                </c:pt>
                <c:pt idx="56">
                  <c:v>19.250996150849002</c:v>
                </c:pt>
                <c:pt idx="57">
                  <c:v>20.743527782775669</c:v>
                </c:pt>
                <c:pt idx="58">
                  <c:v>22.159175151856669</c:v>
                </c:pt>
                <c:pt idx="59">
                  <c:v>22.703244790661</c:v>
                </c:pt>
                <c:pt idx="60">
                  <c:v>23.820799474050332</c:v>
                </c:pt>
                <c:pt idx="61">
                  <c:v>24.611013992672166</c:v>
                </c:pt>
                <c:pt idx="62">
                  <c:v>24.290958255117502</c:v>
                </c:pt>
                <c:pt idx="63">
                  <c:v>23.531353403222166</c:v>
                </c:pt>
                <c:pt idx="64">
                  <c:v>23.151431730323502</c:v>
                </c:pt>
                <c:pt idx="65">
                  <c:v>22.111233042173502</c:v>
                </c:pt>
                <c:pt idx="66">
                  <c:v>22.463021385547499</c:v>
                </c:pt>
                <c:pt idx="67">
                  <c:v>21.644002065683498</c:v>
                </c:pt>
                <c:pt idx="68">
                  <c:v>20.615932519484666</c:v>
                </c:pt>
                <c:pt idx="69">
                  <c:v>21.563709787870501</c:v>
                </c:pt>
                <c:pt idx="70">
                  <c:v>21.379477518509336</c:v>
                </c:pt>
                <c:pt idx="71">
                  <c:v>20.763924020783001</c:v>
                </c:pt>
                <c:pt idx="72">
                  <c:v>20.782936517353001</c:v>
                </c:pt>
                <c:pt idx="73">
                  <c:v>20.831955981935334</c:v>
                </c:pt>
                <c:pt idx="74">
                  <c:v>21.947323065075</c:v>
                </c:pt>
                <c:pt idx="75">
                  <c:v>20.821524133526168</c:v>
                </c:pt>
                <c:pt idx="76">
                  <c:v>21.455397631528335</c:v>
                </c:pt>
                <c:pt idx="77">
                  <c:v>21.075871618012002</c:v>
                </c:pt>
                <c:pt idx="78">
                  <c:v>20.886439360401333</c:v>
                </c:pt>
                <c:pt idx="79">
                  <c:v>20.610895204262832</c:v>
                </c:pt>
                <c:pt idx="80">
                  <c:v>21.173230811880668</c:v>
                </c:pt>
                <c:pt idx="81">
                  <c:v>20.836961752587001</c:v>
                </c:pt>
                <c:pt idx="82">
                  <c:v>20.339331062085169</c:v>
                </c:pt>
                <c:pt idx="83">
                  <c:v>20.741599578722166</c:v>
                </c:pt>
                <c:pt idx="84">
                  <c:v>20.388165398607001</c:v>
                </c:pt>
                <c:pt idx="85">
                  <c:v>19.903098034178999</c:v>
                </c:pt>
                <c:pt idx="86">
                  <c:v>20.3500387274795</c:v>
                </c:pt>
                <c:pt idx="87">
                  <c:v>20.260724130704499</c:v>
                </c:pt>
                <c:pt idx="88">
                  <c:v>20.909770073110668</c:v>
                </c:pt>
                <c:pt idx="89">
                  <c:v>20.469208234106002</c:v>
                </c:pt>
                <c:pt idx="90">
                  <c:v>21.353105406828835</c:v>
                </c:pt>
                <c:pt idx="91">
                  <c:v>31.220915284374165</c:v>
                </c:pt>
                <c:pt idx="92">
                  <c:v>39.489586086537834</c:v>
                </c:pt>
                <c:pt idx="93">
                  <c:v>32.199650513714332</c:v>
                </c:pt>
                <c:pt idx="94">
                  <c:v>30.013856347972332</c:v>
                </c:pt>
                <c:pt idx="95">
                  <c:v>32.370091783468837</c:v>
                </c:pt>
                <c:pt idx="96">
                  <c:v>33.073899833346665</c:v>
                </c:pt>
                <c:pt idx="97">
                  <c:v>33.055966746628336</c:v>
                </c:pt>
                <c:pt idx="98">
                  <c:v>32.512724026221164</c:v>
                </c:pt>
                <c:pt idx="99">
                  <c:v>31.605248554077832</c:v>
                </c:pt>
                <c:pt idx="100">
                  <c:v>29.604077500427497</c:v>
                </c:pt>
                <c:pt idx="101">
                  <c:v>29.540349449257835</c:v>
                </c:pt>
                <c:pt idx="102">
                  <c:v>33.145652660818833</c:v>
                </c:pt>
                <c:pt idx="103">
                  <c:v>36.532025378055167</c:v>
                </c:pt>
                <c:pt idx="104">
                  <c:v>35.971125747042166</c:v>
                </c:pt>
                <c:pt idx="105">
                  <c:v>34.674619300526665</c:v>
                </c:pt>
                <c:pt idx="106">
                  <c:v>32.826848565082834</c:v>
                </c:pt>
                <c:pt idx="107">
                  <c:v>31.314874715150331</c:v>
                </c:pt>
                <c:pt idx="108">
                  <c:v>30.860692545235668</c:v>
                </c:pt>
                <c:pt idx="109">
                  <c:v>33.837790017570832</c:v>
                </c:pt>
                <c:pt idx="110">
                  <c:v>33.637485715112163</c:v>
                </c:pt>
                <c:pt idx="111">
                  <c:v>35.058634202749502</c:v>
                </c:pt>
                <c:pt idx="112">
                  <c:v>34.103701343127668</c:v>
                </c:pt>
                <c:pt idx="113">
                  <c:v>33.3119936620825</c:v>
                </c:pt>
                <c:pt idx="114">
                  <c:v>32.608145595737504</c:v>
                </c:pt>
                <c:pt idx="115">
                  <c:v>33.565639004960502</c:v>
                </c:pt>
                <c:pt idx="116">
                  <c:v>34.561997583903</c:v>
                </c:pt>
                <c:pt idx="117">
                  <c:v>33.604373288862</c:v>
                </c:pt>
                <c:pt idx="118">
                  <c:v>33.916050447116831</c:v>
                </c:pt>
                <c:pt idx="119">
                  <c:v>35.432268933416672</c:v>
                </c:pt>
                <c:pt idx="120">
                  <c:v>23.658631127765666</c:v>
                </c:pt>
                <c:pt idx="121">
                  <c:v>21.500474718743998</c:v>
                </c:pt>
                <c:pt idx="122">
                  <c:v>22.203049503012501</c:v>
                </c:pt>
                <c:pt idx="123">
                  <c:v>21.9342105124745</c:v>
                </c:pt>
                <c:pt idx="124">
                  <c:v>21.049333523491001</c:v>
                </c:pt>
                <c:pt idx="125">
                  <c:v>21.186209425954999</c:v>
                </c:pt>
                <c:pt idx="126">
                  <c:v>21.893128684554831</c:v>
                </c:pt>
                <c:pt idx="127">
                  <c:v>22.266501263646333</c:v>
                </c:pt>
                <c:pt idx="128">
                  <c:v>23.265716589625832</c:v>
                </c:pt>
                <c:pt idx="129">
                  <c:v>23.299087623984999</c:v>
                </c:pt>
                <c:pt idx="130">
                  <c:v>23.939488446276002</c:v>
                </c:pt>
                <c:pt idx="131">
                  <c:v>23.961347051295665</c:v>
                </c:pt>
                <c:pt idx="132">
                  <c:v>23.2966046312415</c:v>
                </c:pt>
                <c:pt idx="133">
                  <c:v>21.048333235853498</c:v>
                </c:pt>
                <c:pt idx="134">
                  <c:v>28.445198465892169</c:v>
                </c:pt>
                <c:pt idx="135">
                  <c:v>34.314411666260838</c:v>
                </c:pt>
                <c:pt idx="136">
                  <c:v>32.989278532498503</c:v>
                </c:pt>
                <c:pt idx="137">
                  <c:v>31.494821394013833</c:v>
                </c:pt>
                <c:pt idx="138">
                  <c:v>30.434132455046164</c:v>
                </c:pt>
                <c:pt idx="139">
                  <c:v>29.374177022262664</c:v>
                </c:pt>
                <c:pt idx="140">
                  <c:v>28.898319129673499</c:v>
                </c:pt>
                <c:pt idx="141">
                  <c:v>26.523626283934668</c:v>
                </c:pt>
                <c:pt idx="142">
                  <c:v>25.579480922297833</c:v>
                </c:pt>
                <c:pt idx="143">
                  <c:v>27.033498526856498</c:v>
                </c:pt>
                <c:pt idx="144">
                  <c:v>27.349565106644331</c:v>
                </c:pt>
                <c:pt idx="145">
                  <c:v>27.801849722777835</c:v>
                </c:pt>
                <c:pt idx="146">
                  <c:v>27.647167058553336</c:v>
                </c:pt>
                <c:pt idx="147">
                  <c:v>26.863932863270836</c:v>
                </c:pt>
                <c:pt idx="148">
                  <c:v>26.133322165924998</c:v>
                </c:pt>
                <c:pt idx="149">
                  <c:v>25.4827663743655</c:v>
                </c:pt>
                <c:pt idx="150">
                  <c:v>26.561619027861997</c:v>
                </c:pt>
                <c:pt idx="151">
                  <c:v>25.986836597899664</c:v>
                </c:pt>
                <c:pt idx="152">
                  <c:v>24.647922647885498</c:v>
                </c:pt>
                <c:pt idx="153">
                  <c:v>23.561199327714167</c:v>
                </c:pt>
                <c:pt idx="154">
                  <c:v>24.359453316767166</c:v>
                </c:pt>
                <c:pt idx="155">
                  <c:v>26.329387660722833</c:v>
                </c:pt>
                <c:pt idx="156">
                  <c:v>28.297792073673502</c:v>
                </c:pt>
                <c:pt idx="157">
                  <c:v>29.243718795256999</c:v>
                </c:pt>
                <c:pt idx="158">
                  <c:v>26.383056444083831</c:v>
                </c:pt>
                <c:pt idx="159">
                  <c:v>24.470360049233001</c:v>
                </c:pt>
                <c:pt idx="160">
                  <c:v>23.996597479901002</c:v>
                </c:pt>
                <c:pt idx="161">
                  <c:v>23.256377336591335</c:v>
                </c:pt>
                <c:pt idx="162">
                  <c:v>23.406333537034335</c:v>
                </c:pt>
                <c:pt idx="163">
                  <c:v>25.713475038151167</c:v>
                </c:pt>
                <c:pt idx="164">
                  <c:v>29.102677146108665</c:v>
                </c:pt>
                <c:pt idx="165">
                  <c:v>27.088074187993666</c:v>
                </c:pt>
                <c:pt idx="166">
                  <c:v>26.148671431839833</c:v>
                </c:pt>
                <c:pt idx="167">
                  <c:v>26.745114837720667</c:v>
                </c:pt>
                <c:pt idx="168">
                  <c:v>26.649799365546833</c:v>
                </c:pt>
                <c:pt idx="169">
                  <c:v>26.851319073650998</c:v>
                </c:pt>
                <c:pt idx="170">
                  <c:v>25.481137428871499</c:v>
                </c:pt>
                <c:pt idx="171">
                  <c:v>23.629966821029999</c:v>
                </c:pt>
                <c:pt idx="172">
                  <c:v>25.372144206541002</c:v>
                </c:pt>
                <c:pt idx="173">
                  <c:v>22.834258477725331</c:v>
                </c:pt>
                <c:pt idx="174">
                  <c:v>22.698709598936833</c:v>
                </c:pt>
                <c:pt idx="175">
                  <c:v>22.483202823559836</c:v>
                </c:pt>
                <c:pt idx="176">
                  <c:v>23.288736657832665</c:v>
                </c:pt>
                <c:pt idx="177">
                  <c:v>24.926401482637502</c:v>
                </c:pt>
                <c:pt idx="178">
                  <c:v>25.23601226233</c:v>
                </c:pt>
                <c:pt idx="179">
                  <c:v>24.039807351097668</c:v>
                </c:pt>
                <c:pt idx="180">
                  <c:v>24.622116287058002</c:v>
                </c:pt>
                <c:pt idx="181">
                  <c:v>24.301156044464832</c:v>
                </c:pt>
                <c:pt idx="182">
                  <c:v>26.836823524317499</c:v>
                </c:pt>
                <c:pt idx="183">
                  <c:v>25.993798846372499</c:v>
                </c:pt>
                <c:pt idx="184">
                  <c:v>25.857562370129333</c:v>
                </c:pt>
                <c:pt idx="185">
                  <c:v>26.490209366474836</c:v>
                </c:pt>
                <c:pt idx="186">
                  <c:v>25.167290714162501</c:v>
                </c:pt>
                <c:pt idx="187">
                  <c:v>25.484305607155001</c:v>
                </c:pt>
                <c:pt idx="188">
                  <c:v>25.665537659174834</c:v>
                </c:pt>
                <c:pt idx="189">
                  <c:v>25.023803109343998</c:v>
                </c:pt>
                <c:pt idx="190">
                  <c:v>25.601488496128997</c:v>
                </c:pt>
                <c:pt idx="191">
                  <c:v>25.135956191432001</c:v>
                </c:pt>
                <c:pt idx="192">
                  <c:v>26.285068758412667</c:v>
                </c:pt>
                <c:pt idx="193">
                  <c:v>25.8893381181515</c:v>
                </c:pt>
                <c:pt idx="194">
                  <c:v>24.065668060890001</c:v>
                </c:pt>
                <c:pt idx="195">
                  <c:v>24.672740616825333</c:v>
                </c:pt>
                <c:pt idx="196">
                  <c:v>23.723072857150665</c:v>
                </c:pt>
                <c:pt idx="197">
                  <c:v>23.018755258458167</c:v>
                </c:pt>
                <c:pt idx="198">
                  <c:v>25.006995615563003</c:v>
                </c:pt>
                <c:pt idx="199">
                  <c:v>26.659649197977501</c:v>
                </c:pt>
                <c:pt idx="200">
                  <c:v>25.513456379540834</c:v>
                </c:pt>
                <c:pt idx="201">
                  <c:v>24.892137615203001</c:v>
                </c:pt>
                <c:pt idx="202">
                  <c:v>24.515939860985167</c:v>
                </c:pt>
                <c:pt idx="203">
                  <c:v>23.674409476084001</c:v>
                </c:pt>
                <c:pt idx="204">
                  <c:v>23.658669803557665</c:v>
                </c:pt>
                <c:pt idx="205">
                  <c:v>23.733579879630501</c:v>
                </c:pt>
                <c:pt idx="206">
                  <c:v>24.978949778742333</c:v>
                </c:pt>
                <c:pt idx="207">
                  <c:v>23.555479024545832</c:v>
                </c:pt>
                <c:pt idx="208">
                  <c:v>23.619766930518832</c:v>
                </c:pt>
                <c:pt idx="209">
                  <c:v>22.565110931064666</c:v>
                </c:pt>
                <c:pt idx="210">
                  <c:v>28.701075056495164</c:v>
                </c:pt>
                <c:pt idx="211">
                  <c:v>35.48866730307283</c:v>
                </c:pt>
                <c:pt idx="212">
                  <c:v>36.610420987832832</c:v>
                </c:pt>
                <c:pt idx="213">
                  <c:v>36.958707785664835</c:v>
                </c:pt>
                <c:pt idx="214">
                  <c:v>36.137375541356498</c:v>
                </c:pt>
                <c:pt idx="215">
                  <c:v>35.233483619626831</c:v>
                </c:pt>
                <c:pt idx="216">
                  <c:v>36.032286727739496</c:v>
                </c:pt>
                <c:pt idx="217">
                  <c:v>35.512022325429669</c:v>
                </c:pt>
                <c:pt idx="218">
                  <c:v>32.040307293667837</c:v>
                </c:pt>
                <c:pt idx="219">
                  <c:v>33.359678126549831</c:v>
                </c:pt>
                <c:pt idx="220">
                  <c:v>33.431858270097329</c:v>
                </c:pt>
                <c:pt idx="221">
                  <c:v>35.016299112988499</c:v>
                </c:pt>
                <c:pt idx="222">
                  <c:v>34.783182552983163</c:v>
                </c:pt>
                <c:pt idx="223">
                  <c:v>35.476488460784502</c:v>
                </c:pt>
                <c:pt idx="224">
                  <c:v>32.705272905286662</c:v>
                </c:pt>
                <c:pt idx="225">
                  <c:v>33.042304244694002</c:v>
                </c:pt>
                <c:pt idx="226">
                  <c:v>32.817619131502667</c:v>
                </c:pt>
                <c:pt idx="227">
                  <c:v>33.605902083755666</c:v>
                </c:pt>
                <c:pt idx="228">
                  <c:v>32.48383483899083</c:v>
                </c:pt>
                <c:pt idx="229">
                  <c:v>31.771986529915502</c:v>
                </c:pt>
                <c:pt idx="230">
                  <c:v>31.676508001902167</c:v>
                </c:pt>
                <c:pt idx="231">
                  <c:v>30.296033308879331</c:v>
                </c:pt>
                <c:pt idx="232">
                  <c:v>25.862203979862834</c:v>
                </c:pt>
                <c:pt idx="233">
                  <c:v>25.840812768134665</c:v>
                </c:pt>
                <c:pt idx="234">
                  <c:v>26.970200262802333</c:v>
                </c:pt>
                <c:pt idx="239">
                  <c:v>27.422054815199832</c:v>
                </c:pt>
                <c:pt idx="240">
                  <c:v>27.234569783339168</c:v>
                </c:pt>
                <c:pt idx="241">
                  <c:v>26.158641106326503</c:v>
                </c:pt>
                <c:pt idx="242">
                  <c:v>25.9664438685035</c:v>
                </c:pt>
                <c:pt idx="243">
                  <c:v>27.122142543206667</c:v>
                </c:pt>
                <c:pt idx="244">
                  <c:v>27.614535280760666</c:v>
                </c:pt>
                <c:pt idx="245">
                  <c:v>27.4939333270455</c:v>
                </c:pt>
                <c:pt idx="246">
                  <c:v>27.108513584655167</c:v>
                </c:pt>
                <c:pt idx="247">
                  <c:v>27.629022619670831</c:v>
                </c:pt>
                <c:pt idx="248">
                  <c:v>27.114617683357</c:v>
                </c:pt>
                <c:pt idx="249">
                  <c:v>23.659613120245002</c:v>
                </c:pt>
                <c:pt idx="250">
                  <c:v>24.975691769374997</c:v>
                </c:pt>
                <c:pt idx="251">
                  <c:v>25.627859692733669</c:v>
                </c:pt>
                <c:pt idx="252">
                  <c:v>24.661647545388</c:v>
                </c:pt>
                <c:pt idx="253">
                  <c:v>23.800011128878168</c:v>
                </c:pt>
                <c:pt idx="254">
                  <c:v>24.946529961127833</c:v>
                </c:pt>
                <c:pt idx="255">
                  <c:v>25.799401851405332</c:v>
                </c:pt>
                <c:pt idx="256">
                  <c:v>24.891354820644167</c:v>
                </c:pt>
                <c:pt idx="257">
                  <c:v>24.202996638395835</c:v>
                </c:pt>
                <c:pt idx="258">
                  <c:v>23.6756378770495</c:v>
                </c:pt>
                <c:pt idx="259">
                  <c:v>22.935466126757333</c:v>
                </c:pt>
                <c:pt idx="260">
                  <c:v>20.864099681297667</c:v>
                </c:pt>
                <c:pt idx="261">
                  <c:v>22.103810487270167</c:v>
                </c:pt>
                <c:pt idx="262">
                  <c:v>22.120141855550333</c:v>
                </c:pt>
                <c:pt idx="263">
                  <c:v>21.305528958935167</c:v>
                </c:pt>
                <c:pt idx="264">
                  <c:v>22.775203429505499</c:v>
                </c:pt>
                <c:pt idx="265">
                  <c:v>22.611731398145832</c:v>
                </c:pt>
                <c:pt idx="266">
                  <c:v>30.8143215669695</c:v>
                </c:pt>
                <c:pt idx="267">
                  <c:v>32.129707427565499</c:v>
                </c:pt>
                <c:pt idx="268">
                  <c:v>32.437919166371003</c:v>
                </c:pt>
                <c:pt idx="269">
                  <c:v>32.613665806077002</c:v>
                </c:pt>
                <c:pt idx="270">
                  <c:v>34.020015443163501</c:v>
                </c:pt>
                <c:pt idx="271">
                  <c:v>36.408445190156499</c:v>
                </c:pt>
                <c:pt idx="272">
                  <c:v>31.794755359252502</c:v>
                </c:pt>
                <c:pt idx="273">
                  <c:v>33.160512328091336</c:v>
                </c:pt>
                <c:pt idx="274">
                  <c:v>32.867915859374335</c:v>
                </c:pt>
                <c:pt idx="275">
                  <c:v>32.980662893061996</c:v>
                </c:pt>
                <c:pt idx="276">
                  <c:v>34.505488062858831</c:v>
                </c:pt>
                <c:pt idx="277">
                  <c:v>32.910478290573664</c:v>
                </c:pt>
                <c:pt idx="278">
                  <c:v>34.187047984045833</c:v>
                </c:pt>
                <c:pt idx="279">
                  <c:v>34.05287560119033</c:v>
                </c:pt>
                <c:pt idx="280">
                  <c:v>31.778082865205167</c:v>
                </c:pt>
                <c:pt idx="281">
                  <c:v>30.747706115812331</c:v>
                </c:pt>
                <c:pt idx="282">
                  <c:v>31.347196505812001</c:v>
                </c:pt>
                <c:pt idx="283">
                  <c:v>29.121445429876832</c:v>
                </c:pt>
                <c:pt idx="284">
                  <c:v>33.259416774893332</c:v>
                </c:pt>
                <c:pt idx="285">
                  <c:v>37.413587175678501</c:v>
                </c:pt>
                <c:pt idx="286">
                  <c:v>36.649226145755001</c:v>
                </c:pt>
                <c:pt idx="287">
                  <c:v>37.829384254109499</c:v>
                </c:pt>
                <c:pt idx="288">
                  <c:v>38.109204621970505</c:v>
                </c:pt>
                <c:pt idx="289">
                  <c:v>37.791282169927662</c:v>
                </c:pt>
                <c:pt idx="290">
                  <c:v>36.892155856391831</c:v>
                </c:pt>
                <c:pt idx="291">
                  <c:v>36.776574529298166</c:v>
                </c:pt>
                <c:pt idx="292">
                  <c:v>35.001542560230504</c:v>
                </c:pt>
                <c:pt idx="293">
                  <c:v>26.063077632935997</c:v>
                </c:pt>
                <c:pt idx="294">
                  <c:v>24.758245607112666</c:v>
                </c:pt>
                <c:pt idx="295">
                  <c:v>23.918352373758669</c:v>
                </c:pt>
                <c:pt idx="296">
                  <c:v>24.429491983783997</c:v>
                </c:pt>
                <c:pt idx="297">
                  <c:v>25.819647018027002</c:v>
                </c:pt>
                <c:pt idx="298">
                  <c:v>23.680902986062833</c:v>
                </c:pt>
                <c:pt idx="299">
                  <c:v>25.516245813605835</c:v>
                </c:pt>
                <c:pt idx="300">
                  <c:v>27.059814519371667</c:v>
                </c:pt>
                <c:pt idx="301">
                  <c:v>25.410042997462831</c:v>
                </c:pt>
                <c:pt idx="302">
                  <c:v>25.925091847491334</c:v>
                </c:pt>
                <c:pt idx="303">
                  <c:v>26.159931633407165</c:v>
                </c:pt>
                <c:pt idx="304">
                  <c:v>27.032582869944669</c:v>
                </c:pt>
                <c:pt idx="305">
                  <c:v>27.580714147308168</c:v>
                </c:pt>
                <c:pt idx="306">
                  <c:v>24.063665637654665</c:v>
                </c:pt>
                <c:pt idx="307">
                  <c:v>22.938312467114333</c:v>
                </c:pt>
                <c:pt idx="308">
                  <c:v>23.212673114311333</c:v>
                </c:pt>
                <c:pt idx="309">
                  <c:v>24.8797552039705</c:v>
                </c:pt>
                <c:pt idx="310">
                  <c:v>27.366408314762168</c:v>
                </c:pt>
                <c:pt idx="311">
                  <c:v>28.971096626093502</c:v>
                </c:pt>
                <c:pt idx="312">
                  <c:v>26.577196360405498</c:v>
                </c:pt>
                <c:pt idx="313">
                  <c:v>21.830936438773165</c:v>
                </c:pt>
                <c:pt idx="314">
                  <c:v>20.386818052519668</c:v>
                </c:pt>
                <c:pt idx="315">
                  <c:v>24.105194625278166</c:v>
                </c:pt>
                <c:pt idx="316">
                  <c:v>29.664353412632668</c:v>
                </c:pt>
                <c:pt idx="317">
                  <c:v>34.336037343729004</c:v>
                </c:pt>
                <c:pt idx="318">
                  <c:v>32.723823909078334</c:v>
                </c:pt>
                <c:pt idx="319">
                  <c:v>33.735360887333833</c:v>
                </c:pt>
                <c:pt idx="320">
                  <c:v>37.194503706086998</c:v>
                </c:pt>
                <c:pt idx="321">
                  <c:v>31.784268246682998</c:v>
                </c:pt>
                <c:pt idx="322">
                  <c:v>32.587949439995334</c:v>
                </c:pt>
                <c:pt idx="323">
                  <c:v>31.396732618400332</c:v>
                </c:pt>
                <c:pt idx="324">
                  <c:v>31.759271465620834</c:v>
                </c:pt>
                <c:pt idx="325">
                  <c:v>32.269331369179</c:v>
                </c:pt>
                <c:pt idx="326">
                  <c:v>29.417509165824502</c:v>
                </c:pt>
                <c:pt idx="327">
                  <c:v>23.605612827169168</c:v>
                </c:pt>
                <c:pt idx="328">
                  <c:v>23.030204856892333</c:v>
                </c:pt>
                <c:pt idx="329">
                  <c:v>20.578071467021168</c:v>
                </c:pt>
                <c:pt idx="330">
                  <c:v>26.336229471181333</c:v>
                </c:pt>
                <c:pt idx="331">
                  <c:v>27.634845074743335</c:v>
                </c:pt>
                <c:pt idx="332">
                  <c:v>27.609985872003165</c:v>
                </c:pt>
                <c:pt idx="333">
                  <c:v>29.756829295163502</c:v>
                </c:pt>
                <c:pt idx="334">
                  <c:v>28.692934551040498</c:v>
                </c:pt>
                <c:pt idx="335">
                  <c:v>27.060156278480168</c:v>
                </c:pt>
                <c:pt idx="336">
                  <c:v>26.355105129944164</c:v>
                </c:pt>
                <c:pt idx="337">
                  <c:v>25.765627942083498</c:v>
                </c:pt>
                <c:pt idx="338">
                  <c:v>23.290304791951833</c:v>
                </c:pt>
                <c:pt idx="339">
                  <c:v>23.445745466513497</c:v>
                </c:pt>
                <c:pt idx="340">
                  <c:v>23.371661594128</c:v>
                </c:pt>
                <c:pt idx="341">
                  <c:v>22.994082564303834</c:v>
                </c:pt>
                <c:pt idx="342">
                  <c:v>22.552045895032666</c:v>
                </c:pt>
                <c:pt idx="343">
                  <c:v>22.841785226036667</c:v>
                </c:pt>
                <c:pt idx="344">
                  <c:v>24.438806666997166</c:v>
                </c:pt>
                <c:pt idx="345">
                  <c:v>25.546737000348834</c:v>
                </c:pt>
                <c:pt idx="346">
                  <c:v>25.641389907974499</c:v>
                </c:pt>
                <c:pt idx="347">
                  <c:v>25.525146041940001</c:v>
                </c:pt>
                <c:pt idx="348">
                  <c:v>23.530859963583833</c:v>
                </c:pt>
                <c:pt idx="349">
                  <c:v>22.208360087715501</c:v>
                </c:pt>
                <c:pt idx="350">
                  <c:v>21.643975717810669</c:v>
                </c:pt>
                <c:pt idx="351">
                  <c:v>20.513874384561834</c:v>
                </c:pt>
                <c:pt idx="352">
                  <c:v>20.275436910482163</c:v>
                </c:pt>
                <c:pt idx="353">
                  <c:v>21.621636440837001</c:v>
                </c:pt>
                <c:pt idx="354">
                  <c:v>21.433452163519167</c:v>
                </c:pt>
                <c:pt idx="355">
                  <c:v>23.363436237077668</c:v>
                </c:pt>
                <c:pt idx="356">
                  <c:v>23.995818332757832</c:v>
                </c:pt>
                <c:pt idx="357">
                  <c:v>35.062082491925004</c:v>
                </c:pt>
                <c:pt idx="358">
                  <c:v>41.545161023804503</c:v>
                </c:pt>
                <c:pt idx="359">
                  <c:v>40.394009580771495</c:v>
                </c:pt>
                <c:pt idx="360">
                  <c:v>40.618332055570164</c:v>
                </c:pt>
                <c:pt idx="361">
                  <c:v>37.815559773172168</c:v>
                </c:pt>
                <c:pt idx="362">
                  <c:v>39.356682516318664</c:v>
                </c:pt>
                <c:pt idx="363">
                  <c:v>37.248273403280002</c:v>
                </c:pt>
                <c:pt idx="364">
                  <c:v>35.605580415599171</c:v>
                </c:pt>
                <c:pt idx="365">
                  <c:v>36.81475110526133</c:v>
                </c:pt>
                <c:pt idx="366">
                  <c:v>35.315234215450332</c:v>
                </c:pt>
                <c:pt idx="367">
                  <c:v>35.684834132189664</c:v>
                </c:pt>
                <c:pt idx="368">
                  <c:v>35.079903360162163</c:v>
                </c:pt>
                <c:pt idx="369">
                  <c:v>34.639773866762503</c:v>
                </c:pt>
                <c:pt idx="370">
                  <c:v>33.416526675301171</c:v>
                </c:pt>
                <c:pt idx="371">
                  <c:v>33.159252469111834</c:v>
                </c:pt>
                <c:pt idx="372">
                  <c:v>31.698347899983499</c:v>
                </c:pt>
                <c:pt idx="373">
                  <c:v>31.640434267857664</c:v>
                </c:pt>
                <c:pt idx="374">
                  <c:v>31.821468387285833</c:v>
                </c:pt>
                <c:pt idx="375">
                  <c:v>32.616243101961501</c:v>
                </c:pt>
                <c:pt idx="376">
                  <c:v>31.419165367432001</c:v>
                </c:pt>
                <c:pt idx="377">
                  <c:v>32.168072929468003</c:v>
                </c:pt>
                <c:pt idx="378">
                  <c:v>31.342133796191</c:v>
                </c:pt>
                <c:pt idx="379">
                  <c:v>31.038539790887835</c:v>
                </c:pt>
                <c:pt idx="380">
                  <c:v>30.652907029128169</c:v>
                </c:pt>
                <c:pt idx="381">
                  <c:v>31.136940319261331</c:v>
                </c:pt>
                <c:pt idx="382">
                  <c:v>28.921687358013834</c:v>
                </c:pt>
                <c:pt idx="383">
                  <c:v>24.916841931780667</c:v>
                </c:pt>
                <c:pt idx="384">
                  <c:v>22.726868722790503</c:v>
                </c:pt>
                <c:pt idx="385">
                  <c:v>23.085175128265</c:v>
                </c:pt>
                <c:pt idx="386">
                  <c:v>21.551651907847333</c:v>
                </c:pt>
                <c:pt idx="387">
                  <c:v>23.085448044429665</c:v>
                </c:pt>
                <c:pt idx="388">
                  <c:v>22.639534734992665</c:v>
                </c:pt>
                <c:pt idx="389">
                  <c:v>20.845522886653502</c:v>
                </c:pt>
                <c:pt idx="390">
                  <c:v>20.995939017842332</c:v>
                </c:pt>
                <c:pt idx="391">
                  <c:v>23.783385306976999</c:v>
                </c:pt>
                <c:pt idx="392">
                  <c:v>29.484266976851998</c:v>
                </c:pt>
                <c:pt idx="393">
                  <c:v>26.512339991456333</c:v>
                </c:pt>
                <c:pt idx="394">
                  <c:v>23.738060905803998</c:v>
                </c:pt>
                <c:pt idx="395">
                  <c:v>24.102481483151834</c:v>
                </c:pt>
                <c:pt idx="396">
                  <c:v>23.994376803548835</c:v>
                </c:pt>
                <c:pt idx="397">
                  <c:v>23.048420272457001</c:v>
                </c:pt>
                <c:pt idx="398">
                  <c:v>25.936359765162333</c:v>
                </c:pt>
                <c:pt idx="399">
                  <c:v>25.9062993046815</c:v>
                </c:pt>
                <c:pt idx="400">
                  <c:v>25.589093467733001</c:v>
                </c:pt>
                <c:pt idx="401">
                  <c:v>25.670685866119335</c:v>
                </c:pt>
                <c:pt idx="402">
                  <c:v>24.090465757684669</c:v>
                </c:pt>
                <c:pt idx="403">
                  <c:v>24.463348033180999</c:v>
                </c:pt>
                <c:pt idx="404">
                  <c:v>23.953077793875497</c:v>
                </c:pt>
                <c:pt idx="405">
                  <c:v>23.211976859692502</c:v>
                </c:pt>
                <c:pt idx="406">
                  <c:v>24.048298221701334</c:v>
                </c:pt>
                <c:pt idx="407">
                  <c:v>21.164599864157498</c:v>
                </c:pt>
                <c:pt idx="408">
                  <c:v>23.081277830629833</c:v>
                </c:pt>
                <c:pt idx="409">
                  <c:v>22.737385802395167</c:v>
                </c:pt>
                <c:pt idx="410">
                  <c:v>21.9068568458535</c:v>
                </c:pt>
                <c:pt idx="411">
                  <c:v>21.5539195564895</c:v>
                </c:pt>
                <c:pt idx="412">
                  <c:v>20.6169197334345</c:v>
                </c:pt>
                <c:pt idx="413">
                  <c:v>21.333719098366497</c:v>
                </c:pt>
                <c:pt idx="414">
                  <c:v>21.751678243667666</c:v>
                </c:pt>
                <c:pt idx="415">
                  <c:v>24.224956926064333</c:v>
                </c:pt>
                <c:pt idx="416">
                  <c:v>24.568063492593168</c:v>
                </c:pt>
                <c:pt idx="417">
                  <c:v>22.506831893479166</c:v>
                </c:pt>
                <c:pt idx="418">
                  <c:v>20.989681503121833</c:v>
                </c:pt>
                <c:pt idx="419">
                  <c:v>20.614607278445167</c:v>
                </c:pt>
                <c:pt idx="420">
                  <c:v>20.628728577307001</c:v>
                </c:pt>
                <c:pt idx="421">
                  <c:v>20.675720041157501</c:v>
                </c:pt>
                <c:pt idx="422">
                  <c:v>20.127076205508835</c:v>
                </c:pt>
                <c:pt idx="423">
                  <c:v>21.281582167905832</c:v>
                </c:pt>
                <c:pt idx="424">
                  <c:v>20.269760642322503</c:v>
                </c:pt>
                <c:pt idx="425">
                  <c:v>19.861090005802666</c:v>
                </c:pt>
                <c:pt idx="426">
                  <c:v>21.6318145242405</c:v>
                </c:pt>
                <c:pt idx="427">
                  <c:v>21.634789186595</c:v>
                </c:pt>
                <c:pt idx="428">
                  <c:v>21.903323425733667</c:v>
                </c:pt>
                <c:pt idx="429">
                  <c:v>23.909500667132001</c:v>
                </c:pt>
                <c:pt idx="430">
                  <c:v>21.463754428256333</c:v>
                </c:pt>
                <c:pt idx="431">
                  <c:v>20.304996162383002</c:v>
                </c:pt>
                <c:pt idx="432">
                  <c:v>18.279796193886</c:v>
                </c:pt>
                <c:pt idx="433">
                  <c:v>16.581336801084952</c:v>
                </c:pt>
                <c:pt idx="434">
                  <c:v>21.416755635867165</c:v>
                </c:pt>
                <c:pt idx="435">
                  <c:v>22.911604738602666</c:v>
                </c:pt>
                <c:pt idx="436">
                  <c:v>25.661109274283501</c:v>
                </c:pt>
                <c:pt idx="437">
                  <c:v>24.595894770596331</c:v>
                </c:pt>
                <c:pt idx="438">
                  <c:v>26.260400026568668</c:v>
                </c:pt>
                <c:pt idx="439">
                  <c:v>25.06597704927</c:v>
                </c:pt>
                <c:pt idx="440">
                  <c:v>23.744215578799167</c:v>
                </c:pt>
                <c:pt idx="441">
                  <c:v>21.717616675813336</c:v>
                </c:pt>
                <c:pt idx="442">
                  <c:v>23.691555223696831</c:v>
                </c:pt>
                <c:pt idx="443">
                  <c:v>24.680058539391332</c:v>
                </c:pt>
                <c:pt idx="444">
                  <c:v>25.913739818321837</c:v>
                </c:pt>
                <c:pt idx="445">
                  <c:v>25.847904776188166</c:v>
                </c:pt>
                <c:pt idx="446">
                  <c:v>26.3939002964295</c:v>
                </c:pt>
                <c:pt idx="447">
                  <c:v>23.695377540262331</c:v>
                </c:pt>
                <c:pt idx="448">
                  <c:v>23.502237129837333</c:v>
                </c:pt>
                <c:pt idx="449">
                  <c:v>21.270625705531334</c:v>
                </c:pt>
                <c:pt idx="450">
                  <c:v>22.370908862787999</c:v>
                </c:pt>
                <c:pt idx="451">
                  <c:v>22.622914707142833</c:v>
                </c:pt>
                <c:pt idx="452">
                  <c:v>22.616268638018834</c:v>
                </c:pt>
                <c:pt idx="453">
                  <c:v>22.466734005295834</c:v>
                </c:pt>
                <c:pt idx="454">
                  <c:v>16.861820975145502</c:v>
                </c:pt>
                <c:pt idx="455">
                  <c:v>20.300282395336001</c:v>
                </c:pt>
                <c:pt idx="456">
                  <c:v>20.214578765777166</c:v>
                </c:pt>
                <c:pt idx="457">
                  <c:v>21.297277172146835</c:v>
                </c:pt>
                <c:pt idx="458">
                  <c:v>22.967114545336997</c:v>
                </c:pt>
                <c:pt idx="459">
                  <c:v>23.303533965382165</c:v>
                </c:pt>
                <c:pt idx="460">
                  <c:v>23.301659542803669</c:v>
                </c:pt>
                <c:pt idx="461">
                  <c:v>22.991297282722332</c:v>
                </c:pt>
                <c:pt idx="462">
                  <c:v>19.655614185040335</c:v>
                </c:pt>
                <c:pt idx="463">
                  <c:v>21.280081064581502</c:v>
                </c:pt>
                <c:pt idx="464">
                  <c:v>20.826402017515331</c:v>
                </c:pt>
                <c:pt idx="465">
                  <c:v>19.645011219195165</c:v>
                </c:pt>
                <c:pt idx="466">
                  <c:v>25.983264230385998</c:v>
                </c:pt>
                <c:pt idx="467">
                  <c:v>24.566744710295666</c:v>
                </c:pt>
                <c:pt idx="468">
                  <c:v>24.281487818610834</c:v>
                </c:pt>
                <c:pt idx="469">
                  <c:v>24.197418862261333</c:v>
                </c:pt>
                <c:pt idx="470">
                  <c:v>25.752066421126337</c:v>
                </c:pt>
                <c:pt idx="471">
                  <c:v>24.510178208348169</c:v>
                </c:pt>
                <c:pt idx="472">
                  <c:v>22.943477025564668</c:v>
                </c:pt>
                <c:pt idx="473">
                  <c:v>22.242340345348335</c:v>
                </c:pt>
                <c:pt idx="474">
                  <c:v>22.552153250079336</c:v>
                </c:pt>
                <c:pt idx="475">
                  <c:v>20.215777727799498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31297328"/>
        <c:axId val="-531289712"/>
      </c:lineChart>
      <c:dateAx>
        <c:axId val="-531297328"/>
        <c:scaling>
          <c:orientation val="minMax"/>
        </c:scaling>
        <c:delete val="0"/>
        <c:axPos val="b"/>
        <c:numFmt formatCode="[$-409]d\-mmm\-yy;@" sourceLinked="1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-531289712"/>
        <c:crosses val="autoZero"/>
        <c:auto val="1"/>
        <c:lblOffset val="100"/>
        <c:baseTimeUnit val="days"/>
      </c:dateAx>
      <c:valAx>
        <c:axId val="-531289712"/>
        <c:scaling>
          <c:orientation val="minMax"/>
          <c:min val="0"/>
        </c:scaling>
        <c:delete val="0"/>
        <c:axPos val="l"/>
        <c:majorGridlines/>
        <c:numFmt formatCode="_(* #,##0_);_(* \(#,##0\);_(* &quot;-&quot;_);_(@_)" sourceLinked="0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rgbClr val="0070C0"/>
                </a:solidFill>
              </a:defRPr>
            </a:pPr>
            <a:endParaRPr lang="en-US"/>
          </a:p>
        </c:txPr>
        <c:crossAx val="-531297328"/>
        <c:crosses val="autoZero"/>
        <c:crossBetween val="between"/>
      </c:valAx>
      <c:valAx>
        <c:axId val="-531302224"/>
        <c:scaling>
          <c:orientation val="minMax"/>
          <c:min val="0"/>
        </c:scaling>
        <c:delete val="0"/>
        <c:axPos val="r"/>
        <c:numFmt formatCode="_(* #,##0_);_(* \(#,##0\);_(* &quot;-&quot;_);_(@_)" sourceLinked="0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rgbClr val="C00000"/>
                </a:solidFill>
              </a:defRPr>
            </a:pPr>
            <a:endParaRPr lang="en-US"/>
          </a:p>
        </c:txPr>
        <c:crossAx val="-531316368"/>
        <c:crosses val="max"/>
        <c:crossBetween val="between"/>
      </c:valAx>
      <c:dateAx>
        <c:axId val="-531316368"/>
        <c:scaling>
          <c:orientation val="minMax"/>
        </c:scaling>
        <c:delete val="1"/>
        <c:axPos val="b"/>
        <c:numFmt formatCode="[$-409]d\-mmm\-yy;@" sourceLinked="1"/>
        <c:majorTickMark val="out"/>
        <c:minorTickMark val="none"/>
        <c:tickLblPos val="nextTo"/>
        <c:crossAx val="-531302224"/>
        <c:crosses val="autoZero"/>
        <c:auto val="1"/>
        <c:lblOffset val="100"/>
        <c:baseTimeUnit val="days"/>
      </c:dateAx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18839717957995869"/>
          <c:y val="0.92888758024035301"/>
          <c:w val="0.59304686314427801"/>
          <c:h val="6.1764749118691765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670275590551181E-2"/>
          <c:y val="3.0937007222701384E-2"/>
          <c:w val="0.93585148731408574"/>
          <c:h val="0.84993539269129825"/>
        </c:manualLayout>
      </c:layout>
      <c:areaChart>
        <c:grouping val="standard"/>
        <c:varyColors val="0"/>
        <c:ser>
          <c:idx val="1"/>
          <c:order val="1"/>
          <c:tx>
            <c:strRef>
              <c:f>'Time Played - Dates'!$AD$1</c:f>
              <c:strCache>
                <c:ptCount val="1"/>
                <c:pt idx="0">
                  <c:v>Average Number of Sessions</c:v>
                </c:pt>
              </c:strCache>
            </c:strRef>
          </c:tx>
          <c:spPr>
            <a:solidFill>
              <a:srgbClr val="C00000">
                <a:alpha val="25000"/>
              </a:srgbClr>
            </a:solidFill>
          </c:spPr>
          <c:cat>
            <c:numRef>
              <c:f>'Time Played - Dates'!$F$3:$F$478</c:f>
              <c:numCache>
                <c:formatCode>[$-409]d\-mmm\-yy;@</c:formatCode>
                <c:ptCount val="476"/>
                <c:pt idx="0">
                  <c:v>42446</c:v>
                </c:pt>
                <c:pt idx="1">
                  <c:v>42447</c:v>
                </c:pt>
                <c:pt idx="2">
                  <c:v>42448</c:v>
                </c:pt>
                <c:pt idx="3">
                  <c:v>42449</c:v>
                </c:pt>
                <c:pt idx="4">
                  <c:v>42450</c:v>
                </c:pt>
                <c:pt idx="5">
                  <c:v>42451</c:v>
                </c:pt>
                <c:pt idx="6">
                  <c:v>42452</c:v>
                </c:pt>
                <c:pt idx="7">
                  <c:v>42453</c:v>
                </c:pt>
                <c:pt idx="8">
                  <c:v>42454</c:v>
                </c:pt>
                <c:pt idx="9">
                  <c:v>42455</c:v>
                </c:pt>
                <c:pt idx="10">
                  <c:v>42456</c:v>
                </c:pt>
                <c:pt idx="11">
                  <c:v>42457</c:v>
                </c:pt>
                <c:pt idx="12">
                  <c:v>42458</c:v>
                </c:pt>
                <c:pt idx="13">
                  <c:v>42459</c:v>
                </c:pt>
                <c:pt idx="14">
                  <c:v>42460</c:v>
                </c:pt>
                <c:pt idx="15">
                  <c:v>42461</c:v>
                </c:pt>
                <c:pt idx="16">
                  <c:v>42462</c:v>
                </c:pt>
                <c:pt idx="17">
                  <c:v>42463</c:v>
                </c:pt>
                <c:pt idx="18">
                  <c:v>42464</c:v>
                </c:pt>
                <c:pt idx="19">
                  <c:v>42465</c:v>
                </c:pt>
                <c:pt idx="20">
                  <c:v>42466</c:v>
                </c:pt>
                <c:pt idx="21">
                  <c:v>42467</c:v>
                </c:pt>
                <c:pt idx="22">
                  <c:v>42468</c:v>
                </c:pt>
                <c:pt idx="23">
                  <c:v>42469</c:v>
                </c:pt>
                <c:pt idx="24">
                  <c:v>42470</c:v>
                </c:pt>
                <c:pt idx="25">
                  <c:v>42471</c:v>
                </c:pt>
                <c:pt idx="26">
                  <c:v>42472</c:v>
                </c:pt>
                <c:pt idx="27">
                  <c:v>42473</c:v>
                </c:pt>
                <c:pt idx="28">
                  <c:v>42474</c:v>
                </c:pt>
                <c:pt idx="29">
                  <c:v>42475</c:v>
                </c:pt>
                <c:pt idx="30">
                  <c:v>42476</c:v>
                </c:pt>
                <c:pt idx="31">
                  <c:v>42477</c:v>
                </c:pt>
                <c:pt idx="32">
                  <c:v>42478</c:v>
                </c:pt>
                <c:pt idx="33">
                  <c:v>42479</c:v>
                </c:pt>
                <c:pt idx="34">
                  <c:v>42480</c:v>
                </c:pt>
                <c:pt idx="35">
                  <c:v>42481</c:v>
                </c:pt>
                <c:pt idx="36">
                  <c:v>42482</c:v>
                </c:pt>
                <c:pt idx="37">
                  <c:v>42483</c:v>
                </c:pt>
                <c:pt idx="38">
                  <c:v>42484</c:v>
                </c:pt>
                <c:pt idx="39">
                  <c:v>42485</c:v>
                </c:pt>
                <c:pt idx="40">
                  <c:v>42486</c:v>
                </c:pt>
                <c:pt idx="41">
                  <c:v>42487</c:v>
                </c:pt>
                <c:pt idx="42">
                  <c:v>42488</c:v>
                </c:pt>
                <c:pt idx="43">
                  <c:v>42489</c:v>
                </c:pt>
                <c:pt idx="44">
                  <c:v>42490</c:v>
                </c:pt>
                <c:pt idx="45">
                  <c:v>42491</c:v>
                </c:pt>
                <c:pt idx="46">
                  <c:v>42492</c:v>
                </c:pt>
                <c:pt idx="47">
                  <c:v>42493</c:v>
                </c:pt>
                <c:pt idx="48">
                  <c:v>42494</c:v>
                </c:pt>
                <c:pt idx="49">
                  <c:v>42495</c:v>
                </c:pt>
                <c:pt idx="50">
                  <c:v>42496</c:v>
                </c:pt>
                <c:pt idx="51">
                  <c:v>42497</c:v>
                </c:pt>
                <c:pt idx="52">
                  <c:v>42498</c:v>
                </c:pt>
                <c:pt idx="53">
                  <c:v>42499</c:v>
                </c:pt>
                <c:pt idx="54">
                  <c:v>42500</c:v>
                </c:pt>
                <c:pt idx="55">
                  <c:v>42501</c:v>
                </c:pt>
                <c:pt idx="56">
                  <c:v>42502</c:v>
                </c:pt>
                <c:pt idx="57">
                  <c:v>42503</c:v>
                </c:pt>
                <c:pt idx="58">
                  <c:v>42504</c:v>
                </c:pt>
                <c:pt idx="59">
                  <c:v>42505</c:v>
                </c:pt>
                <c:pt idx="60">
                  <c:v>42506</c:v>
                </c:pt>
                <c:pt idx="61">
                  <c:v>42507</c:v>
                </c:pt>
                <c:pt idx="62">
                  <c:v>42508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42681</c:v>
                </c:pt>
                <c:pt idx="236">
                  <c:v>42682</c:v>
                </c:pt>
                <c:pt idx="237">
                  <c:v>42683</c:v>
                </c:pt>
                <c:pt idx="238">
                  <c:v>42684</c:v>
                </c:pt>
                <c:pt idx="239">
                  <c:v>42685</c:v>
                </c:pt>
                <c:pt idx="240">
                  <c:v>42686</c:v>
                </c:pt>
                <c:pt idx="241">
                  <c:v>42687</c:v>
                </c:pt>
                <c:pt idx="242">
                  <c:v>42688</c:v>
                </c:pt>
                <c:pt idx="243">
                  <c:v>42689</c:v>
                </c:pt>
                <c:pt idx="244">
                  <c:v>42690</c:v>
                </c:pt>
                <c:pt idx="245">
                  <c:v>42691</c:v>
                </c:pt>
                <c:pt idx="246">
                  <c:v>42692</c:v>
                </c:pt>
                <c:pt idx="247">
                  <c:v>42693</c:v>
                </c:pt>
                <c:pt idx="248">
                  <c:v>42694</c:v>
                </c:pt>
                <c:pt idx="249">
                  <c:v>42695</c:v>
                </c:pt>
                <c:pt idx="250">
                  <c:v>42696</c:v>
                </c:pt>
                <c:pt idx="251">
                  <c:v>42697</c:v>
                </c:pt>
                <c:pt idx="252">
                  <c:v>42698</c:v>
                </c:pt>
                <c:pt idx="253">
                  <c:v>42699</c:v>
                </c:pt>
                <c:pt idx="254">
                  <c:v>42700</c:v>
                </c:pt>
                <c:pt idx="255">
                  <c:v>42701</c:v>
                </c:pt>
                <c:pt idx="256">
                  <c:v>42702</c:v>
                </c:pt>
                <c:pt idx="257">
                  <c:v>42703</c:v>
                </c:pt>
                <c:pt idx="258">
                  <c:v>42704</c:v>
                </c:pt>
                <c:pt idx="259">
                  <c:v>42705</c:v>
                </c:pt>
                <c:pt idx="260">
                  <c:v>42706</c:v>
                </c:pt>
                <c:pt idx="261">
                  <c:v>42707</c:v>
                </c:pt>
                <c:pt idx="262">
                  <c:v>42708</c:v>
                </c:pt>
                <c:pt idx="263">
                  <c:v>42709</c:v>
                </c:pt>
                <c:pt idx="264">
                  <c:v>42710</c:v>
                </c:pt>
                <c:pt idx="265">
                  <c:v>42711</c:v>
                </c:pt>
                <c:pt idx="266">
                  <c:v>42712</c:v>
                </c:pt>
                <c:pt idx="267">
                  <c:v>42713</c:v>
                </c:pt>
                <c:pt idx="268">
                  <c:v>42714</c:v>
                </c:pt>
                <c:pt idx="269">
                  <c:v>42715</c:v>
                </c:pt>
                <c:pt idx="270">
                  <c:v>42716</c:v>
                </c:pt>
                <c:pt idx="271">
                  <c:v>42717</c:v>
                </c:pt>
                <c:pt idx="272">
                  <c:v>42718</c:v>
                </c:pt>
                <c:pt idx="273">
                  <c:v>42719</c:v>
                </c:pt>
                <c:pt idx="274">
                  <c:v>42720</c:v>
                </c:pt>
                <c:pt idx="275">
                  <c:v>42721</c:v>
                </c:pt>
                <c:pt idx="276">
                  <c:v>42722</c:v>
                </c:pt>
                <c:pt idx="277">
                  <c:v>42723</c:v>
                </c:pt>
                <c:pt idx="278">
                  <c:v>42724</c:v>
                </c:pt>
                <c:pt idx="279">
                  <c:v>42725</c:v>
                </c:pt>
                <c:pt idx="280">
                  <c:v>42726</c:v>
                </c:pt>
                <c:pt idx="281">
                  <c:v>42727</c:v>
                </c:pt>
                <c:pt idx="282">
                  <c:v>42728</c:v>
                </c:pt>
                <c:pt idx="283">
                  <c:v>42729</c:v>
                </c:pt>
                <c:pt idx="284">
                  <c:v>42730</c:v>
                </c:pt>
                <c:pt idx="285">
                  <c:v>42731</c:v>
                </c:pt>
                <c:pt idx="286">
                  <c:v>42732</c:v>
                </c:pt>
                <c:pt idx="287">
                  <c:v>42733</c:v>
                </c:pt>
                <c:pt idx="288">
                  <c:v>42734</c:v>
                </c:pt>
                <c:pt idx="289">
                  <c:v>42735</c:v>
                </c:pt>
                <c:pt idx="290">
                  <c:v>42736</c:v>
                </c:pt>
                <c:pt idx="291">
                  <c:v>42737</c:v>
                </c:pt>
                <c:pt idx="292">
                  <c:v>42738</c:v>
                </c:pt>
                <c:pt idx="293">
                  <c:v>42739</c:v>
                </c:pt>
                <c:pt idx="294">
                  <c:v>42740</c:v>
                </c:pt>
                <c:pt idx="295">
                  <c:v>42741</c:v>
                </c:pt>
                <c:pt idx="296">
                  <c:v>42742</c:v>
                </c:pt>
                <c:pt idx="297">
                  <c:v>42743</c:v>
                </c:pt>
                <c:pt idx="298">
                  <c:v>42744</c:v>
                </c:pt>
                <c:pt idx="299">
                  <c:v>42745</c:v>
                </c:pt>
                <c:pt idx="300">
                  <c:v>42746</c:v>
                </c:pt>
                <c:pt idx="301">
                  <c:v>42747</c:v>
                </c:pt>
                <c:pt idx="302">
                  <c:v>42748</c:v>
                </c:pt>
                <c:pt idx="303">
                  <c:v>42749</c:v>
                </c:pt>
                <c:pt idx="304">
                  <c:v>42750</c:v>
                </c:pt>
                <c:pt idx="305">
                  <c:v>42751</c:v>
                </c:pt>
                <c:pt idx="306">
                  <c:v>42752</c:v>
                </c:pt>
                <c:pt idx="307">
                  <c:v>42753</c:v>
                </c:pt>
                <c:pt idx="308">
                  <c:v>42754</c:v>
                </c:pt>
                <c:pt idx="309">
                  <c:v>42755</c:v>
                </c:pt>
                <c:pt idx="310">
                  <c:v>42756</c:v>
                </c:pt>
                <c:pt idx="311">
                  <c:v>42757</c:v>
                </c:pt>
                <c:pt idx="312">
                  <c:v>42758</c:v>
                </c:pt>
                <c:pt idx="313">
                  <c:v>42759</c:v>
                </c:pt>
                <c:pt idx="314">
                  <c:v>42760</c:v>
                </c:pt>
                <c:pt idx="315">
                  <c:v>42761</c:v>
                </c:pt>
                <c:pt idx="316">
                  <c:v>42762</c:v>
                </c:pt>
                <c:pt idx="317">
                  <c:v>42763</c:v>
                </c:pt>
                <c:pt idx="318">
                  <c:v>42764</c:v>
                </c:pt>
                <c:pt idx="319">
                  <c:v>42765</c:v>
                </c:pt>
                <c:pt idx="320">
                  <c:v>42766</c:v>
                </c:pt>
                <c:pt idx="321">
                  <c:v>42767</c:v>
                </c:pt>
                <c:pt idx="322">
                  <c:v>42768</c:v>
                </c:pt>
                <c:pt idx="323">
                  <c:v>42769</c:v>
                </c:pt>
                <c:pt idx="324">
                  <c:v>42770</c:v>
                </c:pt>
                <c:pt idx="325">
                  <c:v>42771</c:v>
                </c:pt>
                <c:pt idx="326">
                  <c:v>42772</c:v>
                </c:pt>
                <c:pt idx="327">
                  <c:v>42773</c:v>
                </c:pt>
                <c:pt idx="328">
                  <c:v>42774</c:v>
                </c:pt>
                <c:pt idx="329">
                  <c:v>42775</c:v>
                </c:pt>
                <c:pt idx="330">
                  <c:v>42776</c:v>
                </c:pt>
                <c:pt idx="331">
                  <c:v>42777</c:v>
                </c:pt>
                <c:pt idx="332">
                  <c:v>42778</c:v>
                </c:pt>
                <c:pt idx="333">
                  <c:v>42779</c:v>
                </c:pt>
                <c:pt idx="334">
                  <c:v>42780</c:v>
                </c:pt>
                <c:pt idx="335">
                  <c:v>42781</c:v>
                </c:pt>
                <c:pt idx="336">
                  <c:v>42782</c:v>
                </c:pt>
                <c:pt idx="337">
                  <c:v>42783</c:v>
                </c:pt>
                <c:pt idx="338">
                  <c:v>42784</c:v>
                </c:pt>
                <c:pt idx="339">
                  <c:v>42785</c:v>
                </c:pt>
                <c:pt idx="340">
                  <c:v>42786</c:v>
                </c:pt>
                <c:pt idx="341">
                  <c:v>42787</c:v>
                </c:pt>
                <c:pt idx="342">
                  <c:v>42788</c:v>
                </c:pt>
                <c:pt idx="343">
                  <c:v>42789</c:v>
                </c:pt>
                <c:pt idx="344">
                  <c:v>42790</c:v>
                </c:pt>
                <c:pt idx="345">
                  <c:v>42791</c:v>
                </c:pt>
                <c:pt idx="346">
                  <c:v>42792</c:v>
                </c:pt>
                <c:pt idx="347">
                  <c:v>42793</c:v>
                </c:pt>
                <c:pt idx="348">
                  <c:v>42794</c:v>
                </c:pt>
                <c:pt idx="349">
                  <c:v>42795</c:v>
                </c:pt>
                <c:pt idx="350">
                  <c:v>42796</c:v>
                </c:pt>
                <c:pt idx="351">
                  <c:v>42797</c:v>
                </c:pt>
                <c:pt idx="352">
                  <c:v>42798</c:v>
                </c:pt>
                <c:pt idx="353">
                  <c:v>42799</c:v>
                </c:pt>
                <c:pt idx="354">
                  <c:v>42800</c:v>
                </c:pt>
                <c:pt idx="355">
                  <c:v>42801</c:v>
                </c:pt>
                <c:pt idx="356">
                  <c:v>42802</c:v>
                </c:pt>
                <c:pt idx="357">
                  <c:v>42803</c:v>
                </c:pt>
                <c:pt idx="358">
                  <c:v>42804</c:v>
                </c:pt>
                <c:pt idx="359">
                  <c:v>42805</c:v>
                </c:pt>
                <c:pt idx="360">
                  <c:v>42806</c:v>
                </c:pt>
                <c:pt idx="361">
                  <c:v>42807</c:v>
                </c:pt>
                <c:pt idx="362">
                  <c:v>42808</c:v>
                </c:pt>
                <c:pt idx="363">
                  <c:v>42809</c:v>
                </c:pt>
                <c:pt idx="364">
                  <c:v>42810</c:v>
                </c:pt>
                <c:pt idx="365">
                  <c:v>42811</c:v>
                </c:pt>
                <c:pt idx="366">
                  <c:v>42812</c:v>
                </c:pt>
                <c:pt idx="367">
                  <c:v>42813</c:v>
                </c:pt>
                <c:pt idx="368">
                  <c:v>42814</c:v>
                </c:pt>
                <c:pt idx="369">
                  <c:v>42815</c:v>
                </c:pt>
                <c:pt idx="370">
                  <c:v>42816</c:v>
                </c:pt>
                <c:pt idx="371">
                  <c:v>42817</c:v>
                </c:pt>
                <c:pt idx="372">
                  <c:v>42818</c:v>
                </c:pt>
                <c:pt idx="373">
                  <c:v>42819</c:v>
                </c:pt>
                <c:pt idx="374">
                  <c:v>42820</c:v>
                </c:pt>
                <c:pt idx="375">
                  <c:v>42821</c:v>
                </c:pt>
                <c:pt idx="376">
                  <c:v>42822</c:v>
                </c:pt>
                <c:pt idx="377">
                  <c:v>42823</c:v>
                </c:pt>
                <c:pt idx="378">
                  <c:v>42824</c:v>
                </c:pt>
                <c:pt idx="379">
                  <c:v>42825</c:v>
                </c:pt>
                <c:pt idx="380">
                  <c:v>42826</c:v>
                </c:pt>
                <c:pt idx="381">
                  <c:v>42827</c:v>
                </c:pt>
                <c:pt idx="382">
                  <c:v>42828</c:v>
                </c:pt>
                <c:pt idx="383">
                  <c:v>42829</c:v>
                </c:pt>
                <c:pt idx="384">
                  <c:v>42830</c:v>
                </c:pt>
                <c:pt idx="385">
                  <c:v>42831</c:v>
                </c:pt>
                <c:pt idx="386">
                  <c:v>42832</c:v>
                </c:pt>
                <c:pt idx="387">
                  <c:v>42833</c:v>
                </c:pt>
                <c:pt idx="388">
                  <c:v>42834</c:v>
                </c:pt>
                <c:pt idx="389">
                  <c:v>42835</c:v>
                </c:pt>
                <c:pt idx="390">
                  <c:v>42836</c:v>
                </c:pt>
                <c:pt idx="391">
                  <c:v>42837</c:v>
                </c:pt>
                <c:pt idx="392">
                  <c:v>42838</c:v>
                </c:pt>
                <c:pt idx="393">
                  <c:v>42839</c:v>
                </c:pt>
                <c:pt idx="394">
                  <c:v>42840</c:v>
                </c:pt>
                <c:pt idx="395">
                  <c:v>42841</c:v>
                </c:pt>
                <c:pt idx="396">
                  <c:v>42842</c:v>
                </c:pt>
                <c:pt idx="397">
                  <c:v>42843</c:v>
                </c:pt>
                <c:pt idx="398">
                  <c:v>42844</c:v>
                </c:pt>
                <c:pt idx="399">
                  <c:v>42845</c:v>
                </c:pt>
                <c:pt idx="400">
                  <c:v>42846</c:v>
                </c:pt>
                <c:pt idx="401">
                  <c:v>42847</c:v>
                </c:pt>
                <c:pt idx="402">
                  <c:v>42848</c:v>
                </c:pt>
                <c:pt idx="403">
                  <c:v>42849</c:v>
                </c:pt>
                <c:pt idx="404">
                  <c:v>42850</c:v>
                </c:pt>
                <c:pt idx="405">
                  <c:v>42851</c:v>
                </c:pt>
                <c:pt idx="406">
                  <c:v>42852</c:v>
                </c:pt>
                <c:pt idx="407">
                  <c:v>42853</c:v>
                </c:pt>
                <c:pt idx="408">
                  <c:v>42854</c:v>
                </c:pt>
                <c:pt idx="409">
                  <c:v>42855</c:v>
                </c:pt>
                <c:pt idx="410">
                  <c:v>42856</c:v>
                </c:pt>
                <c:pt idx="411">
                  <c:v>42857</c:v>
                </c:pt>
                <c:pt idx="412">
                  <c:v>42858</c:v>
                </c:pt>
                <c:pt idx="413">
                  <c:v>42859</c:v>
                </c:pt>
                <c:pt idx="414">
                  <c:v>42860</c:v>
                </c:pt>
                <c:pt idx="415">
                  <c:v>42861</c:v>
                </c:pt>
                <c:pt idx="416">
                  <c:v>42862</c:v>
                </c:pt>
                <c:pt idx="417">
                  <c:v>42863</c:v>
                </c:pt>
                <c:pt idx="418">
                  <c:v>42864</c:v>
                </c:pt>
                <c:pt idx="419">
                  <c:v>42865</c:v>
                </c:pt>
                <c:pt idx="420">
                  <c:v>42866</c:v>
                </c:pt>
                <c:pt idx="421">
                  <c:v>42867</c:v>
                </c:pt>
                <c:pt idx="422">
                  <c:v>42868</c:v>
                </c:pt>
                <c:pt idx="423">
                  <c:v>42869</c:v>
                </c:pt>
                <c:pt idx="424">
                  <c:v>42870</c:v>
                </c:pt>
                <c:pt idx="425">
                  <c:v>42871</c:v>
                </c:pt>
                <c:pt idx="426">
                  <c:v>42872</c:v>
                </c:pt>
                <c:pt idx="427">
                  <c:v>42873</c:v>
                </c:pt>
                <c:pt idx="428">
                  <c:v>42874</c:v>
                </c:pt>
                <c:pt idx="429">
                  <c:v>42875</c:v>
                </c:pt>
                <c:pt idx="430">
                  <c:v>42876</c:v>
                </c:pt>
                <c:pt idx="431">
                  <c:v>42877</c:v>
                </c:pt>
                <c:pt idx="432">
                  <c:v>42878</c:v>
                </c:pt>
                <c:pt idx="433">
                  <c:v>42879</c:v>
                </c:pt>
                <c:pt idx="434">
                  <c:v>42880</c:v>
                </c:pt>
                <c:pt idx="435">
                  <c:v>42881</c:v>
                </c:pt>
                <c:pt idx="436">
                  <c:v>42882</c:v>
                </c:pt>
                <c:pt idx="437">
                  <c:v>42883</c:v>
                </c:pt>
                <c:pt idx="438">
                  <c:v>42884</c:v>
                </c:pt>
                <c:pt idx="439">
                  <c:v>42885</c:v>
                </c:pt>
                <c:pt idx="440">
                  <c:v>42886</c:v>
                </c:pt>
                <c:pt idx="441">
                  <c:v>42887</c:v>
                </c:pt>
                <c:pt idx="442">
                  <c:v>42888</c:v>
                </c:pt>
                <c:pt idx="443">
                  <c:v>42889</c:v>
                </c:pt>
                <c:pt idx="444">
                  <c:v>42890</c:v>
                </c:pt>
                <c:pt idx="445">
                  <c:v>42891</c:v>
                </c:pt>
                <c:pt idx="446">
                  <c:v>42892</c:v>
                </c:pt>
                <c:pt idx="447">
                  <c:v>42893</c:v>
                </c:pt>
                <c:pt idx="448">
                  <c:v>42894</c:v>
                </c:pt>
                <c:pt idx="449">
                  <c:v>42895</c:v>
                </c:pt>
                <c:pt idx="450">
                  <c:v>42896</c:v>
                </c:pt>
                <c:pt idx="451">
                  <c:v>42897</c:v>
                </c:pt>
                <c:pt idx="452">
                  <c:v>42898</c:v>
                </c:pt>
                <c:pt idx="453">
                  <c:v>42899</c:v>
                </c:pt>
                <c:pt idx="454">
                  <c:v>42900</c:v>
                </c:pt>
                <c:pt idx="455">
                  <c:v>42901</c:v>
                </c:pt>
                <c:pt idx="456">
                  <c:v>42902</c:v>
                </c:pt>
                <c:pt idx="457">
                  <c:v>42903</c:v>
                </c:pt>
                <c:pt idx="458">
                  <c:v>42904</c:v>
                </c:pt>
                <c:pt idx="459">
                  <c:v>42905</c:v>
                </c:pt>
                <c:pt idx="460">
                  <c:v>42906</c:v>
                </c:pt>
                <c:pt idx="461">
                  <c:v>42907</c:v>
                </c:pt>
                <c:pt idx="462">
                  <c:v>42908</c:v>
                </c:pt>
                <c:pt idx="463">
                  <c:v>42909</c:v>
                </c:pt>
                <c:pt idx="464">
                  <c:v>42910</c:v>
                </c:pt>
                <c:pt idx="465">
                  <c:v>42911</c:v>
                </c:pt>
                <c:pt idx="466">
                  <c:v>42912</c:v>
                </c:pt>
                <c:pt idx="467">
                  <c:v>42913</c:v>
                </c:pt>
                <c:pt idx="468">
                  <c:v>42914</c:v>
                </c:pt>
                <c:pt idx="469">
                  <c:v>42915</c:v>
                </c:pt>
                <c:pt idx="470">
                  <c:v>42916</c:v>
                </c:pt>
                <c:pt idx="471">
                  <c:v>42917</c:v>
                </c:pt>
                <c:pt idx="472">
                  <c:v>42918</c:v>
                </c:pt>
                <c:pt idx="473">
                  <c:v>42919</c:v>
                </c:pt>
                <c:pt idx="474">
                  <c:v>42920</c:v>
                </c:pt>
                <c:pt idx="475">
                  <c:v>42921</c:v>
                </c:pt>
              </c:numCache>
            </c:numRef>
          </c:cat>
          <c:val>
            <c:numRef>
              <c:f>'Time Played - Dates'!$AD$3:$AD$477</c:f>
              <c:numCache>
                <c:formatCode>_(* #,##0.00_);_(* \(#,##0.00\);_(* "-"??_);_(@_)</c:formatCode>
                <c:ptCount val="475"/>
                <c:pt idx="0">
                  <c:v>3.5477081594350994</c:v>
                </c:pt>
                <c:pt idx="1">
                  <c:v>3.5477081594350994</c:v>
                </c:pt>
                <c:pt idx="2">
                  <c:v>3.5477081594350994</c:v>
                </c:pt>
                <c:pt idx="3">
                  <c:v>3.5477081594350994</c:v>
                </c:pt>
                <c:pt idx="4">
                  <c:v>3.5477081594350994</c:v>
                </c:pt>
                <c:pt idx="5">
                  <c:v>3.5477081594350994</c:v>
                </c:pt>
                <c:pt idx="6">
                  <c:v>3.5477081594350994</c:v>
                </c:pt>
                <c:pt idx="7">
                  <c:v>3.5477081594350994</c:v>
                </c:pt>
                <c:pt idx="8">
                  <c:v>3.5477081594350994</c:v>
                </c:pt>
                <c:pt idx="9">
                  <c:v>3.5477081594350994</c:v>
                </c:pt>
                <c:pt idx="10">
                  <c:v>3.5477081594350994</c:v>
                </c:pt>
                <c:pt idx="11">
                  <c:v>3.5477081594350994</c:v>
                </c:pt>
                <c:pt idx="12">
                  <c:v>3.5477081594350994</c:v>
                </c:pt>
                <c:pt idx="13">
                  <c:v>3.5477081594350994</c:v>
                </c:pt>
                <c:pt idx="14">
                  <c:v>3.5477081594350994</c:v>
                </c:pt>
                <c:pt idx="15">
                  <c:v>3.5477081594350994</c:v>
                </c:pt>
                <c:pt idx="16">
                  <c:v>3.5477081594350994</c:v>
                </c:pt>
                <c:pt idx="17">
                  <c:v>3.5477081594350994</c:v>
                </c:pt>
                <c:pt idx="18">
                  <c:v>3.5477081594350994</c:v>
                </c:pt>
                <c:pt idx="19">
                  <c:v>3.5477081594350994</c:v>
                </c:pt>
                <c:pt idx="20">
                  <c:v>3.5477081594350994</c:v>
                </c:pt>
                <c:pt idx="21">
                  <c:v>3.5477081594350994</c:v>
                </c:pt>
                <c:pt idx="22">
                  <c:v>3.5477081594350994</c:v>
                </c:pt>
                <c:pt idx="23">
                  <c:v>3.5477081594350994</c:v>
                </c:pt>
                <c:pt idx="24">
                  <c:v>3.5477081594350994</c:v>
                </c:pt>
                <c:pt idx="25">
                  <c:v>3.5477081594350994</c:v>
                </c:pt>
                <c:pt idx="26">
                  <c:v>3.5477081594350994</c:v>
                </c:pt>
                <c:pt idx="27">
                  <c:v>3.5477081594350994</c:v>
                </c:pt>
                <c:pt idx="28">
                  <c:v>3.5477081594350994</c:v>
                </c:pt>
                <c:pt idx="29">
                  <c:v>3.5477081594350994</c:v>
                </c:pt>
                <c:pt idx="30">
                  <c:v>3.5477081594350994</c:v>
                </c:pt>
                <c:pt idx="31">
                  <c:v>3.5477081594350994</c:v>
                </c:pt>
                <c:pt idx="32">
                  <c:v>3.5477081594350994</c:v>
                </c:pt>
                <c:pt idx="33">
                  <c:v>3.5477081594350994</c:v>
                </c:pt>
                <c:pt idx="34">
                  <c:v>3.5477081594350994</c:v>
                </c:pt>
                <c:pt idx="35">
                  <c:v>3.5477081594350994</c:v>
                </c:pt>
                <c:pt idx="36">
                  <c:v>3.5477081594350994</c:v>
                </c:pt>
                <c:pt idx="37">
                  <c:v>3.5477081594350994</c:v>
                </c:pt>
                <c:pt idx="38">
                  <c:v>3.5477081594350994</c:v>
                </c:pt>
                <c:pt idx="39">
                  <c:v>3.5477081594350994</c:v>
                </c:pt>
                <c:pt idx="40">
                  <c:v>3.5477081594350994</c:v>
                </c:pt>
                <c:pt idx="41">
                  <c:v>3.5477081594350994</c:v>
                </c:pt>
                <c:pt idx="42">
                  <c:v>3.5477081594350994</c:v>
                </c:pt>
                <c:pt idx="43">
                  <c:v>3.5477081594350994</c:v>
                </c:pt>
                <c:pt idx="44">
                  <c:v>3.5477081594350994</c:v>
                </c:pt>
                <c:pt idx="45">
                  <c:v>3.5477081594350994</c:v>
                </c:pt>
                <c:pt idx="46">
                  <c:v>3.5477081594350994</c:v>
                </c:pt>
                <c:pt idx="47">
                  <c:v>3.5477081594350994</c:v>
                </c:pt>
                <c:pt idx="48">
                  <c:v>3.5977959604514749</c:v>
                </c:pt>
                <c:pt idx="49">
                  <c:v>3.5977959604514749</c:v>
                </c:pt>
                <c:pt idx="50">
                  <c:v>3.5977959604514749</c:v>
                </c:pt>
                <c:pt idx="51">
                  <c:v>3.5977959604514749</c:v>
                </c:pt>
                <c:pt idx="52">
                  <c:v>3.5977959604514749</c:v>
                </c:pt>
                <c:pt idx="53">
                  <c:v>3.5977959604514749</c:v>
                </c:pt>
                <c:pt idx="54">
                  <c:v>3.5977959604514749</c:v>
                </c:pt>
                <c:pt idx="55">
                  <c:v>3.5977959604514749</c:v>
                </c:pt>
                <c:pt idx="56">
                  <c:v>3.5977959604514749</c:v>
                </c:pt>
                <c:pt idx="57">
                  <c:v>3.5977959604514749</c:v>
                </c:pt>
                <c:pt idx="58">
                  <c:v>3.5977959604514749</c:v>
                </c:pt>
                <c:pt idx="59">
                  <c:v>3.5977959604514749</c:v>
                </c:pt>
                <c:pt idx="60">
                  <c:v>3.5977959604514749</c:v>
                </c:pt>
                <c:pt idx="61">
                  <c:v>3.5977959604514749</c:v>
                </c:pt>
                <c:pt idx="62">
                  <c:v>3.5977959604514749</c:v>
                </c:pt>
                <c:pt idx="63">
                  <c:v>3.5977959604514749</c:v>
                </c:pt>
                <c:pt idx="64">
                  <c:v>3.5977959604514749</c:v>
                </c:pt>
                <c:pt idx="65">
                  <c:v>3.5977959604514749</c:v>
                </c:pt>
                <c:pt idx="66">
                  <c:v>3.5977959604514749</c:v>
                </c:pt>
                <c:pt idx="67">
                  <c:v>3.5977959604514749</c:v>
                </c:pt>
                <c:pt idx="68">
                  <c:v>3.5977959604514749</c:v>
                </c:pt>
                <c:pt idx="69">
                  <c:v>3.5977959604514749</c:v>
                </c:pt>
                <c:pt idx="70">
                  <c:v>3.5977959604514749</c:v>
                </c:pt>
                <c:pt idx="71">
                  <c:v>3.5977959604514749</c:v>
                </c:pt>
                <c:pt idx="72">
                  <c:v>3.5977959604514749</c:v>
                </c:pt>
                <c:pt idx="73">
                  <c:v>3.5977959604514749</c:v>
                </c:pt>
                <c:pt idx="74">
                  <c:v>3.5977959604514749</c:v>
                </c:pt>
                <c:pt idx="75">
                  <c:v>3.5977959604514749</c:v>
                </c:pt>
                <c:pt idx="76">
                  <c:v>3.5977959604514749</c:v>
                </c:pt>
                <c:pt idx="77">
                  <c:v>3.5977959604514749</c:v>
                </c:pt>
                <c:pt idx="78">
                  <c:v>3.5977959604514749</c:v>
                </c:pt>
                <c:pt idx="79">
                  <c:v>3.5977959604514749</c:v>
                </c:pt>
                <c:pt idx="80">
                  <c:v>3.5977959604514749</c:v>
                </c:pt>
                <c:pt idx="81">
                  <c:v>3.5977959604514749</c:v>
                </c:pt>
                <c:pt idx="82">
                  <c:v>3.5977959604514749</c:v>
                </c:pt>
                <c:pt idx="83">
                  <c:v>3.5977959604514749</c:v>
                </c:pt>
                <c:pt idx="84">
                  <c:v>3.5977959604514749</c:v>
                </c:pt>
                <c:pt idx="85">
                  <c:v>3.5977959604514749</c:v>
                </c:pt>
                <c:pt idx="86">
                  <c:v>3.5977959604514749</c:v>
                </c:pt>
                <c:pt idx="87">
                  <c:v>3.5977959604514749</c:v>
                </c:pt>
                <c:pt idx="88">
                  <c:v>3.5977959604514749</c:v>
                </c:pt>
                <c:pt idx="89">
                  <c:v>3.5977959604514749</c:v>
                </c:pt>
                <c:pt idx="90">
                  <c:v>3.5977959604514749</c:v>
                </c:pt>
                <c:pt idx="91">
                  <c:v>4.0811588957097351</c:v>
                </c:pt>
                <c:pt idx="92">
                  <c:v>4.0811588957097351</c:v>
                </c:pt>
                <c:pt idx="93">
                  <c:v>4.0811588957097351</c:v>
                </c:pt>
                <c:pt idx="94">
                  <c:v>4.0811588957097351</c:v>
                </c:pt>
                <c:pt idx="95">
                  <c:v>4.0811588957097351</c:v>
                </c:pt>
                <c:pt idx="96">
                  <c:v>4.0811588957097351</c:v>
                </c:pt>
                <c:pt idx="97">
                  <c:v>4.0811588957097351</c:v>
                </c:pt>
                <c:pt idx="98">
                  <c:v>4.0811588957097351</c:v>
                </c:pt>
                <c:pt idx="99">
                  <c:v>4.0811588957097351</c:v>
                </c:pt>
                <c:pt idx="100">
                  <c:v>4.0811588957097351</c:v>
                </c:pt>
                <c:pt idx="101">
                  <c:v>4.0811588957097351</c:v>
                </c:pt>
                <c:pt idx="102">
                  <c:v>4.0811588957097351</c:v>
                </c:pt>
                <c:pt idx="103">
                  <c:v>4.0811588957097351</c:v>
                </c:pt>
                <c:pt idx="104">
                  <c:v>4.0811588957097351</c:v>
                </c:pt>
                <c:pt idx="105">
                  <c:v>4.0811588957097351</c:v>
                </c:pt>
                <c:pt idx="106">
                  <c:v>4.0811588957097351</c:v>
                </c:pt>
                <c:pt idx="107">
                  <c:v>4.0811588957097351</c:v>
                </c:pt>
                <c:pt idx="108">
                  <c:v>4.0811588957097351</c:v>
                </c:pt>
                <c:pt idx="109">
                  <c:v>4.0811588957097351</c:v>
                </c:pt>
                <c:pt idx="110">
                  <c:v>4.0811588957097351</c:v>
                </c:pt>
                <c:pt idx="111">
                  <c:v>4.0811588957097351</c:v>
                </c:pt>
                <c:pt idx="112">
                  <c:v>4.0811588957097351</c:v>
                </c:pt>
                <c:pt idx="113">
                  <c:v>4.0811588957097351</c:v>
                </c:pt>
                <c:pt idx="114">
                  <c:v>4.0811588957097351</c:v>
                </c:pt>
                <c:pt idx="115">
                  <c:v>4.0811588957097351</c:v>
                </c:pt>
                <c:pt idx="116">
                  <c:v>4.0811588957097351</c:v>
                </c:pt>
                <c:pt idx="117">
                  <c:v>4.0811588957097351</c:v>
                </c:pt>
                <c:pt idx="118">
                  <c:v>4.0811588957097351</c:v>
                </c:pt>
                <c:pt idx="119">
                  <c:v>4.0811588957097351</c:v>
                </c:pt>
                <c:pt idx="120">
                  <c:v>4.0811588957097351</c:v>
                </c:pt>
                <c:pt idx="121">
                  <c:v>4.0811588957097351</c:v>
                </c:pt>
                <c:pt idx="122">
                  <c:v>4.0811588957097351</c:v>
                </c:pt>
                <c:pt idx="123">
                  <c:v>4.0811588957097351</c:v>
                </c:pt>
                <c:pt idx="124">
                  <c:v>4.0811588957097351</c:v>
                </c:pt>
                <c:pt idx="125">
                  <c:v>4.0811588957097351</c:v>
                </c:pt>
                <c:pt idx="126">
                  <c:v>4.0811588957097351</c:v>
                </c:pt>
                <c:pt idx="127">
                  <c:v>4.0811588957097351</c:v>
                </c:pt>
                <c:pt idx="128">
                  <c:v>4.0811588957097351</c:v>
                </c:pt>
                <c:pt idx="129">
                  <c:v>4.0811588957097351</c:v>
                </c:pt>
                <c:pt idx="130">
                  <c:v>4.0811588957097351</c:v>
                </c:pt>
                <c:pt idx="131">
                  <c:v>4.0811588957097351</c:v>
                </c:pt>
                <c:pt idx="132">
                  <c:v>4.0811588957097351</c:v>
                </c:pt>
                <c:pt idx="133">
                  <c:v>4.0811588957097351</c:v>
                </c:pt>
                <c:pt idx="134">
                  <c:v>3.5486984962304806</c:v>
                </c:pt>
                <c:pt idx="135">
                  <c:v>3.5486984962304806</c:v>
                </c:pt>
                <c:pt idx="136">
                  <c:v>3.5486984962304806</c:v>
                </c:pt>
                <c:pt idx="137">
                  <c:v>3.5486984962304806</c:v>
                </c:pt>
                <c:pt idx="138">
                  <c:v>3.5486984962304806</c:v>
                </c:pt>
                <c:pt idx="139">
                  <c:v>3.5486984962304806</c:v>
                </c:pt>
                <c:pt idx="140">
                  <c:v>3.5486984962304806</c:v>
                </c:pt>
                <c:pt idx="141">
                  <c:v>3.5486984962304806</c:v>
                </c:pt>
                <c:pt idx="142">
                  <c:v>3.5486984962304806</c:v>
                </c:pt>
                <c:pt idx="143">
                  <c:v>3.5486984962304806</c:v>
                </c:pt>
                <c:pt idx="144">
                  <c:v>3.5486984962304806</c:v>
                </c:pt>
                <c:pt idx="145">
                  <c:v>3.5486984962304806</c:v>
                </c:pt>
                <c:pt idx="146">
                  <c:v>3.5486984962304806</c:v>
                </c:pt>
                <c:pt idx="147">
                  <c:v>3.5486984962304806</c:v>
                </c:pt>
                <c:pt idx="148">
                  <c:v>3.5486984962304806</c:v>
                </c:pt>
                <c:pt idx="149">
                  <c:v>3.5486984962304806</c:v>
                </c:pt>
                <c:pt idx="150">
                  <c:v>3.5486984962304806</c:v>
                </c:pt>
                <c:pt idx="151">
                  <c:v>3.5486984962304806</c:v>
                </c:pt>
                <c:pt idx="152">
                  <c:v>3.5486984962304806</c:v>
                </c:pt>
                <c:pt idx="153">
                  <c:v>3.5486984962304806</c:v>
                </c:pt>
                <c:pt idx="154">
                  <c:v>3.5486984962304806</c:v>
                </c:pt>
                <c:pt idx="155">
                  <c:v>3.5486984962304806</c:v>
                </c:pt>
                <c:pt idx="156">
                  <c:v>3.5486984962304806</c:v>
                </c:pt>
                <c:pt idx="157">
                  <c:v>3.5486984962304806</c:v>
                </c:pt>
                <c:pt idx="158">
                  <c:v>3.5486984962304806</c:v>
                </c:pt>
                <c:pt idx="159">
                  <c:v>3.5486984962304806</c:v>
                </c:pt>
                <c:pt idx="160">
                  <c:v>3.5486984962304806</c:v>
                </c:pt>
                <c:pt idx="161">
                  <c:v>3.5486984962304806</c:v>
                </c:pt>
                <c:pt idx="162">
                  <c:v>3.5486984962304806</c:v>
                </c:pt>
                <c:pt idx="163">
                  <c:v>3.5486984962304806</c:v>
                </c:pt>
                <c:pt idx="164">
                  <c:v>3.5486984962304806</c:v>
                </c:pt>
                <c:pt idx="165">
                  <c:v>3.5486984962304806</c:v>
                </c:pt>
                <c:pt idx="166">
                  <c:v>3.5486984962304806</c:v>
                </c:pt>
                <c:pt idx="167">
                  <c:v>3.5486984962304806</c:v>
                </c:pt>
                <c:pt idx="168">
                  <c:v>3.5486984962304806</c:v>
                </c:pt>
                <c:pt idx="169">
                  <c:v>3.5486984962304806</c:v>
                </c:pt>
                <c:pt idx="170">
                  <c:v>3.5486984962304806</c:v>
                </c:pt>
                <c:pt idx="171">
                  <c:v>3.5486984962304806</c:v>
                </c:pt>
                <c:pt idx="172">
                  <c:v>3.5486984962304806</c:v>
                </c:pt>
                <c:pt idx="173">
                  <c:v>3.5486984962304806</c:v>
                </c:pt>
                <c:pt idx="174">
                  <c:v>3.5486984962304806</c:v>
                </c:pt>
                <c:pt idx="175">
                  <c:v>3.5486984962304806</c:v>
                </c:pt>
                <c:pt idx="176">
                  <c:v>3.5486984962304806</c:v>
                </c:pt>
                <c:pt idx="177">
                  <c:v>3.5486984962304806</c:v>
                </c:pt>
                <c:pt idx="178">
                  <c:v>3.5486984962304806</c:v>
                </c:pt>
                <c:pt idx="179">
                  <c:v>3.5486984962304806</c:v>
                </c:pt>
                <c:pt idx="180">
                  <c:v>3.5486984962304806</c:v>
                </c:pt>
                <c:pt idx="181">
                  <c:v>3.4737684419051886</c:v>
                </c:pt>
                <c:pt idx="182">
                  <c:v>3.4737684419051886</c:v>
                </c:pt>
                <c:pt idx="183">
                  <c:v>3.4737684419051886</c:v>
                </c:pt>
                <c:pt idx="184">
                  <c:v>3.4737684419051886</c:v>
                </c:pt>
                <c:pt idx="185">
                  <c:v>3.4737684419051886</c:v>
                </c:pt>
                <c:pt idx="186">
                  <c:v>3.4737684419051886</c:v>
                </c:pt>
                <c:pt idx="187">
                  <c:v>3.4737684419051886</c:v>
                </c:pt>
                <c:pt idx="188">
                  <c:v>3.4737684419051886</c:v>
                </c:pt>
                <c:pt idx="189">
                  <c:v>3.4737684419051886</c:v>
                </c:pt>
                <c:pt idx="190">
                  <c:v>3.4737684419051886</c:v>
                </c:pt>
                <c:pt idx="191">
                  <c:v>3.4737684419051886</c:v>
                </c:pt>
                <c:pt idx="192">
                  <c:v>3.4737684419051886</c:v>
                </c:pt>
                <c:pt idx="193">
                  <c:v>3.4737684419051886</c:v>
                </c:pt>
                <c:pt idx="194">
                  <c:v>3.4737684419051886</c:v>
                </c:pt>
                <c:pt idx="195">
                  <c:v>3.4737684419051886</c:v>
                </c:pt>
                <c:pt idx="196">
                  <c:v>3.4737684419051886</c:v>
                </c:pt>
                <c:pt idx="197">
                  <c:v>3.4737684419051886</c:v>
                </c:pt>
                <c:pt idx="198">
                  <c:v>3.4737684419051886</c:v>
                </c:pt>
                <c:pt idx="199">
                  <c:v>3.4737684419051886</c:v>
                </c:pt>
                <c:pt idx="200">
                  <c:v>3.4737684419051886</c:v>
                </c:pt>
                <c:pt idx="201">
                  <c:v>3.4737684419051886</c:v>
                </c:pt>
                <c:pt idx="202">
                  <c:v>3.4737684419051886</c:v>
                </c:pt>
                <c:pt idx="203">
                  <c:v>3.4737684419051886</c:v>
                </c:pt>
                <c:pt idx="204">
                  <c:v>3.4737684419051886</c:v>
                </c:pt>
                <c:pt idx="205">
                  <c:v>3.4737684419051886</c:v>
                </c:pt>
                <c:pt idx="206">
                  <c:v>3.4737684419051886</c:v>
                </c:pt>
                <c:pt idx="207">
                  <c:v>3.4737684419051886</c:v>
                </c:pt>
                <c:pt idx="208">
                  <c:v>3.4737684419051886</c:v>
                </c:pt>
                <c:pt idx="209">
                  <c:v>4.1793858633712277</c:v>
                </c:pt>
                <c:pt idx="210">
                  <c:v>4.1793858633712277</c:v>
                </c:pt>
                <c:pt idx="211">
                  <c:v>4.1793858633712277</c:v>
                </c:pt>
                <c:pt idx="212">
                  <c:v>4.1793858633712277</c:v>
                </c:pt>
                <c:pt idx="213">
                  <c:v>4.1793858633712277</c:v>
                </c:pt>
                <c:pt idx="214">
                  <c:v>4.1793858633712277</c:v>
                </c:pt>
                <c:pt idx="215">
                  <c:v>4.1793858633712277</c:v>
                </c:pt>
                <c:pt idx="216">
                  <c:v>4.1793858633712277</c:v>
                </c:pt>
                <c:pt idx="217">
                  <c:v>4.1793858633712277</c:v>
                </c:pt>
                <c:pt idx="218">
                  <c:v>4.1793858633712277</c:v>
                </c:pt>
                <c:pt idx="219">
                  <c:v>4.1793858633712277</c:v>
                </c:pt>
                <c:pt idx="220">
                  <c:v>4.1793858633712277</c:v>
                </c:pt>
                <c:pt idx="221">
                  <c:v>4.1793858633712277</c:v>
                </c:pt>
                <c:pt idx="222">
                  <c:v>4.1793858633712277</c:v>
                </c:pt>
                <c:pt idx="223">
                  <c:v>4.1793858633712277</c:v>
                </c:pt>
                <c:pt idx="224">
                  <c:v>4.1793858633712277</c:v>
                </c:pt>
                <c:pt idx="225">
                  <c:v>4.1793858633712277</c:v>
                </c:pt>
                <c:pt idx="226">
                  <c:v>4.1793858633712277</c:v>
                </c:pt>
                <c:pt idx="227">
                  <c:v>4.1793858633712277</c:v>
                </c:pt>
                <c:pt idx="228">
                  <c:v>4.1793858633712277</c:v>
                </c:pt>
                <c:pt idx="229">
                  <c:v>4.1793858633712277</c:v>
                </c:pt>
                <c:pt idx="230">
                  <c:v>4.1793858633712277</c:v>
                </c:pt>
                <c:pt idx="231">
                  <c:v>4.1793858633712277</c:v>
                </c:pt>
                <c:pt idx="232">
                  <c:v>4.1793858633712277</c:v>
                </c:pt>
                <c:pt idx="233">
                  <c:v>4.1793858633712277</c:v>
                </c:pt>
                <c:pt idx="234">
                  <c:v>4.1793858633712277</c:v>
                </c:pt>
                <c:pt idx="235">
                  <c:v>3.5210907201243002</c:v>
                </c:pt>
                <c:pt idx="236">
                  <c:v>3.5210907201243002</c:v>
                </c:pt>
                <c:pt idx="237">
                  <c:v>3.5210907201243002</c:v>
                </c:pt>
                <c:pt idx="238">
                  <c:v>3.5210907201243002</c:v>
                </c:pt>
                <c:pt idx="239">
                  <c:v>3.5210907201243002</c:v>
                </c:pt>
                <c:pt idx="240">
                  <c:v>3.5210907201243002</c:v>
                </c:pt>
                <c:pt idx="241">
                  <c:v>3.5210907201243002</c:v>
                </c:pt>
                <c:pt idx="242">
                  <c:v>3.5210907201243002</c:v>
                </c:pt>
                <c:pt idx="243">
                  <c:v>3.5210907201243002</c:v>
                </c:pt>
                <c:pt idx="244">
                  <c:v>3.5210907201243002</c:v>
                </c:pt>
                <c:pt idx="245">
                  <c:v>3.5210907201243002</c:v>
                </c:pt>
                <c:pt idx="246">
                  <c:v>3.5210907201243002</c:v>
                </c:pt>
                <c:pt idx="247">
                  <c:v>3.5210907201243002</c:v>
                </c:pt>
                <c:pt idx="248">
                  <c:v>3.5210907201243002</c:v>
                </c:pt>
                <c:pt idx="249">
                  <c:v>3.5210907201243002</c:v>
                </c:pt>
                <c:pt idx="250">
                  <c:v>3.5210907201243002</c:v>
                </c:pt>
                <c:pt idx="251">
                  <c:v>3.5210907201243002</c:v>
                </c:pt>
                <c:pt idx="252">
                  <c:v>3.5210907201243002</c:v>
                </c:pt>
                <c:pt idx="253">
                  <c:v>3.5210907201243002</c:v>
                </c:pt>
                <c:pt idx="254">
                  <c:v>3.5210907201243002</c:v>
                </c:pt>
                <c:pt idx="255">
                  <c:v>3.5210907201243002</c:v>
                </c:pt>
                <c:pt idx="256">
                  <c:v>3.5210907201243002</c:v>
                </c:pt>
                <c:pt idx="257">
                  <c:v>3.5210907201243002</c:v>
                </c:pt>
                <c:pt idx="258">
                  <c:v>3.5210907201243002</c:v>
                </c:pt>
                <c:pt idx="259">
                  <c:v>3.5210907201243002</c:v>
                </c:pt>
                <c:pt idx="260">
                  <c:v>3.5210907201243002</c:v>
                </c:pt>
                <c:pt idx="261">
                  <c:v>3.5210907201243002</c:v>
                </c:pt>
                <c:pt idx="262">
                  <c:v>3.5210907201243002</c:v>
                </c:pt>
                <c:pt idx="263">
                  <c:v>3.5210907201243002</c:v>
                </c:pt>
                <c:pt idx="264">
                  <c:v>3.5210907201243002</c:v>
                </c:pt>
                <c:pt idx="265">
                  <c:v>3.9899547586826163</c:v>
                </c:pt>
                <c:pt idx="266">
                  <c:v>3.9899547586826163</c:v>
                </c:pt>
                <c:pt idx="267">
                  <c:v>3.9899547586826163</c:v>
                </c:pt>
                <c:pt idx="268">
                  <c:v>3.9899547586826163</c:v>
                </c:pt>
                <c:pt idx="269">
                  <c:v>3.9899547586826163</c:v>
                </c:pt>
                <c:pt idx="270">
                  <c:v>3.9899547586826163</c:v>
                </c:pt>
                <c:pt idx="271">
                  <c:v>3.9899547586826163</c:v>
                </c:pt>
                <c:pt idx="272">
                  <c:v>3.9899547586826163</c:v>
                </c:pt>
                <c:pt idx="273">
                  <c:v>3.9899547586826163</c:v>
                </c:pt>
                <c:pt idx="274">
                  <c:v>3.9899547586826163</c:v>
                </c:pt>
                <c:pt idx="275">
                  <c:v>3.9899547586826163</c:v>
                </c:pt>
                <c:pt idx="276">
                  <c:v>3.9899547586826163</c:v>
                </c:pt>
                <c:pt idx="277">
                  <c:v>3.9899547586826163</c:v>
                </c:pt>
                <c:pt idx="278">
                  <c:v>3.9899547586826163</c:v>
                </c:pt>
                <c:pt idx="279">
                  <c:v>3.9899547586826163</c:v>
                </c:pt>
                <c:pt idx="280">
                  <c:v>3.9899547586826163</c:v>
                </c:pt>
                <c:pt idx="281">
                  <c:v>3.9899547586826163</c:v>
                </c:pt>
                <c:pt idx="282">
                  <c:v>3.9899547586826163</c:v>
                </c:pt>
                <c:pt idx="283">
                  <c:v>3.9899547586826163</c:v>
                </c:pt>
                <c:pt idx="284">
                  <c:v>3.9899547586826163</c:v>
                </c:pt>
                <c:pt idx="285">
                  <c:v>3.9899547586826163</c:v>
                </c:pt>
                <c:pt idx="286">
                  <c:v>3.9899547586826163</c:v>
                </c:pt>
                <c:pt idx="287">
                  <c:v>3.9899547586826163</c:v>
                </c:pt>
                <c:pt idx="288">
                  <c:v>3.9899547586826163</c:v>
                </c:pt>
                <c:pt idx="289">
                  <c:v>3.9899547586826163</c:v>
                </c:pt>
                <c:pt idx="290">
                  <c:v>3.9899547586826163</c:v>
                </c:pt>
                <c:pt idx="291">
                  <c:v>3.9899547586826163</c:v>
                </c:pt>
                <c:pt idx="292">
                  <c:v>3.9899547586826163</c:v>
                </c:pt>
                <c:pt idx="293">
                  <c:v>3.9899547586826163</c:v>
                </c:pt>
                <c:pt idx="294">
                  <c:v>3.9899547586826163</c:v>
                </c:pt>
                <c:pt idx="295">
                  <c:v>3.9899547586826163</c:v>
                </c:pt>
                <c:pt idx="296">
                  <c:v>3.9899547586826163</c:v>
                </c:pt>
                <c:pt idx="297">
                  <c:v>3.9899547586826163</c:v>
                </c:pt>
                <c:pt idx="298">
                  <c:v>3.9899547586826163</c:v>
                </c:pt>
                <c:pt idx="299">
                  <c:v>3.9899547586826163</c:v>
                </c:pt>
                <c:pt idx="300">
                  <c:v>3.9899547586826163</c:v>
                </c:pt>
                <c:pt idx="301">
                  <c:v>3.9899547586826163</c:v>
                </c:pt>
                <c:pt idx="302">
                  <c:v>3.9899547586826163</c:v>
                </c:pt>
                <c:pt idx="303">
                  <c:v>3.9899547586826163</c:v>
                </c:pt>
                <c:pt idx="304">
                  <c:v>3.9899547586826163</c:v>
                </c:pt>
                <c:pt idx="305">
                  <c:v>3.9899547586826163</c:v>
                </c:pt>
                <c:pt idx="306">
                  <c:v>3.9899547586826163</c:v>
                </c:pt>
                <c:pt idx="307">
                  <c:v>3.9899547586826163</c:v>
                </c:pt>
                <c:pt idx="308">
                  <c:v>3.9899547586826163</c:v>
                </c:pt>
                <c:pt idx="309">
                  <c:v>3.9899547586826163</c:v>
                </c:pt>
                <c:pt idx="310">
                  <c:v>3.9899547586826163</c:v>
                </c:pt>
                <c:pt idx="311">
                  <c:v>3.9899547586826163</c:v>
                </c:pt>
                <c:pt idx="312">
                  <c:v>3.9899547586826163</c:v>
                </c:pt>
                <c:pt idx="313">
                  <c:v>3.9899547586826163</c:v>
                </c:pt>
                <c:pt idx="314">
                  <c:v>3.5684517785759047</c:v>
                </c:pt>
                <c:pt idx="315">
                  <c:v>3.5684517785759047</c:v>
                </c:pt>
                <c:pt idx="316">
                  <c:v>3.5684517785759047</c:v>
                </c:pt>
                <c:pt idx="317">
                  <c:v>3.5684517785759047</c:v>
                </c:pt>
                <c:pt idx="318">
                  <c:v>3.5684517785759047</c:v>
                </c:pt>
                <c:pt idx="319">
                  <c:v>3.5684517785759047</c:v>
                </c:pt>
                <c:pt idx="320">
                  <c:v>3.5684517785759047</c:v>
                </c:pt>
                <c:pt idx="321">
                  <c:v>3.5684517785759047</c:v>
                </c:pt>
                <c:pt idx="322">
                  <c:v>3.5684517785759047</c:v>
                </c:pt>
                <c:pt idx="323">
                  <c:v>3.5684517785759047</c:v>
                </c:pt>
                <c:pt idx="324">
                  <c:v>3.5684517785759047</c:v>
                </c:pt>
                <c:pt idx="325">
                  <c:v>3.5684517785759047</c:v>
                </c:pt>
                <c:pt idx="326">
                  <c:v>3.5684517785759047</c:v>
                </c:pt>
                <c:pt idx="327">
                  <c:v>3.5684517785759047</c:v>
                </c:pt>
                <c:pt idx="328">
                  <c:v>3.5684517785759047</c:v>
                </c:pt>
                <c:pt idx="329">
                  <c:v>3.5684517785759047</c:v>
                </c:pt>
                <c:pt idx="330">
                  <c:v>3.5684517785759047</c:v>
                </c:pt>
                <c:pt idx="331">
                  <c:v>3.5684517785759047</c:v>
                </c:pt>
                <c:pt idx="332">
                  <c:v>3.5684517785759047</c:v>
                </c:pt>
                <c:pt idx="333">
                  <c:v>3.5684517785759047</c:v>
                </c:pt>
                <c:pt idx="334">
                  <c:v>3.5684517785759047</c:v>
                </c:pt>
                <c:pt idx="335">
                  <c:v>3.5684517785759047</c:v>
                </c:pt>
                <c:pt idx="336">
                  <c:v>3.5684517785759047</c:v>
                </c:pt>
                <c:pt idx="337">
                  <c:v>3.5684517785759047</c:v>
                </c:pt>
                <c:pt idx="338">
                  <c:v>3.5684517785759047</c:v>
                </c:pt>
                <c:pt idx="339">
                  <c:v>3.5684517785759047</c:v>
                </c:pt>
                <c:pt idx="340">
                  <c:v>3.5684517785759047</c:v>
                </c:pt>
                <c:pt idx="341">
                  <c:v>3.5684517785759047</c:v>
                </c:pt>
                <c:pt idx="342">
                  <c:v>3.5684517785759047</c:v>
                </c:pt>
                <c:pt idx="343">
                  <c:v>3.5684517785759047</c:v>
                </c:pt>
                <c:pt idx="344">
                  <c:v>3.5684517785759047</c:v>
                </c:pt>
                <c:pt idx="345">
                  <c:v>3.5684517785759047</c:v>
                </c:pt>
                <c:pt idx="346">
                  <c:v>3.5684517785759047</c:v>
                </c:pt>
                <c:pt idx="347">
                  <c:v>3.5684517785759047</c:v>
                </c:pt>
                <c:pt idx="348">
                  <c:v>3.5684517785759047</c:v>
                </c:pt>
                <c:pt idx="349">
                  <c:v>3.5684517785759047</c:v>
                </c:pt>
                <c:pt idx="350">
                  <c:v>3.5684517785759047</c:v>
                </c:pt>
                <c:pt idx="351">
                  <c:v>3.5684517785759047</c:v>
                </c:pt>
                <c:pt idx="352">
                  <c:v>3.5684517785759047</c:v>
                </c:pt>
                <c:pt idx="353">
                  <c:v>3.5684517785759047</c:v>
                </c:pt>
                <c:pt idx="354">
                  <c:v>3.5684517785759047</c:v>
                </c:pt>
                <c:pt idx="355">
                  <c:v>3.5684517785759047</c:v>
                </c:pt>
                <c:pt idx="356">
                  <c:v>3.9858248830142768</c:v>
                </c:pt>
                <c:pt idx="357">
                  <c:v>3.9858248830142768</c:v>
                </c:pt>
                <c:pt idx="358">
                  <c:v>3.9858248830142768</c:v>
                </c:pt>
                <c:pt idx="359">
                  <c:v>3.9858248830142768</c:v>
                </c:pt>
                <c:pt idx="360">
                  <c:v>3.9858248830142768</c:v>
                </c:pt>
                <c:pt idx="361">
                  <c:v>3.9858248830142768</c:v>
                </c:pt>
                <c:pt idx="362">
                  <c:v>3.9858248830142768</c:v>
                </c:pt>
                <c:pt idx="363">
                  <c:v>3.9858248830142768</c:v>
                </c:pt>
                <c:pt idx="364">
                  <c:v>3.9858248830142768</c:v>
                </c:pt>
                <c:pt idx="365">
                  <c:v>3.9858248830142768</c:v>
                </c:pt>
                <c:pt idx="366">
                  <c:v>3.9858248830142768</c:v>
                </c:pt>
                <c:pt idx="367">
                  <c:v>3.9858248830142768</c:v>
                </c:pt>
                <c:pt idx="368">
                  <c:v>3.9858248830142768</c:v>
                </c:pt>
                <c:pt idx="369">
                  <c:v>3.9858248830142768</c:v>
                </c:pt>
                <c:pt idx="370">
                  <c:v>3.9858248830142768</c:v>
                </c:pt>
                <c:pt idx="371">
                  <c:v>3.9858248830142768</c:v>
                </c:pt>
                <c:pt idx="372">
                  <c:v>3.9858248830142768</c:v>
                </c:pt>
                <c:pt idx="373">
                  <c:v>3.9858248830142768</c:v>
                </c:pt>
                <c:pt idx="374">
                  <c:v>3.9858248830142768</c:v>
                </c:pt>
                <c:pt idx="375">
                  <c:v>3.9858248830142768</c:v>
                </c:pt>
                <c:pt idx="376">
                  <c:v>3.9858248830142768</c:v>
                </c:pt>
                <c:pt idx="377">
                  <c:v>3.9858248830142768</c:v>
                </c:pt>
                <c:pt idx="378">
                  <c:v>3.9858248830142768</c:v>
                </c:pt>
                <c:pt idx="379">
                  <c:v>3.9858248830142768</c:v>
                </c:pt>
                <c:pt idx="380">
                  <c:v>3.9858248830142768</c:v>
                </c:pt>
                <c:pt idx="381">
                  <c:v>3.9858248830142768</c:v>
                </c:pt>
                <c:pt idx="382">
                  <c:v>3.9858248830142768</c:v>
                </c:pt>
                <c:pt idx="383">
                  <c:v>3.9858248830142768</c:v>
                </c:pt>
                <c:pt idx="384">
                  <c:v>3.9858248830142768</c:v>
                </c:pt>
                <c:pt idx="385">
                  <c:v>3.9858248830142768</c:v>
                </c:pt>
                <c:pt idx="386">
                  <c:v>3.9858248830142768</c:v>
                </c:pt>
                <c:pt idx="387">
                  <c:v>3.9858248830142768</c:v>
                </c:pt>
                <c:pt idx="388">
                  <c:v>3.9858248830142768</c:v>
                </c:pt>
                <c:pt idx="389">
                  <c:v>3.9858248830142768</c:v>
                </c:pt>
                <c:pt idx="390">
                  <c:v>3.9858248830142768</c:v>
                </c:pt>
                <c:pt idx="391">
                  <c:v>3.0871014494406044</c:v>
                </c:pt>
                <c:pt idx="392">
                  <c:v>3.0871014494406044</c:v>
                </c:pt>
                <c:pt idx="393">
                  <c:v>3.0871014494406044</c:v>
                </c:pt>
                <c:pt idx="394">
                  <c:v>3.0871014494406044</c:v>
                </c:pt>
                <c:pt idx="395">
                  <c:v>3.0871014494406044</c:v>
                </c:pt>
                <c:pt idx="396">
                  <c:v>3.0871014494406044</c:v>
                </c:pt>
                <c:pt idx="397">
                  <c:v>3.0871014494406044</c:v>
                </c:pt>
                <c:pt idx="398">
                  <c:v>3.0871014494406044</c:v>
                </c:pt>
                <c:pt idx="399">
                  <c:v>3.0871014494406044</c:v>
                </c:pt>
                <c:pt idx="400">
                  <c:v>3.0871014494406044</c:v>
                </c:pt>
                <c:pt idx="401">
                  <c:v>3.0871014494406044</c:v>
                </c:pt>
                <c:pt idx="402">
                  <c:v>3.0871014494406044</c:v>
                </c:pt>
                <c:pt idx="403">
                  <c:v>3.0871014494406044</c:v>
                </c:pt>
                <c:pt idx="404">
                  <c:v>3.0871014494406044</c:v>
                </c:pt>
                <c:pt idx="405">
                  <c:v>3.0871014494406044</c:v>
                </c:pt>
                <c:pt idx="406">
                  <c:v>3.0871014494406044</c:v>
                </c:pt>
                <c:pt idx="407">
                  <c:v>3.0871014494406044</c:v>
                </c:pt>
                <c:pt idx="408">
                  <c:v>3.0871014494406044</c:v>
                </c:pt>
                <c:pt idx="409">
                  <c:v>3.0871014494406044</c:v>
                </c:pt>
                <c:pt idx="410">
                  <c:v>3.0871014494406044</c:v>
                </c:pt>
                <c:pt idx="411">
                  <c:v>3.0871014494406044</c:v>
                </c:pt>
                <c:pt idx="412">
                  <c:v>3.0871014494406044</c:v>
                </c:pt>
                <c:pt idx="413">
                  <c:v>3.0871014494406044</c:v>
                </c:pt>
                <c:pt idx="414">
                  <c:v>3.0871014494406044</c:v>
                </c:pt>
                <c:pt idx="415">
                  <c:v>3.0871014494406044</c:v>
                </c:pt>
                <c:pt idx="416">
                  <c:v>3.0871014494406044</c:v>
                </c:pt>
                <c:pt idx="417">
                  <c:v>3.0871014494406044</c:v>
                </c:pt>
                <c:pt idx="418">
                  <c:v>3.0871014494406044</c:v>
                </c:pt>
                <c:pt idx="419">
                  <c:v>3.0871014494406044</c:v>
                </c:pt>
                <c:pt idx="420">
                  <c:v>3.0871014494406044</c:v>
                </c:pt>
                <c:pt idx="421">
                  <c:v>3.0871014494406044</c:v>
                </c:pt>
                <c:pt idx="422">
                  <c:v>3.0871014494406044</c:v>
                </c:pt>
                <c:pt idx="423">
                  <c:v>3.0871014494406044</c:v>
                </c:pt>
                <c:pt idx="424">
                  <c:v>3.0871014494406044</c:v>
                </c:pt>
                <c:pt idx="425">
                  <c:v>3.0871014494406044</c:v>
                </c:pt>
                <c:pt idx="426">
                  <c:v>3.0871014494406044</c:v>
                </c:pt>
                <c:pt idx="427">
                  <c:v>3.0871014494406044</c:v>
                </c:pt>
                <c:pt idx="428">
                  <c:v>3.0871014494406044</c:v>
                </c:pt>
                <c:pt idx="429">
                  <c:v>3.0871014494406044</c:v>
                </c:pt>
                <c:pt idx="430">
                  <c:v>3.0871014494406044</c:v>
                </c:pt>
                <c:pt idx="431">
                  <c:v>3.0871014494406044</c:v>
                </c:pt>
                <c:pt idx="432">
                  <c:v>3.0871014494406044</c:v>
                </c:pt>
                <c:pt idx="433">
                  <c:v>3.0470872994997085</c:v>
                </c:pt>
                <c:pt idx="434">
                  <c:v>3.0470872994997085</c:v>
                </c:pt>
                <c:pt idx="435">
                  <c:v>3.0470872994997085</c:v>
                </c:pt>
                <c:pt idx="436">
                  <c:v>3.0470872994997085</c:v>
                </c:pt>
                <c:pt idx="437">
                  <c:v>3.0470872994997085</c:v>
                </c:pt>
                <c:pt idx="438">
                  <c:v>3.0470872994997085</c:v>
                </c:pt>
                <c:pt idx="439">
                  <c:v>3.0470872994997085</c:v>
                </c:pt>
                <c:pt idx="440">
                  <c:v>3.0470872994997085</c:v>
                </c:pt>
                <c:pt idx="441">
                  <c:v>3.0470872994997085</c:v>
                </c:pt>
                <c:pt idx="442">
                  <c:v>3.0470872994997085</c:v>
                </c:pt>
                <c:pt idx="443">
                  <c:v>3.0470872994997085</c:v>
                </c:pt>
                <c:pt idx="444">
                  <c:v>3.0470872994997085</c:v>
                </c:pt>
                <c:pt idx="445">
                  <c:v>3.0470872994997085</c:v>
                </c:pt>
                <c:pt idx="446">
                  <c:v>3.0470872994997085</c:v>
                </c:pt>
                <c:pt idx="447">
                  <c:v>3.0470872994997085</c:v>
                </c:pt>
                <c:pt idx="448">
                  <c:v>3.0470872994997085</c:v>
                </c:pt>
                <c:pt idx="449">
                  <c:v>3.0470872994997085</c:v>
                </c:pt>
                <c:pt idx="450">
                  <c:v>3.0470872994997085</c:v>
                </c:pt>
                <c:pt idx="451">
                  <c:v>3.0470872994997085</c:v>
                </c:pt>
                <c:pt idx="452">
                  <c:v>3.0470872994997085</c:v>
                </c:pt>
                <c:pt idx="453">
                  <c:v>3.0470872994997085</c:v>
                </c:pt>
                <c:pt idx="454">
                  <c:v>3.0470872994997085</c:v>
                </c:pt>
                <c:pt idx="455">
                  <c:v>3.0470872994997085</c:v>
                </c:pt>
                <c:pt idx="456">
                  <c:v>3.0470872994997085</c:v>
                </c:pt>
                <c:pt idx="457">
                  <c:v>3.0470872994997085</c:v>
                </c:pt>
                <c:pt idx="458">
                  <c:v>3.0470872994997085</c:v>
                </c:pt>
                <c:pt idx="459">
                  <c:v>3.0470872994997085</c:v>
                </c:pt>
                <c:pt idx="460">
                  <c:v>3.0470872994997085</c:v>
                </c:pt>
                <c:pt idx="461">
                  <c:v>3.0470872994997085</c:v>
                </c:pt>
                <c:pt idx="462">
                  <c:v>3.0470872994997085</c:v>
                </c:pt>
                <c:pt idx="463">
                  <c:v>3.0470872994997085</c:v>
                </c:pt>
                <c:pt idx="464">
                  <c:v>3.0470872994997085</c:v>
                </c:pt>
                <c:pt idx="465">
                  <c:v>3.0470872994997085</c:v>
                </c:pt>
                <c:pt idx="466">
                  <c:v>3.0470872994997085</c:v>
                </c:pt>
                <c:pt idx="467">
                  <c:v>3.0470872994997085</c:v>
                </c:pt>
                <c:pt idx="468">
                  <c:v>3.0470872994997085</c:v>
                </c:pt>
                <c:pt idx="469">
                  <c:v>3.0470872994997085</c:v>
                </c:pt>
                <c:pt idx="470">
                  <c:v>3.0470872994997085</c:v>
                </c:pt>
                <c:pt idx="471">
                  <c:v>3.0470872994997085</c:v>
                </c:pt>
                <c:pt idx="472">
                  <c:v>3.0470872994997085</c:v>
                </c:pt>
                <c:pt idx="473">
                  <c:v>3.0470872994997085</c:v>
                </c:pt>
                <c:pt idx="474">
                  <c:v>3.0470872994997085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1319632"/>
        <c:axId val="-531318000"/>
      </c:areaChart>
      <c:lineChart>
        <c:grouping val="standard"/>
        <c:varyColors val="0"/>
        <c:ser>
          <c:idx val="0"/>
          <c:order val="0"/>
          <c:tx>
            <c:strRef>
              <c:f>'Time Played - Dates'!$AB$1</c:f>
              <c:strCache>
                <c:ptCount val="1"/>
                <c:pt idx="0">
                  <c:v>Average Time Played (min)</c:v>
                </c:pt>
              </c:strCache>
            </c:strRef>
          </c:tx>
          <c:marker>
            <c:symbol val="none"/>
          </c:marker>
          <c:trendline>
            <c:spPr>
              <a:ln w="25400"/>
            </c:spPr>
            <c:trendlineType val="poly"/>
            <c:order val="4"/>
            <c:dispRSqr val="0"/>
            <c:dispEq val="0"/>
          </c:trendline>
          <c:trendline>
            <c:trendlineType val="linear"/>
            <c:dispRSqr val="0"/>
            <c:dispEq val="0"/>
          </c:trendline>
          <c:cat>
            <c:numRef>
              <c:f>'Time Played - Dates'!$F$3:$F$478</c:f>
              <c:numCache>
                <c:formatCode>[$-409]d\-mmm\-yy;@</c:formatCode>
                <c:ptCount val="476"/>
                <c:pt idx="0">
                  <c:v>42446</c:v>
                </c:pt>
                <c:pt idx="1">
                  <c:v>42447</c:v>
                </c:pt>
                <c:pt idx="2">
                  <c:v>42448</c:v>
                </c:pt>
                <c:pt idx="3">
                  <c:v>42449</c:v>
                </c:pt>
                <c:pt idx="4">
                  <c:v>42450</c:v>
                </c:pt>
                <c:pt idx="5">
                  <c:v>42451</c:v>
                </c:pt>
                <c:pt idx="6">
                  <c:v>42452</c:v>
                </c:pt>
                <c:pt idx="7">
                  <c:v>42453</c:v>
                </c:pt>
                <c:pt idx="8">
                  <c:v>42454</c:v>
                </c:pt>
                <c:pt idx="9">
                  <c:v>42455</c:v>
                </c:pt>
                <c:pt idx="10">
                  <c:v>42456</c:v>
                </c:pt>
                <c:pt idx="11">
                  <c:v>42457</c:v>
                </c:pt>
                <c:pt idx="12">
                  <c:v>42458</c:v>
                </c:pt>
                <c:pt idx="13">
                  <c:v>42459</c:v>
                </c:pt>
                <c:pt idx="14">
                  <c:v>42460</c:v>
                </c:pt>
                <c:pt idx="15">
                  <c:v>42461</c:v>
                </c:pt>
                <c:pt idx="16">
                  <c:v>42462</c:v>
                </c:pt>
                <c:pt idx="17">
                  <c:v>42463</c:v>
                </c:pt>
                <c:pt idx="18">
                  <c:v>42464</c:v>
                </c:pt>
                <c:pt idx="19">
                  <c:v>42465</c:v>
                </c:pt>
                <c:pt idx="20">
                  <c:v>42466</c:v>
                </c:pt>
                <c:pt idx="21">
                  <c:v>42467</c:v>
                </c:pt>
                <c:pt idx="22">
                  <c:v>42468</c:v>
                </c:pt>
                <c:pt idx="23">
                  <c:v>42469</c:v>
                </c:pt>
                <c:pt idx="24">
                  <c:v>42470</c:v>
                </c:pt>
                <c:pt idx="25">
                  <c:v>42471</c:v>
                </c:pt>
                <c:pt idx="26">
                  <c:v>42472</c:v>
                </c:pt>
                <c:pt idx="27">
                  <c:v>42473</c:v>
                </c:pt>
                <c:pt idx="28">
                  <c:v>42474</c:v>
                </c:pt>
                <c:pt idx="29">
                  <c:v>42475</c:v>
                </c:pt>
                <c:pt idx="30">
                  <c:v>42476</c:v>
                </c:pt>
                <c:pt idx="31">
                  <c:v>42477</c:v>
                </c:pt>
                <c:pt idx="32">
                  <c:v>42478</c:v>
                </c:pt>
                <c:pt idx="33">
                  <c:v>42479</c:v>
                </c:pt>
                <c:pt idx="34">
                  <c:v>42480</c:v>
                </c:pt>
                <c:pt idx="35">
                  <c:v>42481</c:v>
                </c:pt>
                <c:pt idx="36">
                  <c:v>42482</c:v>
                </c:pt>
                <c:pt idx="37">
                  <c:v>42483</c:v>
                </c:pt>
                <c:pt idx="38">
                  <c:v>42484</c:v>
                </c:pt>
                <c:pt idx="39">
                  <c:v>42485</c:v>
                </c:pt>
                <c:pt idx="40">
                  <c:v>42486</c:v>
                </c:pt>
                <c:pt idx="41">
                  <c:v>42487</c:v>
                </c:pt>
                <c:pt idx="42">
                  <c:v>42488</c:v>
                </c:pt>
                <c:pt idx="43">
                  <c:v>42489</c:v>
                </c:pt>
                <c:pt idx="44">
                  <c:v>42490</c:v>
                </c:pt>
                <c:pt idx="45">
                  <c:v>42491</c:v>
                </c:pt>
                <c:pt idx="46">
                  <c:v>42492</c:v>
                </c:pt>
                <c:pt idx="47">
                  <c:v>42493</c:v>
                </c:pt>
                <c:pt idx="48">
                  <c:v>42494</c:v>
                </c:pt>
                <c:pt idx="49">
                  <c:v>42495</c:v>
                </c:pt>
                <c:pt idx="50">
                  <c:v>42496</c:v>
                </c:pt>
                <c:pt idx="51">
                  <c:v>42497</c:v>
                </c:pt>
                <c:pt idx="52">
                  <c:v>42498</c:v>
                </c:pt>
                <c:pt idx="53">
                  <c:v>42499</c:v>
                </c:pt>
                <c:pt idx="54">
                  <c:v>42500</c:v>
                </c:pt>
                <c:pt idx="55">
                  <c:v>42501</c:v>
                </c:pt>
                <c:pt idx="56">
                  <c:v>42502</c:v>
                </c:pt>
                <c:pt idx="57">
                  <c:v>42503</c:v>
                </c:pt>
                <c:pt idx="58">
                  <c:v>42504</c:v>
                </c:pt>
                <c:pt idx="59">
                  <c:v>42505</c:v>
                </c:pt>
                <c:pt idx="60">
                  <c:v>42506</c:v>
                </c:pt>
                <c:pt idx="61">
                  <c:v>42507</c:v>
                </c:pt>
                <c:pt idx="62">
                  <c:v>42508</c:v>
                </c:pt>
                <c:pt idx="63">
                  <c:v>42509</c:v>
                </c:pt>
                <c:pt idx="64">
                  <c:v>42510</c:v>
                </c:pt>
                <c:pt idx="65">
                  <c:v>42511</c:v>
                </c:pt>
                <c:pt idx="66">
                  <c:v>42512</c:v>
                </c:pt>
                <c:pt idx="67">
                  <c:v>42513</c:v>
                </c:pt>
                <c:pt idx="68">
                  <c:v>42514</c:v>
                </c:pt>
                <c:pt idx="69">
                  <c:v>42515</c:v>
                </c:pt>
                <c:pt idx="70">
                  <c:v>42516</c:v>
                </c:pt>
                <c:pt idx="71">
                  <c:v>42517</c:v>
                </c:pt>
                <c:pt idx="72">
                  <c:v>42518</c:v>
                </c:pt>
                <c:pt idx="73">
                  <c:v>42519</c:v>
                </c:pt>
                <c:pt idx="74">
                  <c:v>42520</c:v>
                </c:pt>
                <c:pt idx="75">
                  <c:v>42521</c:v>
                </c:pt>
                <c:pt idx="76">
                  <c:v>42522</c:v>
                </c:pt>
                <c:pt idx="77">
                  <c:v>42523</c:v>
                </c:pt>
                <c:pt idx="78">
                  <c:v>42524</c:v>
                </c:pt>
                <c:pt idx="79">
                  <c:v>42525</c:v>
                </c:pt>
                <c:pt idx="80">
                  <c:v>42526</c:v>
                </c:pt>
                <c:pt idx="81">
                  <c:v>42527</c:v>
                </c:pt>
                <c:pt idx="82">
                  <c:v>42528</c:v>
                </c:pt>
                <c:pt idx="83">
                  <c:v>42529</c:v>
                </c:pt>
                <c:pt idx="84">
                  <c:v>42530</c:v>
                </c:pt>
                <c:pt idx="85">
                  <c:v>42531</c:v>
                </c:pt>
                <c:pt idx="86">
                  <c:v>42532</c:v>
                </c:pt>
                <c:pt idx="87">
                  <c:v>42533</c:v>
                </c:pt>
                <c:pt idx="88">
                  <c:v>42534</c:v>
                </c:pt>
                <c:pt idx="89">
                  <c:v>42535</c:v>
                </c:pt>
                <c:pt idx="90">
                  <c:v>42536</c:v>
                </c:pt>
                <c:pt idx="91">
                  <c:v>42537</c:v>
                </c:pt>
                <c:pt idx="92">
                  <c:v>42538</c:v>
                </c:pt>
                <c:pt idx="93">
                  <c:v>42539</c:v>
                </c:pt>
                <c:pt idx="94">
                  <c:v>42540</c:v>
                </c:pt>
                <c:pt idx="95">
                  <c:v>42541</c:v>
                </c:pt>
                <c:pt idx="96">
                  <c:v>42542</c:v>
                </c:pt>
                <c:pt idx="97">
                  <c:v>42543</c:v>
                </c:pt>
                <c:pt idx="98">
                  <c:v>42544</c:v>
                </c:pt>
                <c:pt idx="99">
                  <c:v>42545</c:v>
                </c:pt>
                <c:pt idx="100">
                  <c:v>42546</c:v>
                </c:pt>
                <c:pt idx="101">
                  <c:v>42547</c:v>
                </c:pt>
                <c:pt idx="102">
                  <c:v>42548</c:v>
                </c:pt>
                <c:pt idx="103">
                  <c:v>42549</c:v>
                </c:pt>
                <c:pt idx="104">
                  <c:v>42550</c:v>
                </c:pt>
                <c:pt idx="105">
                  <c:v>42551</c:v>
                </c:pt>
                <c:pt idx="106">
                  <c:v>42552</c:v>
                </c:pt>
                <c:pt idx="107">
                  <c:v>42553</c:v>
                </c:pt>
                <c:pt idx="108">
                  <c:v>42554</c:v>
                </c:pt>
                <c:pt idx="109">
                  <c:v>42555</c:v>
                </c:pt>
                <c:pt idx="110">
                  <c:v>42556</c:v>
                </c:pt>
                <c:pt idx="111">
                  <c:v>42557</c:v>
                </c:pt>
                <c:pt idx="112">
                  <c:v>42558</c:v>
                </c:pt>
                <c:pt idx="113">
                  <c:v>42559</c:v>
                </c:pt>
                <c:pt idx="114">
                  <c:v>42560</c:v>
                </c:pt>
                <c:pt idx="115">
                  <c:v>42561</c:v>
                </c:pt>
                <c:pt idx="116">
                  <c:v>42562</c:v>
                </c:pt>
                <c:pt idx="117">
                  <c:v>42563</c:v>
                </c:pt>
                <c:pt idx="118">
                  <c:v>42564</c:v>
                </c:pt>
                <c:pt idx="119">
                  <c:v>42565</c:v>
                </c:pt>
                <c:pt idx="120">
                  <c:v>42566</c:v>
                </c:pt>
                <c:pt idx="121">
                  <c:v>42567</c:v>
                </c:pt>
                <c:pt idx="122">
                  <c:v>42568</c:v>
                </c:pt>
                <c:pt idx="123">
                  <c:v>42569</c:v>
                </c:pt>
                <c:pt idx="124">
                  <c:v>42570</c:v>
                </c:pt>
                <c:pt idx="125">
                  <c:v>42571</c:v>
                </c:pt>
                <c:pt idx="126">
                  <c:v>42572</c:v>
                </c:pt>
                <c:pt idx="127">
                  <c:v>42573</c:v>
                </c:pt>
                <c:pt idx="128">
                  <c:v>42574</c:v>
                </c:pt>
                <c:pt idx="129">
                  <c:v>42575</c:v>
                </c:pt>
                <c:pt idx="130">
                  <c:v>42576</c:v>
                </c:pt>
                <c:pt idx="131">
                  <c:v>42577</c:v>
                </c:pt>
                <c:pt idx="132">
                  <c:v>42578</c:v>
                </c:pt>
                <c:pt idx="133">
                  <c:v>42579</c:v>
                </c:pt>
                <c:pt idx="134">
                  <c:v>42580</c:v>
                </c:pt>
                <c:pt idx="135">
                  <c:v>42581</c:v>
                </c:pt>
                <c:pt idx="136">
                  <c:v>42582</c:v>
                </c:pt>
                <c:pt idx="137">
                  <c:v>42583</c:v>
                </c:pt>
                <c:pt idx="138">
                  <c:v>42584</c:v>
                </c:pt>
                <c:pt idx="139">
                  <c:v>42585</c:v>
                </c:pt>
                <c:pt idx="140">
                  <c:v>42586</c:v>
                </c:pt>
                <c:pt idx="141">
                  <c:v>42587</c:v>
                </c:pt>
                <c:pt idx="142">
                  <c:v>42588</c:v>
                </c:pt>
                <c:pt idx="143">
                  <c:v>42589</c:v>
                </c:pt>
                <c:pt idx="144">
                  <c:v>42590</c:v>
                </c:pt>
                <c:pt idx="145">
                  <c:v>42591</c:v>
                </c:pt>
                <c:pt idx="146">
                  <c:v>42592</c:v>
                </c:pt>
                <c:pt idx="147">
                  <c:v>42593</c:v>
                </c:pt>
                <c:pt idx="148">
                  <c:v>42594</c:v>
                </c:pt>
                <c:pt idx="149">
                  <c:v>42595</c:v>
                </c:pt>
                <c:pt idx="150">
                  <c:v>42596</c:v>
                </c:pt>
                <c:pt idx="151">
                  <c:v>42597</c:v>
                </c:pt>
                <c:pt idx="152">
                  <c:v>42598</c:v>
                </c:pt>
                <c:pt idx="153">
                  <c:v>42599</c:v>
                </c:pt>
                <c:pt idx="154">
                  <c:v>42600</c:v>
                </c:pt>
                <c:pt idx="155">
                  <c:v>42601</c:v>
                </c:pt>
                <c:pt idx="156">
                  <c:v>42602</c:v>
                </c:pt>
                <c:pt idx="157">
                  <c:v>42603</c:v>
                </c:pt>
                <c:pt idx="158">
                  <c:v>42604</c:v>
                </c:pt>
                <c:pt idx="159">
                  <c:v>42605</c:v>
                </c:pt>
                <c:pt idx="160">
                  <c:v>42606</c:v>
                </c:pt>
                <c:pt idx="161">
                  <c:v>42607</c:v>
                </c:pt>
                <c:pt idx="162">
                  <c:v>42608</c:v>
                </c:pt>
                <c:pt idx="163">
                  <c:v>42609</c:v>
                </c:pt>
                <c:pt idx="164">
                  <c:v>42610</c:v>
                </c:pt>
                <c:pt idx="165">
                  <c:v>42611</c:v>
                </c:pt>
                <c:pt idx="166">
                  <c:v>42612</c:v>
                </c:pt>
                <c:pt idx="167">
                  <c:v>42613</c:v>
                </c:pt>
                <c:pt idx="168">
                  <c:v>42614</c:v>
                </c:pt>
                <c:pt idx="169">
                  <c:v>42615</c:v>
                </c:pt>
                <c:pt idx="170">
                  <c:v>42616</c:v>
                </c:pt>
                <c:pt idx="171">
                  <c:v>42617</c:v>
                </c:pt>
                <c:pt idx="172">
                  <c:v>42618</c:v>
                </c:pt>
                <c:pt idx="173">
                  <c:v>42619</c:v>
                </c:pt>
                <c:pt idx="174">
                  <c:v>42620</c:v>
                </c:pt>
                <c:pt idx="175">
                  <c:v>42621</c:v>
                </c:pt>
                <c:pt idx="176">
                  <c:v>42622</c:v>
                </c:pt>
                <c:pt idx="177">
                  <c:v>42623</c:v>
                </c:pt>
                <c:pt idx="178">
                  <c:v>42624</c:v>
                </c:pt>
                <c:pt idx="179">
                  <c:v>42625</c:v>
                </c:pt>
                <c:pt idx="180">
                  <c:v>42626</c:v>
                </c:pt>
                <c:pt idx="181">
                  <c:v>42627</c:v>
                </c:pt>
                <c:pt idx="182">
                  <c:v>42628</c:v>
                </c:pt>
                <c:pt idx="183">
                  <c:v>42629</c:v>
                </c:pt>
                <c:pt idx="184">
                  <c:v>42630</c:v>
                </c:pt>
                <c:pt idx="185">
                  <c:v>42631</c:v>
                </c:pt>
                <c:pt idx="186">
                  <c:v>42632</c:v>
                </c:pt>
                <c:pt idx="187">
                  <c:v>42633</c:v>
                </c:pt>
                <c:pt idx="188">
                  <c:v>42634</c:v>
                </c:pt>
                <c:pt idx="189">
                  <c:v>42635</c:v>
                </c:pt>
                <c:pt idx="190">
                  <c:v>42636</c:v>
                </c:pt>
                <c:pt idx="191">
                  <c:v>42637</c:v>
                </c:pt>
                <c:pt idx="192">
                  <c:v>42638</c:v>
                </c:pt>
                <c:pt idx="193">
                  <c:v>42639</c:v>
                </c:pt>
                <c:pt idx="194">
                  <c:v>42640</c:v>
                </c:pt>
                <c:pt idx="195">
                  <c:v>42641</c:v>
                </c:pt>
                <c:pt idx="196">
                  <c:v>42642</c:v>
                </c:pt>
                <c:pt idx="197">
                  <c:v>42643</c:v>
                </c:pt>
                <c:pt idx="198">
                  <c:v>42644</c:v>
                </c:pt>
                <c:pt idx="199">
                  <c:v>42645</c:v>
                </c:pt>
                <c:pt idx="200">
                  <c:v>42646</c:v>
                </c:pt>
                <c:pt idx="201">
                  <c:v>42647</c:v>
                </c:pt>
                <c:pt idx="202">
                  <c:v>42648</c:v>
                </c:pt>
                <c:pt idx="203">
                  <c:v>42649</c:v>
                </c:pt>
                <c:pt idx="204">
                  <c:v>42650</c:v>
                </c:pt>
                <c:pt idx="205">
                  <c:v>42651</c:v>
                </c:pt>
                <c:pt idx="206">
                  <c:v>42652</c:v>
                </c:pt>
                <c:pt idx="207">
                  <c:v>42653</c:v>
                </c:pt>
                <c:pt idx="208">
                  <c:v>42654</c:v>
                </c:pt>
                <c:pt idx="209">
                  <c:v>42655</c:v>
                </c:pt>
                <c:pt idx="210">
                  <c:v>42656</c:v>
                </c:pt>
                <c:pt idx="211">
                  <c:v>42657</c:v>
                </c:pt>
                <c:pt idx="212">
                  <c:v>42658</c:v>
                </c:pt>
                <c:pt idx="213">
                  <c:v>42659</c:v>
                </c:pt>
                <c:pt idx="214">
                  <c:v>42660</c:v>
                </c:pt>
                <c:pt idx="215">
                  <c:v>42661</c:v>
                </c:pt>
                <c:pt idx="216">
                  <c:v>42662</c:v>
                </c:pt>
                <c:pt idx="217">
                  <c:v>42663</c:v>
                </c:pt>
                <c:pt idx="218">
                  <c:v>42664</c:v>
                </c:pt>
                <c:pt idx="219">
                  <c:v>42665</c:v>
                </c:pt>
                <c:pt idx="220">
                  <c:v>42666</c:v>
                </c:pt>
                <c:pt idx="221">
                  <c:v>42667</c:v>
                </c:pt>
                <c:pt idx="222">
                  <c:v>42668</c:v>
                </c:pt>
                <c:pt idx="223">
                  <c:v>42669</c:v>
                </c:pt>
                <c:pt idx="224">
                  <c:v>42670</c:v>
                </c:pt>
                <c:pt idx="225">
                  <c:v>42671</c:v>
                </c:pt>
                <c:pt idx="226">
                  <c:v>42672</c:v>
                </c:pt>
                <c:pt idx="227">
                  <c:v>42673</c:v>
                </c:pt>
                <c:pt idx="228">
                  <c:v>42674</c:v>
                </c:pt>
                <c:pt idx="229">
                  <c:v>42675</c:v>
                </c:pt>
                <c:pt idx="230">
                  <c:v>42676</c:v>
                </c:pt>
                <c:pt idx="231">
                  <c:v>42677</c:v>
                </c:pt>
                <c:pt idx="232">
                  <c:v>42678</c:v>
                </c:pt>
                <c:pt idx="233">
                  <c:v>42679</c:v>
                </c:pt>
                <c:pt idx="234">
                  <c:v>42680</c:v>
                </c:pt>
                <c:pt idx="235">
                  <c:v>42681</c:v>
                </c:pt>
                <c:pt idx="236">
                  <c:v>42682</c:v>
                </c:pt>
                <c:pt idx="237">
                  <c:v>42683</c:v>
                </c:pt>
                <c:pt idx="238">
                  <c:v>42684</c:v>
                </c:pt>
                <c:pt idx="239">
                  <c:v>42685</c:v>
                </c:pt>
                <c:pt idx="240">
                  <c:v>42686</c:v>
                </c:pt>
                <c:pt idx="241">
                  <c:v>42687</c:v>
                </c:pt>
                <c:pt idx="242">
                  <c:v>42688</c:v>
                </c:pt>
                <c:pt idx="243">
                  <c:v>42689</c:v>
                </c:pt>
                <c:pt idx="244">
                  <c:v>42690</c:v>
                </c:pt>
                <c:pt idx="245">
                  <c:v>42691</c:v>
                </c:pt>
                <c:pt idx="246">
                  <c:v>42692</c:v>
                </c:pt>
                <c:pt idx="247">
                  <c:v>42693</c:v>
                </c:pt>
                <c:pt idx="248">
                  <c:v>42694</c:v>
                </c:pt>
                <c:pt idx="249">
                  <c:v>42695</c:v>
                </c:pt>
                <c:pt idx="250">
                  <c:v>42696</c:v>
                </c:pt>
                <c:pt idx="251">
                  <c:v>42697</c:v>
                </c:pt>
                <c:pt idx="252">
                  <c:v>42698</c:v>
                </c:pt>
                <c:pt idx="253">
                  <c:v>42699</c:v>
                </c:pt>
                <c:pt idx="254">
                  <c:v>42700</c:v>
                </c:pt>
                <c:pt idx="255">
                  <c:v>42701</c:v>
                </c:pt>
                <c:pt idx="256">
                  <c:v>42702</c:v>
                </c:pt>
                <c:pt idx="257">
                  <c:v>42703</c:v>
                </c:pt>
                <c:pt idx="258">
                  <c:v>42704</c:v>
                </c:pt>
                <c:pt idx="259">
                  <c:v>42705</c:v>
                </c:pt>
                <c:pt idx="260">
                  <c:v>42706</c:v>
                </c:pt>
                <c:pt idx="261">
                  <c:v>42707</c:v>
                </c:pt>
                <c:pt idx="262">
                  <c:v>42708</c:v>
                </c:pt>
                <c:pt idx="263">
                  <c:v>42709</c:v>
                </c:pt>
                <c:pt idx="264">
                  <c:v>42710</c:v>
                </c:pt>
                <c:pt idx="265">
                  <c:v>42711</c:v>
                </c:pt>
                <c:pt idx="266">
                  <c:v>42712</c:v>
                </c:pt>
                <c:pt idx="267">
                  <c:v>42713</c:v>
                </c:pt>
                <c:pt idx="268">
                  <c:v>42714</c:v>
                </c:pt>
                <c:pt idx="269">
                  <c:v>42715</c:v>
                </c:pt>
                <c:pt idx="270">
                  <c:v>42716</c:v>
                </c:pt>
                <c:pt idx="271">
                  <c:v>42717</c:v>
                </c:pt>
                <c:pt idx="272">
                  <c:v>42718</c:v>
                </c:pt>
                <c:pt idx="273">
                  <c:v>42719</c:v>
                </c:pt>
                <c:pt idx="274">
                  <c:v>42720</c:v>
                </c:pt>
                <c:pt idx="275">
                  <c:v>42721</c:v>
                </c:pt>
                <c:pt idx="276">
                  <c:v>42722</c:v>
                </c:pt>
                <c:pt idx="277">
                  <c:v>42723</c:v>
                </c:pt>
                <c:pt idx="278">
                  <c:v>42724</c:v>
                </c:pt>
                <c:pt idx="279">
                  <c:v>42725</c:v>
                </c:pt>
                <c:pt idx="280">
                  <c:v>42726</c:v>
                </c:pt>
                <c:pt idx="281">
                  <c:v>42727</c:v>
                </c:pt>
                <c:pt idx="282">
                  <c:v>42728</c:v>
                </c:pt>
                <c:pt idx="283">
                  <c:v>42729</c:v>
                </c:pt>
                <c:pt idx="284">
                  <c:v>42730</c:v>
                </c:pt>
                <c:pt idx="285">
                  <c:v>42731</c:v>
                </c:pt>
                <c:pt idx="286">
                  <c:v>42732</c:v>
                </c:pt>
                <c:pt idx="287">
                  <c:v>42733</c:v>
                </c:pt>
                <c:pt idx="288">
                  <c:v>42734</c:v>
                </c:pt>
                <c:pt idx="289">
                  <c:v>42735</c:v>
                </c:pt>
                <c:pt idx="290">
                  <c:v>42736</c:v>
                </c:pt>
                <c:pt idx="291">
                  <c:v>42737</c:v>
                </c:pt>
                <c:pt idx="292">
                  <c:v>42738</c:v>
                </c:pt>
                <c:pt idx="293">
                  <c:v>42739</c:v>
                </c:pt>
                <c:pt idx="294">
                  <c:v>42740</c:v>
                </c:pt>
                <c:pt idx="295">
                  <c:v>42741</c:v>
                </c:pt>
                <c:pt idx="296">
                  <c:v>42742</c:v>
                </c:pt>
                <c:pt idx="297">
                  <c:v>42743</c:v>
                </c:pt>
                <c:pt idx="298">
                  <c:v>42744</c:v>
                </c:pt>
                <c:pt idx="299">
                  <c:v>42745</c:v>
                </c:pt>
                <c:pt idx="300">
                  <c:v>42746</c:v>
                </c:pt>
                <c:pt idx="301">
                  <c:v>42747</c:v>
                </c:pt>
                <c:pt idx="302">
                  <c:v>42748</c:v>
                </c:pt>
                <c:pt idx="303">
                  <c:v>42749</c:v>
                </c:pt>
                <c:pt idx="304">
                  <c:v>42750</c:v>
                </c:pt>
                <c:pt idx="305">
                  <c:v>42751</c:v>
                </c:pt>
                <c:pt idx="306">
                  <c:v>42752</c:v>
                </c:pt>
                <c:pt idx="307">
                  <c:v>42753</c:v>
                </c:pt>
                <c:pt idx="308">
                  <c:v>42754</c:v>
                </c:pt>
                <c:pt idx="309">
                  <c:v>42755</c:v>
                </c:pt>
                <c:pt idx="310">
                  <c:v>42756</c:v>
                </c:pt>
                <c:pt idx="311">
                  <c:v>42757</c:v>
                </c:pt>
                <c:pt idx="312">
                  <c:v>42758</c:v>
                </c:pt>
                <c:pt idx="313">
                  <c:v>42759</c:v>
                </c:pt>
                <c:pt idx="314">
                  <c:v>42760</c:v>
                </c:pt>
                <c:pt idx="315">
                  <c:v>42761</c:v>
                </c:pt>
                <c:pt idx="316">
                  <c:v>42762</c:v>
                </c:pt>
                <c:pt idx="317">
                  <c:v>42763</c:v>
                </c:pt>
                <c:pt idx="318">
                  <c:v>42764</c:v>
                </c:pt>
                <c:pt idx="319">
                  <c:v>42765</c:v>
                </c:pt>
                <c:pt idx="320">
                  <c:v>42766</c:v>
                </c:pt>
                <c:pt idx="321">
                  <c:v>42767</c:v>
                </c:pt>
                <c:pt idx="322">
                  <c:v>42768</c:v>
                </c:pt>
                <c:pt idx="323">
                  <c:v>42769</c:v>
                </c:pt>
                <c:pt idx="324">
                  <c:v>42770</c:v>
                </c:pt>
                <c:pt idx="325">
                  <c:v>42771</c:v>
                </c:pt>
                <c:pt idx="326">
                  <c:v>42772</c:v>
                </c:pt>
                <c:pt idx="327">
                  <c:v>42773</c:v>
                </c:pt>
                <c:pt idx="328">
                  <c:v>42774</c:v>
                </c:pt>
                <c:pt idx="329">
                  <c:v>42775</c:v>
                </c:pt>
                <c:pt idx="330">
                  <c:v>42776</c:v>
                </c:pt>
                <c:pt idx="331">
                  <c:v>42777</c:v>
                </c:pt>
                <c:pt idx="332">
                  <c:v>42778</c:v>
                </c:pt>
                <c:pt idx="333">
                  <c:v>42779</c:v>
                </c:pt>
                <c:pt idx="334">
                  <c:v>42780</c:v>
                </c:pt>
                <c:pt idx="335">
                  <c:v>42781</c:v>
                </c:pt>
                <c:pt idx="336">
                  <c:v>42782</c:v>
                </c:pt>
                <c:pt idx="337">
                  <c:v>42783</c:v>
                </c:pt>
                <c:pt idx="338">
                  <c:v>42784</c:v>
                </c:pt>
                <c:pt idx="339">
                  <c:v>42785</c:v>
                </c:pt>
                <c:pt idx="340">
                  <c:v>42786</c:v>
                </c:pt>
                <c:pt idx="341">
                  <c:v>42787</c:v>
                </c:pt>
                <c:pt idx="342">
                  <c:v>42788</c:v>
                </c:pt>
                <c:pt idx="343">
                  <c:v>42789</c:v>
                </c:pt>
                <c:pt idx="344">
                  <c:v>42790</c:v>
                </c:pt>
                <c:pt idx="345">
                  <c:v>42791</c:v>
                </c:pt>
                <c:pt idx="346">
                  <c:v>42792</c:v>
                </c:pt>
                <c:pt idx="347">
                  <c:v>42793</c:v>
                </c:pt>
                <c:pt idx="348">
                  <c:v>42794</c:v>
                </c:pt>
                <c:pt idx="349">
                  <c:v>42795</c:v>
                </c:pt>
                <c:pt idx="350">
                  <c:v>42796</c:v>
                </c:pt>
                <c:pt idx="351">
                  <c:v>42797</c:v>
                </c:pt>
                <c:pt idx="352">
                  <c:v>42798</c:v>
                </c:pt>
                <c:pt idx="353">
                  <c:v>42799</c:v>
                </c:pt>
                <c:pt idx="354">
                  <c:v>42800</c:v>
                </c:pt>
                <c:pt idx="355">
                  <c:v>42801</c:v>
                </c:pt>
                <c:pt idx="356">
                  <c:v>42802</c:v>
                </c:pt>
                <c:pt idx="357">
                  <c:v>42803</c:v>
                </c:pt>
                <c:pt idx="358">
                  <c:v>42804</c:v>
                </c:pt>
                <c:pt idx="359">
                  <c:v>42805</c:v>
                </c:pt>
                <c:pt idx="360">
                  <c:v>42806</c:v>
                </c:pt>
                <c:pt idx="361">
                  <c:v>42807</c:v>
                </c:pt>
                <c:pt idx="362">
                  <c:v>42808</c:v>
                </c:pt>
                <c:pt idx="363">
                  <c:v>42809</c:v>
                </c:pt>
                <c:pt idx="364">
                  <c:v>42810</c:v>
                </c:pt>
                <c:pt idx="365">
                  <c:v>42811</c:v>
                </c:pt>
                <c:pt idx="366">
                  <c:v>42812</c:v>
                </c:pt>
                <c:pt idx="367">
                  <c:v>42813</c:v>
                </c:pt>
                <c:pt idx="368">
                  <c:v>42814</c:v>
                </c:pt>
                <c:pt idx="369">
                  <c:v>42815</c:v>
                </c:pt>
                <c:pt idx="370">
                  <c:v>42816</c:v>
                </c:pt>
                <c:pt idx="371">
                  <c:v>42817</c:v>
                </c:pt>
                <c:pt idx="372">
                  <c:v>42818</c:v>
                </c:pt>
                <c:pt idx="373">
                  <c:v>42819</c:v>
                </c:pt>
                <c:pt idx="374">
                  <c:v>42820</c:v>
                </c:pt>
                <c:pt idx="375">
                  <c:v>42821</c:v>
                </c:pt>
                <c:pt idx="376">
                  <c:v>42822</c:v>
                </c:pt>
                <c:pt idx="377">
                  <c:v>42823</c:v>
                </c:pt>
                <c:pt idx="378">
                  <c:v>42824</c:v>
                </c:pt>
                <c:pt idx="379">
                  <c:v>42825</c:v>
                </c:pt>
                <c:pt idx="380">
                  <c:v>42826</c:v>
                </c:pt>
                <c:pt idx="381">
                  <c:v>42827</c:v>
                </c:pt>
                <c:pt idx="382">
                  <c:v>42828</c:v>
                </c:pt>
                <c:pt idx="383">
                  <c:v>42829</c:v>
                </c:pt>
                <c:pt idx="384">
                  <c:v>42830</c:v>
                </c:pt>
                <c:pt idx="385">
                  <c:v>42831</c:v>
                </c:pt>
                <c:pt idx="386">
                  <c:v>42832</c:v>
                </c:pt>
                <c:pt idx="387">
                  <c:v>42833</c:v>
                </c:pt>
                <c:pt idx="388">
                  <c:v>42834</c:v>
                </c:pt>
                <c:pt idx="389">
                  <c:v>42835</c:v>
                </c:pt>
                <c:pt idx="390">
                  <c:v>42836</c:v>
                </c:pt>
                <c:pt idx="391">
                  <c:v>42837</c:v>
                </c:pt>
                <c:pt idx="392">
                  <c:v>42838</c:v>
                </c:pt>
                <c:pt idx="393">
                  <c:v>42839</c:v>
                </c:pt>
                <c:pt idx="394">
                  <c:v>42840</c:v>
                </c:pt>
                <c:pt idx="395">
                  <c:v>42841</c:v>
                </c:pt>
                <c:pt idx="396">
                  <c:v>42842</c:v>
                </c:pt>
                <c:pt idx="397">
                  <c:v>42843</c:v>
                </c:pt>
                <c:pt idx="398">
                  <c:v>42844</c:v>
                </c:pt>
                <c:pt idx="399">
                  <c:v>42845</c:v>
                </c:pt>
                <c:pt idx="400">
                  <c:v>42846</c:v>
                </c:pt>
                <c:pt idx="401">
                  <c:v>42847</c:v>
                </c:pt>
                <c:pt idx="402">
                  <c:v>42848</c:v>
                </c:pt>
                <c:pt idx="403">
                  <c:v>42849</c:v>
                </c:pt>
                <c:pt idx="404">
                  <c:v>42850</c:v>
                </c:pt>
                <c:pt idx="405">
                  <c:v>42851</c:v>
                </c:pt>
                <c:pt idx="406">
                  <c:v>42852</c:v>
                </c:pt>
                <c:pt idx="407">
                  <c:v>42853</c:v>
                </c:pt>
                <c:pt idx="408">
                  <c:v>42854</c:v>
                </c:pt>
                <c:pt idx="409">
                  <c:v>42855</c:v>
                </c:pt>
                <c:pt idx="410">
                  <c:v>42856</c:v>
                </c:pt>
                <c:pt idx="411">
                  <c:v>42857</c:v>
                </c:pt>
                <c:pt idx="412">
                  <c:v>42858</c:v>
                </c:pt>
                <c:pt idx="413">
                  <c:v>42859</c:v>
                </c:pt>
                <c:pt idx="414">
                  <c:v>42860</c:v>
                </c:pt>
                <c:pt idx="415">
                  <c:v>42861</c:v>
                </c:pt>
                <c:pt idx="416">
                  <c:v>42862</c:v>
                </c:pt>
                <c:pt idx="417">
                  <c:v>42863</c:v>
                </c:pt>
                <c:pt idx="418">
                  <c:v>42864</c:v>
                </c:pt>
                <c:pt idx="419">
                  <c:v>42865</c:v>
                </c:pt>
                <c:pt idx="420">
                  <c:v>42866</c:v>
                </c:pt>
                <c:pt idx="421">
                  <c:v>42867</c:v>
                </c:pt>
                <c:pt idx="422">
                  <c:v>42868</c:v>
                </c:pt>
                <c:pt idx="423">
                  <c:v>42869</c:v>
                </c:pt>
                <c:pt idx="424">
                  <c:v>42870</c:v>
                </c:pt>
                <c:pt idx="425">
                  <c:v>42871</c:v>
                </c:pt>
                <c:pt idx="426">
                  <c:v>42872</c:v>
                </c:pt>
                <c:pt idx="427">
                  <c:v>42873</c:v>
                </c:pt>
                <c:pt idx="428">
                  <c:v>42874</c:v>
                </c:pt>
                <c:pt idx="429">
                  <c:v>42875</c:v>
                </c:pt>
                <c:pt idx="430">
                  <c:v>42876</c:v>
                </c:pt>
                <c:pt idx="431">
                  <c:v>42877</c:v>
                </c:pt>
                <c:pt idx="432">
                  <c:v>42878</c:v>
                </c:pt>
                <c:pt idx="433">
                  <c:v>42879</c:v>
                </c:pt>
                <c:pt idx="434">
                  <c:v>42880</c:v>
                </c:pt>
                <c:pt idx="435">
                  <c:v>42881</c:v>
                </c:pt>
                <c:pt idx="436">
                  <c:v>42882</c:v>
                </c:pt>
                <c:pt idx="437">
                  <c:v>42883</c:v>
                </c:pt>
                <c:pt idx="438">
                  <c:v>42884</c:v>
                </c:pt>
                <c:pt idx="439">
                  <c:v>42885</c:v>
                </c:pt>
                <c:pt idx="440">
                  <c:v>42886</c:v>
                </c:pt>
                <c:pt idx="441">
                  <c:v>42887</c:v>
                </c:pt>
                <c:pt idx="442">
                  <c:v>42888</c:v>
                </c:pt>
                <c:pt idx="443">
                  <c:v>42889</c:v>
                </c:pt>
                <c:pt idx="444">
                  <c:v>42890</c:v>
                </c:pt>
                <c:pt idx="445">
                  <c:v>42891</c:v>
                </c:pt>
                <c:pt idx="446">
                  <c:v>42892</c:v>
                </c:pt>
                <c:pt idx="447">
                  <c:v>42893</c:v>
                </c:pt>
                <c:pt idx="448">
                  <c:v>42894</c:v>
                </c:pt>
                <c:pt idx="449">
                  <c:v>42895</c:v>
                </c:pt>
                <c:pt idx="450">
                  <c:v>42896</c:v>
                </c:pt>
                <c:pt idx="451">
                  <c:v>42897</c:v>
                </c:pt>
                <c:pt idx="452">
                  <c:v>42898</c:v>
                </c:pt>
                <c:pt idx="453">
                  <c:v>42899</c:v>
                </c:pt>
                <c:pt idx="454">
                  <c:v>42900</c:v>
                </c:pt>
                <c:pt idx="455">
                  <c:v>42901</c:v>
                </c:pt>
                <c:pt idx="456">
                  <c:v>42902</c:v>
                </c:pt>
                <c:pt idx="457">
                  <c:v>42903</c:v>
                </c:pt>
                <c:pt idx="458">
                  <c:v>42904</c:v>
                </c:pt>
                <c:pt idx="459">
                  <c:v>42905</c:v>
                </c:pt>
                <c:pt idx="460">
                  <c:v>42906</c:v>
                </c:pt>
                <c:pt idx="461">
                  <c:v>42907</c:v>
                </c:pt>
                <c:pt idx="462">
                  <c:v>42908</c:v>
                </c:pt>
                <c:pt idx="463">
                  <c:v>42909</c:v>
                </c:pt>
                <c:pt idx="464">
                  <c:v>42910</c:v>
                </c:pt>
                <c:pt idx="465">
                  <c:v>42911</c:v>
                </c:pt>
                <c:pt idx="466">
                  <c:v>42912</c:v>
                </c:pt>
                <c:pt idx="467">
                  <c:v>42913</c:v>
                </c:pt>
                <c:pt idx="468">
                  <c:v>42914</c:v>
                </c:pt>
                <c:pt idx="469">
                  <c:v>42915</c:v>
                </c:pt>
                <c:pt idx="470">
                  <c:v>42916</c:v>
                </c:pt>
                <c:pt idx="471">
                  <c:v>42917</c:v>
                </c:pt>
                <c:pt idx="472">
                  <c:v>42918</c:v>
                </c:pt>
                <c:pt idx="473">
                  <c:v>42919</c:v>
                </c:pt>
                <c:pt idx="474">
                  <c:v>42920</c:v>
                </c:pt>
                <c:pt idx="475">
                  <c:v>42921</c:v>
                </c:pt>
              </c:numCache>
            </c:numRef>
          </c:cat>
          <c:val>
            <c:numRef>
              <c:f>'Time Played - Dates'!$AC$3:$AC$477</c:f>
              <c:numCache>
                <c:formatCode>_(* #,##0.00_);_(* \(#,##0.00\);_(* "-"??_);_(@_)</c:formatCode>
                <c:ptCount val="475"/>
                <c:pt idx="0">
                  <c:v>24.052232698068416</c:v>
                </c:pt>
                <c:pt idx="1">
                  <c:v>24.052232698068416</c:v>
                </c:pt>
                <c:pt idx="2">
                  <c:v>24.052232698068416</c:v>
                </c:pt>
                <c:pt idx="3">
                  <c:v>24.052232698068416</c:v>
                </c:pt>
                <c:pt idx="4">
                  <c:v>24.052232698068416</c:v>
                </c:pt>
                <c:pt idx="5">
                  <c:v>24.052232698068416</c:v>
                </c:pt>
                <c:pt idx="6">
                  <c:v>24.052232698068416</c:v>
                </c:pt>
                <c:pt idx="7">
                  <c:v>24.052232698068416</c:v>
                </c:pt>
                <c:pt idx="8">
                  <c:v>24.052232698068416</c:v>
                </c:pt>
                <c:pt idx="9">
                  <c:v>24.052232698068416</c:v>
                </c:pt>
                <c:pt idx="10">
                  <c:v>24.052232698068416</c:v>
                </c:pt>
                <c:pt idx="11">
                  <c:v>24.052232698068416</c:v>
                </c:pt>
                <c:pt idx="12">
                  <c:v>24.052232698068416</c:v>
                </c:pt>
                <c:pt idx="13">
                  <c:v>24.052232698068416</c:v>
                </c:pt>
                <c:pt idx="14">
                  <c:v>24.052232698068416</c:v>
                </c:pt>
                <c:pt idx="15">
                  <c:v>24.052232698068416</c:v>
                </c:pt>
                <c:pt idx="16">
                  <c:v>24.052232698068416</c:v>
                </c:pt>
                <c:pt idx="17">
                  <c:v>24.052232698068416</c:v>
                </c:pt>
                <c:pt idx="18">
                  <c:v>24.052232698068416</c:v>
                </c:pt>
                <c:pt idx="19">
                  <c:v>24.052232698068416</c:v>
                </c:pt>
                <c:pt idx="20">
                  <c:v>24.052232698068416</c:v>
                </c:pt>
                <c:pt idx="21">
                  <c:v>24.052232698068416</c:v>
                </c:pt>
                <c:pt idx="22">
                  <c:v>24.052232698068416</c:v>
                </c:pt>
                <c:pt idx="23">
                  <c:v>24.052232698068416</c:v>
                </c:pt>
                <c:pt idx="24">
                  <c:v>24.052232698068416</c:v>
                </c:pt>
                <c:pt idx="25">
                  <c:v>24.052232698068416</c:v>
                </c:pt>
                <c:pt idx="26">
                  <c:v>24.052232698068416</c:v>
                </c:pt>
                <c:pt idx="27">
                  <c:v>24.052232698068416</c:v>
                </c:pt>
                <c:pt idx="28">
                  <c:v>24.052232698068416</c:v>
                </c:pt>
                <c:pt idx="29">
                  <c:v>24.052232698068416</c:v>
                </c:pt>
                <c:pt idx="30">
                  <c:v>24.052232698068416</c:v>
                </c:pt>
                <c:pt idx="31">
                  <c:v>24.052232698068416</c:v>
                </c:pt>
                <c:pt idx="32">
                  <c:v>24.052232698068416</c:v>
                </c:pt>
                <c:pt idx="33">
                  <c:v>24.052232698068416</c:v>
                </c:pt>
                <c:pt idx="34">
                  <c:v>24.052232698068416</c:v>
                </c:pt>
                <c:pt idx="35">
                  <c:v>24.052232698068416</c:v>
                </c:pt>
                <c:pt idx="36">
                  <c:v>24.052232698068416</c:v>
                </c:pt>
                <c:pt idx="37">
                  <c:v>24.052232698068416</c:v>
                </c:pt>
                <c:pt idx="38">
                  <c:v>24.052232698068416</c:v>
                </c:pt>
                <c:pt idx="39">
                  <c:v>24.052232698068416</c:v>
                </c:pt>
                <c:pt idx="40">
                  <c:v>24.052232698068416</c:v>
                </c:pt>
                <c:pt idx="41">
                  <c:v>24.052232698068416</c:v>
                </c:pt>
                <c:pt idx="42">
                  <c:v>24.052232698068416</c:v>
                </c:pt>
                <c:pt idx="43">
                  <c:v>24.052232698068416</c:v>
                </c:pt>
                <c:pt idx="44">
                  <c:v>24.052232698068416</c:v>
                </c:pt>
                <c:pt idx="45">
                  <c:v>24.052232698068416</c:v>
                </c:pt>
                <c:pt idx="46">
                  <c:v>24.052232698068416</c:v>
                </c:pt>
                <c:pt idx="47">
                  <c:v>24.052232698068416</c:v>
                </c:pt>
                <c:pt idx="48">
                  <c:v>21.631545939122869</c:v>
                </c:pt>
                <c:pt idx="49">
                  <c:v>21.631545939122869</c:v>
                </c:pt>
                <c:pt idx="50">
                  <c:v>21.631545939122869</c:v>
                </c:pt>
                <c:pt idx="51">
                  <c:v>21.631545939122869</c:v>
                </c:pt>
                <c:pt idx="52">
                  <c:v>21.631545939122869</c:v>
                </c:pt>
                <c:pt idx="53">
                  <c:v>21.631545939122869</c:v>
                </c:pt>
                <c:pt idx="54">
                  <c:v>21.631545939122869</c:v>
                </c:pt>
                <c:pt idx="55">
                  <c:v>21.631545939122869</c:v>
                </c:pt>
                <c:pt idx="56">
                  <c:v>21.631545939122869</c:v>
                </c:pt>
                <c:pt idx="57">
                  <c:v>21.631545939122869</c:v>
                </c:pt>
                <c:pt idx="58">
                  <c:v>21.631545939122869</c:v>
                </c:pt>
                <c:pt idx="59">
                  <c:v>21.631545939122869</c:v>
                </c:pt>
                <c:pt idx="60">
                  <c:v>21.631545939122869</c:v>
                </c:pt>
                <c:pt idx="61">
                  <c:v>21.631545939122869</c:v>
                </c:pt>
                <c:pt idx="62">
                  <c:v>21.631545939122869</c:v>
                </c:pt>
                <c:pt idx="63">
                  <c:v>21.631545939122869</c:v>
                </c:pt>
                <c:pt idx="64">
                  <c:v>21.631545939122869</c:v>
                </c:pt>
                <c:pt idx="65">
                  <c:v>21.631545939122869</c:v>
                </c:pt>
                <c:pt idx="66">
                  <c:v>21.631545939122869</c:v>
                </c:pt>
                <c:pt idx="67">
                  <c:v>21.631545939122869</c:v>
                </c:pt>
                <c:pt idx="68">
                  <c:v>21.631545939122869</c:v>
                </c:pt>
                <c:pt idx="69">
                  <c:v>21.631545939122869</c:v>
                </c:pt>
                <c:pt idx="70">
                  <c:v>21.631545939122869</c:v>
                </c:pt>
                <c:pt idx="71">
                  <c:v>21.631545939122869</c:v>
                </c:pt>
                <c:pt idx="72">
                  <c:v>21.631545939122869</c:v>
                </c:pt>
                <c:pt idx="73">
                  <c:v>21.631545939122869</c:v>
                </c:pt>
                <c:pt idx="74">
                  <c:v>21.631545939122869</c:v>
                </c:pt>
                <c:pt idx="75">
                  <c:v>21.631545939122869</c:v>
                </c:pt>
                <c:pt idx="76">
                  <c:v>21.631545939122869</c:v>
                </c:pt>
                <c:pt idx="77">
                  <c:v>21.631545939122869</c:v>
                </c:pt>
                <c:pt idx="78">
                  <c:v>21.631545939122869</c:v>
                </c:pt>
                <c:pt idx="79">
                  <c:v>21.631545939122869</c:v>
                </c:pt>
                <c:pt idx="80">
                  <c:v>21.631545939122869</c:v>
                </c:pt>
                <c:pt idx="81">
                  <c:v>21.631545939122869</c:v>
                </c:pt>
                <c:pt idx="82">
                  <c:v>21.631545939122869</c:v>
                </c:pt>
                <c:pt idx="83">
                  <c:v>21.631545939122869</c:v>
                </c:pt>
                <c:pt idx="84">
                  <c:v>21.631545939122869</c:v>
                </c:pt>
                <c:pt idx="85">
                  <c:v>21.631545939122869</c:v>
                </c:pt>
                <c:pt idx="86">
                  <c:v>21.631545939122869</c:v>
                </c:pt>
                <c:pt idx="87">
                  <c:v>21.631545939122869</c:v>
                </c:pt>
                <c:pt idx="88">
                  <c:v>21.631545939122869</c:v>
                </c:pt>
                <c:pt idx="89">
                  <c:v>21.631545939122869</c:v>
                </c:pt>
                <c:pt idx="90">
                  <c:v>21.631545939122869</c:v>
                </c:pt>
                <c:pt idx="91">
                  <c:v>29.724474445825553</c:v>
                </c:pt>
                <c:pt idx="92">
                  <c:v>29.724474445825553</c:v>
                </c:pt>
                <c:pt idx="93">
                  <c:v>29.724474445825553</c:v>
                </c:pt>
                <c:pt idx="94">
                  <c:v>29.724474445825553</c:v>
                </c:pt>
                <c:pt idx="95">
                  <c:v>29.724474445825553</c:v>
                </c:pt>
                <c:pt idx="96">
                  <c:v>29.724474445825553</c:v>
                </c:pt>
                <c:pt idx="97">
                  <c:v>29.724474445825553</c:v>
                </c:pt>
                <c:pt idx="98">
                  <c:v>29.724474445825553</c:v>
                </c:pt>
                <c:pt idx="99">
                  <c:v>29.724474445825553</c:v>
                </c:pt>
                <c:pt idx="100">
                  <c:v>29.724474445825553</c:v>
                </c:pt>
                <c:pt idx="101">
                  <c:v>29.724474445825553</c:v>
                </c:pt>
                <c:pt idx="102">
                  <c:v>29.724474445825553</c:v>
                </c:pt>
                <c:pt idx="103">
                  <c:v>29.724474445825553</c:v>
                </c:pt>
                <c:pt idx="104">
                  <c:v>29.724474445825553</c:v>
                </c:pt>
                <c:pt idx="105">
                  <c:v>29.724474445825553</c:v>
                </c:pt>
                <c:pt idx="106">
                  <c:v>29.724474445825553</c:v>
                </c:pt>
                <c:pt idx="107">
                  <c:v>29.724474445825553</c:v>
                </c:pt>
                <c:pt idx="108">
                  <c:v>29.724474445825553</c:v>
                </c:pt>
                <c:pt idx="109">
                  <c:v>29.724474445825553</c:v>
                </c:pt>
                <c:pt idx="110">
                  <c:v>29.724474445825553</c:v>
                </c:pt>
                <c:pt idx="111">
                  <c:v>29.724474445825553</c:v>
                </c:pt>
                <c:pt idx="112">
                  <c:v>29.724474445825553</c:v>
                </c:pt>
                <c:pt idx="113">
                  <c:v>29.724474445825553</c:v>
                </c:pt>
                <c:pt idx="114">
                  <c:v>29.724474445825553</c:v>
                </c:pt>
                <c:pt idx="115">
                  <c:v>29.724474445825553</c:v>
                </c:pt>
                <c:pt idx="116">
                  <c:v>29.724474445825553</c:v>
                </c:pt>
                <c:pt idx="117">
                  <c:v>29.724474445825553</c:v>
                </c:pt>
                <c:pt idx="118">
                  <c:v>29.724474445825553</c:v>
                </c:pt>
                <c:pt idx="119">
                  <c:v>29.724474445825553</c:v>
                </c:pt>
                <c:pt idx="120">
                  <c:v>29.724474445825553</c:v>
                </c:pt>
                <c:pt idx="121">
                  <c:v>29.724474445825553</c:v>
                </c:pt>
                <c:pt idx="122">
                  <c:v>29.724474445825553</c:v>
                </c:pt>
                <c:pt idx="123">
                  <c:v>29.724474445825553</c:v>
                </c:pt>
                <c:pt idx="124">
                  <c:v>29.724474445825553</c:v>
                </c:pt>
                <c:pt idx="125">
                  <c:v>29.724474445825553</c:v>
                </c:pt>
                <c:pt idx="126">
                  <c:v>29.724474445825553</c:v>
                </c:pt>
                <c:pt idx="127">
                  <c:v>29.724474445825553</c:v>
                </c:pt>
                <c:pt idx="128">
                  <c:v>29.724474445825553</c:v>
                </c:pt>
                <c:pt idx="129">
                  <c:v>29.724474445825553</c:v>
                </c:pt>
                <c:pt idx="130">
                  <c:v>29.724474445825553</c:v>
                </c:pt>
                <c:pt idx="131">
                  <c:v>29.724474445825553</c:v>
                </c:pt>
                <c:pt idx="132">
                  <c:v>29.724474445825553</c:v>
                </c:pt>
                <c:pt idx="133">
                  <c:v>29.724474445825553</c:v>
                </c:pt>
                <c:pt idx="134">
                  <c:v>26.378251626883642</c:v>
                </c:pt>
                <c:pt idx="135">
                  <c:v>26.378251626883642</c:v>
                </c:pt>
                <c:pt idx="136">
                  <c:v>26.378251626883642</c:v>
                </c:pt>
                <c:pt idx="137">
                  <c:v>26.378251626883642</c:v>
                </c:pt>
                <c:pt idx="138">
                  <c:v>26.378251626883642</c:v>
                </c:pt>
                <c:pt idx="139">
                  <c:v>26.378251626883642</c:v>
                </c:pt>
                <c:pt idx="140">
                  <c:v>26.378251626883642</c:v>
                </c:pt>
                <c:pt idx="141">
                  <c:v>26.378251626883642</c:v>
                </c:pt>
                <c:pt idx="142">
                  <c:v>26.378251626883642</c:v>
                </c:pt>
                <c:pt idx="143">
                  <c:v>26.378251626883642</c:v>
                </c:pt>
                <c:pt idx="144">
                  <c:v>26.378251626883642</c:v>
                </c:pt>
                <c:pt idx="145">
                  <c:v>26.378251626883642</c:v>
                </c:pt>
                <c:pt idx="146">
                  <c:v>26.378251626883642</c:v>
                </c:pt>
                <c:pt idx="147">
                  <c:v>26.378251626883642</c:v>
                </c:pt>
                <c:pt idx="148">
                  <c:v>26.378251626883642</c:v>
                </c:pt>
                <c:pt idx="149">
                  <c:v>26.378251626883642</c:v>
                </c:pt>
                <c:pt idx="150">
                  <c:v>26.378251626883642</c:v>
                </c:pt>
                <c:pt idx="151">
                  <c:v>26.378251626883642</c:v>
                </c:pt>
                <c:pt idx="152">
                  <c:v>26.378251626883642</c:v>
                </c:pt>
                <c:pt idx="153">
                  <c:v>26.378251626883642</c:v>
                </c:pt>
                <c:pt idx="154">
                  <c:v>26.378251626883642</c:v>
                </c:pt>
                <c:pt idx="155">
                  <c:v>26.378251626883642</c:v>
                </c:pt>
                <c:pt idx="156">
                  <c:v>26.378251626883642</c:v>
                </c:pt>
                <c:pt idx="157">
                  <c:v>26.378251626883642</c:v>
                </c:pt>
                <c:pt idx="158">
                  <c:v>26.378251626883642</c:v>
                </c:pt>
                <c:pt idx="159">
                  <c:v>26.378251626883642</c:v>
                </c:pt>
                <c:pt idx="160">
                  <c:v>26.378251626883642</c:v>
                </c:pt>
                <c:pt idx="161">
                  <c:v>26.378251626883642</c:v>
                </c:pt>
                <c:pt idx="162">
                  <c:v>26.378251626883642</c:v>
                </c:pt>
                <c:pt idx="163">
                  <c:v>26.378251626883642</c:v>
                </c:pt>
                <c:pt idx="164">
                  <c:v>26.378251626883642</c:v>
                </c:pt>
                <c:pt idx="165">
                  <c:v>26.378251626883642</c:v>
                </c:pt>
                <c:pt idx="166">
                  <c:v>26.378251626883642</c:v>
                </c:pt>
                <c:pt idx="167">
                  <c:v>26.378251626883642</c:v>
                </c:pt>
                <c:pt idx="168">
                  <c:v>26.378251626883642</c:v>
                </c:pt>
                <c:pt idx="169">
                  <c:v>26.378251626883642</c:v>
                </c:pt>
                <c:pt idx="170">
                  <c:v>26.378251626883642</c:v>
                </c:pt>
                <c:pt idx="171">
                  <c:v>26.378251626883642</c:v>
                </c:pt>
                <c:pt idx="172">
                  <c:v>26.378251626883642</c:v>
                </c:pt>
                <c:pt idx="173">
                  <c:v>26.378251626883642</c:v>
                </c:pt>
                <c:pt idx="174">
                  <c:v>26.378251626883642</c:v>
                </c:pt>
                <c:pt idx="175">
                  <c:v>26.378251626883642</c:v>
                </c:pt>
                <c:pt idx="176">
                  <c:v>26.378251626883642</c:v>
                </c:pt>
                <c:pt idx="177">
                  <c:v>26.378251626883642</c:v>
                </c:pt>
                <c:pt idx="178">
                  <c:v>26.378251626883642</c:v>
                </c:pt>
                <c:pt idx="179">
                  <c:v>26.378251626883642</c:v>
                </c:pt>
                <c:pt idx="180">
                  <c:v>26.378251626883642</c:v>
                </c:pt>
                <c:pt idx="181">
                  <c:v>24.965057470049768</c:v>
                </c:pt>
                <c:pt idx="182">
                  <c:v>24.965057470049768</c:v>
                </c:pt>
                <c:pt idx="183">
                  <c:v>24.965057470049768</c:v>
                </c:pt>
                <c:pt idx="184">
                  <c:v>24.965057470049768</c:v>
                </c:pt>
                <c:pt idx="185">
                  <c:v>24.965057470049768</c:v>
                </c:pt>
                <c:pt idx="186">
                  <c:v>24.965057470049768</c:v>
                </c:pt>
                <c:pt idx="187">
                  <c:v>24.965057470049768</c:v>
                </c:pt>
                <c:pt idx="188">
                  <c:v>24.965057470049768</c:v>
                </c:pt>
                <c:pt idx="189">
                  <c:v>24.965057470049768</c:v>
                </c:pt>
                <c:pt idx="190">
                  <c:v>24.965057470049768</c:v>
                </c:pt>
                <c:pt idx="191">
                  <c:v>24.965057470049768</c:v>
                </c:pt>
                <c:pt idx="192">
                  <c:v>24.965057470049768</c:v>
                </c:pt>
                <c:pt idx="193">
                  <c:v>24.965057470049768</c:v>
                </c:pt>
                <c:pt idx="194">
                  <c:v>24.965057470049768</c:v>
                </c:pt>
                <c:pt idx="195">
                  <c:v>24.965057470049768</c:v>
                </c:pt>
                <c:pt idx="196">
                  <c:v>24.965057470049768</c:v>
                </c:pt>
                <c:pt idx="197">
                  <c:v>24.965057470049768</c:v>
                </c:pt>
                <c:pt idx="198">
                  <c:v>24.965057470049768</c:v>
                </c:pt>
                <c:pt idx="199">
                  <c:v>24.965057470049768</c:v>
                </c:pt>
                <c:pt idx="200">
                  <c:v>24.965057470049768</c:v>
                </c:pt>
                <c:pt idx="201">
                  <c:v>24.965057470049768</c:v>
                </c:pt>
                <c:pt idx="202">
                  <c:v>24.965057470049768</c:v>
                </c:pt>
                <c:pt idx="203">
                  <c:v>24.965057470049768</c:v>
                </c:pt>
                <c:pt idx="204">
                  <c:v>24.965057470049768</c:v>
                </c:pt>
                <c:pt idx="205">
                  <c:v>24.965057470049768</c:v>
                </c:pt>
                <c:pt idx="206">
                  <c:v>24.965057470049768</c:v>
                </c:pt>
                <c:pt idx="207">
                  <c:v>24.965057470049768</c:v>
                </c:pt>
                <c:pt idx="208">
                  <c:v>24.965057470049768</c:v>
                </c:pt>
                <c:pt idx="209">
                  <c:v>32.477678544272329</c:v>
                </c:pt>
                <c:pt idx="210">
                  <c:v>32.477678544272329</c:v>
                </c:pt>
                <c:pt idx="211">
                  <c:v>32.477678544272329</c:v>
                </c:pt>
                <c:pt idx="212">
                  <c:v>32.477678544272329</c:v>
                </c:pt>
                <c:pt idx="213">
                  <c:v>32.477678544272329</c:v>
                </c:pt>
                <c:pt idx="214">
                  <c:v>32.477678544272329</c:v>
                </c:pt>
                <c:pt idx="215">
                  <c:v>32.477678544272329</c:v>
                </c:pt>
                <c:pt idx="216">
                  <c:v>32.477678544272329</c:v>
                </c:pt>
                <c:pt idx="217">
                  <c:v>32.477678544272329</c:v>
                </c:pt>
                <c:pt idx="218">
                  <c:v>32.477678544272329</c:v>
                </c:pt>
                <c:pt idx="219">
                  <c:v>32.477678544272329</c:v>
                </c:pt>
                <c:pt idx="220">
                  <c:v>32.477678544272329</c:v>
                </c:pt>
                <c:pt idx="221">
                  <c:v>32.477678544272329</c:v>
                </c:pt>
                <c:pt idx="222">
                  <c:v>32.477678544272329</c:v>
                </c:pt>
                <c:pt idx="223">
                  <c:v>32.477678544272329</c:v>
                </c:pt>
                <c:pt idx="224">
                  <c:v>32.477678544272329</c:v>
                </c:pt>
                <c:pt idx="225">
                  <c:v>32.477678544272329</c:v>
                </c:pt>
                <c:pt idx="226">
                  <c:v>32.477678544272329</c:v>
                </c:pt>
                <c:pt idx="227">
                  <c:v>32.477678544272329</c:v>
                </c:pt>
                <c:pt idx="228">
                  <c:v>32.477678544272329</c:v>
                </c:pt>
                <c:pt idx="229">
                  <c:v>32.477678544272329</c:v>
                </c:pt>
                <c:pt idx="230">
                  <c:v>32.477678544272329</c:v>
                </c:pt>
                <c:pt idx="231">
                  <c:v>32.477678544272329</c:v>
                </c:pt>
                <c:pt idx="232">
                  <c:v>32.477678544272329</c:v>
                </c:pt>
                <c:pt idx="233">
                  <c:v>32.477678544272329</c:v>
                </c:pt>
                <c:pt idx="234">
                  <c:v>32.477678544272329</c:v>
                </c:pt>
                <c:pt idx="235">
                  <c:v>24.969594982947051</c:v>
                </c:pt>
                <c:pt idx="236">
                  <c:v>24.969594982947051</c:v>
                </c:pt>
                <c:pt idx="237">
                  <c:v>24.969594982947051</c:v>
                </c:pt>
                <c:pt idx="238">
                  <c:v>24.969594982947051</c:v>
                </c:pt>
                <c:pt idx="239">
                  <c:v>24.969594982947051</c:v>
                </c:pt>
                <c:pt idx="240">
                  <c:v>24.969594982947051</c:v>
                </c:pt>
                <c:pt idx="241">
                  <c:v>24.969594982947051</c:v>
                </c:pt>
                <c:pt idx="242">
                  <c:v>24.969594982947051</c:v>
                </c:pt>
                <c:pt idx="243">
                  <c:v>24.969594982947051</c:v>
                </c:pt>
                <c:pt idx="244">
                  <c:v>24.969594982947051</c:v>
                </c:pt>
                <c:pt idx="245">
                  <c:v>24.969594982947051</c:v>
                </c:pt>
                <c:pt idx="246">
                  <c:v>24.969594982947051</c:v>
                </c:pt>
                <c:pt idx="247">
                  <c:v>24.969594982947051</c:v>
                </c:pt>
                <c:pt idx="248">
                  <c:v>24.969594982947051</c:v>
                </c:pt>
                <c:pt idx="249">
                  <c:v>24.969594982947051</c:v>
                </c:pt>
                <c:pt idx="250">
                  <c:v>24.969594982947051</c:v>
                </c:pt>
                <c:pt idx="251">
                  <c:v>24.969594982947051</c:v>
                </c:pt>
                <c:pt idx="252">
                  <c:v>24.969594982947051</c:v>
                </c:pt>
                <c:pt idx="253">
                  <c:v>24.969594982947051</c:v>
                </c:pt>
                <c:pt idx="254">
                  <c:v>24.969594982947051</c:v>
                </c:pt>
                <c:pt idx="255">
                  <c:v>24.969594982947051</c:v>
                </c:pt>
                <c:pt idx="256">
                  <c:v>24.969594982947051</c:v>
                </c:pt>
                <c:pt idx="257">
                  <c:v>24.969594982947051</c:v>
                </c:pt>
                <c:pt idx="258">
                  <c:v>24.969594982947051</c:v>
                </c:pt>
                <c:pt idx="259">
                  <c:v>24.969594982947051</c:v>
                </c:pt>
                <c:pt idx="260">
                  <c:v>24.969594982947051</c:v>
                </c:pt>
                <c:pt idx="261">
                  <c:v>24.969594982947051</c:v>
                </c:pt>
                <c:pt idx="262">
                  <c:v>24.969594982947051</c:v>
                </c:pt>
                <c:pt idx="263">
                  <c:v>24.969594982947051</c:v>
                </c:pt>
                <c:pt idx="264">
                  <c:v>24.969594982947051</c:v>
                </c:pt>
                <c:pt idx="265">
                  <c:v>30.069521081126879</c:v>
                </c:pt>
                <c:pt idx="266">
                  <c:v>30.069521081126879</c:v>
                </c:pt>
                <c:pt idx="267">
                  <c:v>30.069521081126879</c:v>
                </c:pt>
                <c:pt idx="268">
                  <c:v>30.069521081126879</c:v>
                </c:pt>
                <c:pt idx="269">
                  <c:v>30.069521081126879</c:v>
                </c:pt>
                <c:pt idx="270">
                  <c:v>30.069521081126879</c:v>
                </c:pt>
                <c:pt idx="271">
                  <c:v>30.069521081126879</c:v>
                </c:pt>
                <c:pt idx="272">
                  <c:v>30.069521081126879</c:v>
                </c:pt>
                <c:pt idx="273">
                  <c:v>30.069521081126879</c:v>
                </c:pt>
                <c:pt idx="274">
                  <c:v>30.069521081126879</c:v>
                </c:pt>
                <c:pt idx="275">
                  <c:v>30.069521081126879</c:v>
                </c:pt>
                <c:pt idx="276">
                  <c:v>30.069521081126879</c:v>
                </c:pt>
                <c:pt idx="277">
                  <c:v>30.069521081126879</c:v>
                </c:pt>
                <c:pt idx="278">
                  <c:v>30.069521081126879</c:v>
                </c:pt>
                <c:pt idx="279">
                  <c:v>30.069521081126879</c:v>
                </c:pt>
                <c:pt idx="280">
                  <c:v>30.069521081126879</c:v>
                </c:pt>
                <c:pt idx="281">
                  <c:v>30.069521081126879</c:v>
                </c:pt>
                <c:pt idx="282">
                  <c:v>30.069521081126879</c:v>
                </c:pt>
                <c:pt idx="283">
                  <c:v>30.069521081126879</c:v>
                </c:pt>
                <c:pt idx="284">
                  <c:v>30.069521081126879</c:v>
                </c:pt>
                <c:pt idx="285">
                  <c:v>30.069521081126879</c:v>
                </c:pt>
                <c:pt idx="286">
                  <c:v>30.069521081126879</c:v>
                </c:pt>
                <c:pt idx="287">
                  <c:v>30.069521081126879</c:v>
                </c:pt>
                <c:pt idx="288">
                  <c:v>30.069521081126879</c:v>
                </c:pt>
                <c:pt idx="289">
                  <c:v>30.069521081126879</c:v>
                </c:pt>
                <c:pt idx="290">
                  <c:v>30.069521081126879</c:v>
                </c:pt>
                <c:pt idx="291">
                  <c:v>30.069521081126879</c:v>
                </c:pt>
                <c:pt idx="292">
                  <c:v>30.069521081126879</c:v>
                </c:pt>
                <c:pt idx="293">
                  <c:v>30.069521081126879</c:v>
                </c:pt>
                <c:pt idx="294">
                  <c:v>30.069521081126879</c:v>
                </c:pt>
                <c:pt idx="295">
                  <c:v>30.069521081126879</c:v>
                </c:pt>
                <c:pt idx="296">
                  <c:v>30.069521081126879</c:v>
                </c:pt>
                <c:pt idx="297">
                  <c:v>30.069521081126879</c:v>
                </c:pt>
                <c:pt idx="298">
                  <c:v>30.069521081126879</c:v>
                </c:pt>
                <c:pt idx="299">
                  <c:v>30.069521081126879</c:v>
                </c:pt>
                <c:pt idx="300">
                  <c:v>30.069521081126879</c:v>
                </c:pt>
                <c:pt idx="301">
                  <c:v>30.069521081126879</c:v>
                </c:pt>
                <c:pt idx="302">
                  <c:v>30.069521081126879</c:v>
                </c:pt>
                <c:pt idx="303">
                  <c:v>30.069521081126879</c:v>
                </c:pt>
                <c:pt idx="304">
                  <c:v>30.069521081126879</c:v>
                </c:pt>
                <c:pt idx="305">
                  <c:v>30.069521081126879</c:v>
                </c:pt>
                <c:pt idx="306">
                  <c:v>30.069521081126879</c:v>
                </c:pt>
                <c:pt idx="307">
                  <c:v>30.069521081126879</c:v>
                </c:pt>
                <c:pt idx="308">
                  <c:v>30.069521081126879</c:v>
                </c:pt>
                <c:pt idx="309">
                  <c:v>30.069521081126879</c:v>
                </c:pt>
                <c:pt idx="310">
                  <c:v>30.069521081126879</c:v>
                </c:pt>
                <c:pt idx="311">
                  <c:v>30.069521081126879</c:v>
                </c:pt>
                <c:pt idx="312">
                  <c:v>30.069521081126879</c:v>
                </c:pt>
                <c:pt idx="313">
                  <c:v>30.069521081126879</c:v>
                </c:pt>
                <c:pt idx="314">
                  <c:v>26.238702239735691</c:v>
                </c:pt>
                <c:pt idx="315">
                  <c:v>26.238702239735691</c:v>
                </c:pt>
                <c:pt idx="316">
                  <c:v>26.238702239735691</c:v>
                </c:pt>
                <c:pt idx="317">
                  <c:v>26.238702239735691</c:v>
                </c:pt>
                <c:pt idx="318">
                  <c:v>26.238702239735691</c:v>
                </c:pt>
                <c:pt idx="319">
                  <c:v>26.238702239735691</c:v>
                </c:pt>
                <c:pt idx="320">
                  <c:v>26.238702239735691</c:v>
                </c:pt>
                <c:pt idx="321">
                  <c:v>26.238702239735691</c:v>
                </c:pt>
                <c:pt idx="322">
                  <c:v>26.238702239735691</c:v>
                </c:pt>
                <c:pt idx="323">
                  <c:v>26.238702239735691</c:v>
                </c:pt>
                <c:pt idx="324">
                  <c:v>26.238702239735691</c:v>
                </c:pt>
                <c:pt idx="325">
                  <c:v>26.238702239735691</c:v>
                </c:pt>
                <c:pt idx="326">
                  <c:v>26.238702239735691</c:v>
                </c:pt>
                <c:pt idx="327">
                  <c:v>26.238702239735691</c:v>
                </c:pt>
                <c:pt idx="328">
                  <c:v>26.238702239735691</c:v>
                </c:pt>
                <c:pt idx="329">
                  <c:v>26.238702239735691</c:v>
                </c:pt>
                <c:pt idx="330">
                  <c:v>26.238702239735691</c:v>
                </c:pt>
                <c:pt idx="331">
                  <c:v>26.238702239735691</c:v>
                </c:pt>
                <c:pt idx="332">
                  <c:v>26.238702239735691</c:v>
                </c:pt>
                <c:pt idx="333">
                  <c:v>26.238702239735691</c:v>
                </c:pt>
                <c:pt idx="334">
                  <c:v>26.238702239735691</c:v>
                </c:pt>
                <c:pt idx="335">
                  <c:v>26.238702239735691</c:v>
                </c:pt>
                <c:pt idx="336">
                  <c:v>26.238702239735691</c:v>
                </c:pt>
                <c:pt idx="337">
                  <c:v>26.238702239735691</c:v>
                </c:pt>
                <c:pt idx="338">
                  <c:v>26.238702239735691</c:v>
                </c:pt>
                <c:pt idx="339">
                  <c:v>26.238702239735691</c:v>
                </c:pt>
                <c:pt idx="340">
                  <c:v>26.238702239735691</c:v>
                </c:pt>
                <c:pt idx="341">
                  <c:v>26.238702239735691</c:v>
                </c:pt>
                <c:pt idx="342">
                  <c:v>26.238702239735691</c:v>
                </c:pt>
                <c:pt idx="343">
                  <c:v>26.238702239735691</c:v>
                </c:pt>
                <c:pt idx="344">
                  <c:v>26.238702239735691</c:v>
                </c:pt>
                <c:pt idx="345">
                  <c:v>26.238702239735691</c:v>
                </c:pt>
                <c:pt idx="346">
                  <c:v>26.238702239735691</c:v>
                </c:pt>
                <c:pt idx="347">
                  <c:v>26.238702239735691</c:v>
                </c:pt>
                <c:pt idx="348">
                  <c:v>26.238702239735691</c:v>
                </c:pt>
                <c:pt idx="349">
                  <c:v>26.238702239735691</c:v>
                </c:pt>
                <c:pt idx="350">
                  <c:v>26.238702239735691</c:v>
                </c:pt>
                <c:pt idx="351">
                  <c:v>26.238702239735691</c:v>
                </c:pt>
                <c:pt idx="352">
                  <c:v>26.238702239735691</c:v>
                </c:pt>
                <c:pt idx="353">
                  <c:v>26.238702239735691</c:v>
                </c:pt>
                <c:pt idx="354">
                  <c:v>26.238702239735691</c:v>
                </c:pt>
                <c:pt idx="355">
                  <c:v>26.238702239735691</c:v>
                </c:pt>
                <c:pt idx="356">
                  <c:v>31.4301342297003</c:v>
                </c:pt>
                <c:pt idx="357">
                  <c:v>31.4301342297003</c:v>
                </c:pt>
                <c:pt idx="358">
                  <c:v>31.4301342297003</c:v>
                </c:pt>
                <c:pt idx="359">
                  <c:v>31.4301342297003</c:v>
                </c:pt>
                <c:pt idx="360">
                  <c:v>31.4301342297003</c:v>
                </c:pt>
                <c:pt idx="361">
                  <c:v>31.4301342297003</c:v>
                </c:pt>
                <c:pt idx="362">
                  <c:v>31.4301342297003</c:v>
                </c:pt>
                <c:pt idx="363">
                  <c:v>31.4301342297003</c:v>
                </c:pt>
                <c:pt idx="364">
                  <c:v>31.4301342297003</c:v>
                </c:pt>
                <c:pt idx="365">
                  <c:v>31.4301342297003</c:v>
                </c:pt>
                <c:pt idx="366">
                  <c:v>31.4301342297003</c:v>
                </c:pt>
                <c:pt idx="367">
                  <c:v>31.4301342297003</c:v>
                </c:pt>
                <c:pt idx="368">
                  <c:v>31.4301342297003</c:v>
                </c:pt>
                <c:pt idx="369">
                  <c:v>31.4301342297003</c:v>
                </c:pt>
                <c:pt idx="370">
                  <c:v>31.4301342297003</c:v>
                </c:pt>
                <c:pt idx="371">
                  <c:v>31.4301342297003</c:v>
                </c:pt>
                <c:pt idx="372">
                  <c:v>31.4301342297003</c:v>
                </c:pt>
                <c:pt idx="373">
                  <c:v>31.4301342297003</c:v>
                </c:pt>
                <c:pt idx="374">
                  <c:v>31.4301342297003</c:v>
                </c:pt>
                <c:pt idx="375">
                  <c:v>31.4301342297003</c:v>
                </c:pt>
                <c:pt idx="376">
                  <c:v>31.4301342297003</c:v>
                </c:pt>
                <c:pt idx="377">
                  <c:v>31.4301342297003</c:v>
                </c:pt>
                <c:pt idx="378">
                  <c:v>31.4301342297003</c:v>
                </c:pt>
                <c:pt idx="379">
                  <c:v>31.4301342297003</c:v>
                </c:pt>
                <c:pt idx="380">
                  <c:v>31.4301342297003</c:v>
                </c:pt>
                <c:pt idx="381">
                  <c:v>31.4301342297003</c:v>
                </c:pt>
                <c:pt idx="382">
                  <c:v>31.4301342297003</c:v>
                </c:pt>
                <c:pt idx="383">
                  <c:v>31.4301342297003</c:v>
                </c:pt>
                <c:pt idx="384">
                  <c:v>31.4301342297003</c:v>
                </c:pt>
                <c:pt idx="385">
                  <c:v>31.4301342297003</c:v>
                </c:pt>
                <c:pt idx="386">
                  <c:v>31.4301342297003</c:v>
                </c:pt>
                <c:pt idx="387">
                  <c:v>31.4301342297003</c:v>
                </c:pt>
                <c:pt idx="388">
                  <c:v>31.4301342297003</c:v>
                </c:pt>
                <c:pt idx="389">
                  <c:v>31.4301342297003</c:v>
                </c:pt>
                <c:pt idx="390">
                  <c:v>31.4301342297003</c:v>
                </c:pt>
                <c:pt idx="391">
                  <c:v>22.775127788262072</c:v>
                </c:pt>
                <c:pt idx="392">
                  <c:v>22.775127788262072</c:v>
                </c:pt>
                <c:pt idx="393">
                  <c:v>22.775127788262072</c:v>
                </c:pt>
                <c:pt idx="394">
                  <c:v>22.775127788262072</c:v>
                </c:pt>
                <c:pt idx="395">
                  <c:v>22.775127788262072</c:v>
                </c:pt>
                <c:pt idx="396">
                  <c:v>22.775127788262072</c:v>
                </c:pt>
                <c:pt idx="397">
                  <c:v>22.775127788262072</c:v>
                </c:pt>
                <c:pt idx="398">
                  <c:v>22.775127788262072</c:v>
                </c:pt>
                <c:pt idx="399">
                  <c:v>22.775127788262072</c:v>
                </c:pt>
                <c:pt idx="400">
                  <c:v>22.775127788262072</c:v>
                </c:pt>
                <c:pt idx="401">
                  <c:v>22.775127788262072</c:v>
                </c:pt>
                <c:pt idx="402">
                  <c:v>22.775127788262072</c:v>
                </c:pt>
                <c:pt idx="403">
                  <c:v>22.775127788262072</c:v>
                </c:pt>
                <c:pt idx="404">
                  <c:v>22.775127788262072</c:v>
                </c:pt>
                <c:pt idx="405">
                  <c:v>22.775127788262072</c:v>
                </c:pt>
                <c:pt idx="406">
                  <c:v>22.775127788262072</c:v>
                </c:pt>
                <c:pt idx="407">
                  <c:v>22.775127788262072</c:v>
                </c:pt>
                <c:pt idx="408">
                  <c:v>22.775127788262072</c:v>
                </c:pt>
                <c:pt idx="409">
                  <c:v>22.775127788262072</c:v>
                </c:pt>
                <c:pt idx="410">
                  <c:v>22.775127788262072</c:v>
                </c:pt>
                <c:pt idx="411">
                  <c:v>22.775127788262072</c:v>
                </c:pt>
                <c:pt idx="412">
                  <c:v>22.775127788262072</c:v>
                </c:pt>
                <c:pt idx="413">
                  <c:v>22.775127788262072</c:v>
                </c:pt>
                <c:pt idx="414">
                  <c:v>22.775127788262072</c:v>
                </c:pt>
                <c:pt idx="415">
                  <c:v>22.775127788262072</c:v>
                </c:pt>
                <c:pt idx="416">
                  <c:v>22.775127788262072</c:v>
                </c:pt>
                <c:pt idx="417">
                  <c:v>22.775127788262072</c:v>
                </c:pt>
                <c:pt idx="418">
                  <c:v>22.775127788262072</c:v>
                </c:pt>
                <c:pt idx="419">
                  <c:v>22.775127788262072</c:v>
                </c:pt>
                <c:pt idx="420">
                  <c:v>22.775127788262072</c:v>
                </c:pt>
                <c:pt idx="421">
                  <c:v>22.775127788262072</c:v>
                </c:pt>
                <c:pt idx="422">
                  <c:v>22.775127788262072</c:v>
                </c:pt>
                <c:pt idx="423">
                  <c:v>22.775127788262072</c:v>
                </c:pt>
                <c:pt idx="424">
                  <c:v>22.775127788262072</c:v>
                </c:pt>
                <c:pt idx="425">
                  <c:v>22.775127788262072</c:v>
                </c:pt>
                <c:pt idx="426">
                  <c:v>22.775127788262072</c:v>
                </c:pt>
                <c:pt idx="427">
                  <c:v>22.775127788262072</c:v>
                </c:pt>
                <c:pt idx="428">
                  <c:v>22.775127788262072</c:v>
                </c:pt>
                <c:pt idx="429">
                  <c:v>22.775127788262072</c:v>
                </c:pt>
                <c:pt idx="430">
                  <c:v>22.775127788262072</c:v>
                </c:pt>
                <c:pt idx="431">
                  <c:v>22.775127788262072</c:v>
                </c:pt>
                <c:pt idx="432">
                  <c:v>22.775127788262072</c:v>
                </c:pt>
                <c:pt idx="433">
                  <c:v>22.921450947542709</c:v>
                </c:pt>
                <c:pt idx="434">
                  <c:v>22.921450947542709</c:v>
                </c:pt>
                <c:pt idx="435">
                  <c:v>22.921450947542709</c:v>
                </c:pt>
                <c:pt idx="436">
                  <c:v>22.921450947542709</c:v>
                </c:pt>
                <c:pt idx="437">
                  <c:v>22.921450947542709</c:v>
                </c:pt>
                <c:pt idx="438">
                  <c:v>22.921450947542709</c:v>
                </c:pt>
                <c:pt idx="439">
                  <c:v>22.921450947542709</c:v>
                </c:pt>
                <c:pt idx="440">
                  <c:v>22.921450947542709</c:v>
                </c:pt>
                <c:pt idx="441">
                  <c:v>22.921450947542709</c:v>
                </c:pt>
                <c:pt idx="442">
                  <c:v>22.921450947542709</c:v>
                </c:pt>
                <c:pt idx="443">
                  <c:v>22.921450947542709</c:v>
                </c:pt>
                <c:pt idx="444">
                  <c:v>22.921450947542709</c:v>
                </c:pt>
                <c:pt idx="445">
                  <c:v>22.921450947542709</c:v>
                </c:pt>
                <c:pt idx="446">
                  <c:v>22.921450947542709</c:v>
                </c:pt>
                <c:pt idx="447">
                  <c:v>22.921450947542709</c:v>
                </c:pt>
                <c:pt idx="448">
                  <c:v>22.921450947542709</c:v>
                </c:pt>
                <c:pt idx="449">
                  <c:v>22.921450947542709</c:v>
                </c:pt>
                <c:pt idx="450">
                  <c:v>22.921450947542709</c:v>
                </c:pt>
                <c:pt idx="451">
                  <c:v>22.921450947542709</c:v>
                </c:pt>
                <c:pt idx="452">
                  <c:v>22.921450947542709</c:v>
                </c:pt>
                <c:pt idx="453">
                  <c:v>22.921450947542709</c:v>
                </c:pt>
                <c:pt idx="454">
                  <c:v>22.921450947542709</c:v>
                </c:pt>
                <c:pt idx="455">
                  <c:v>22.921450947542709</c:v>
                </c:pt>
                <c:pt idx="456">
                  <c:v>22.921450947542709</c:v>
                </c:pt>
                <c:pt idx="457">
                  <c:v>22.921450947542709</c:v>
                </c:pt>
                <c:pt idx="458">
                  <c:v>22.921450947542709</c:v>
                </c:pt>
                <c:pt idx="459">
                  <c:v>22.921450947542709</c:v>
                </c:pt>
                <c:pt idx="460">
                  <c:v>22.921450947542709</c:v>
                </c:pt>
                <c:pt idx="461">
                  <c:v>22.921450947542709</c:v>
                </c:pt>
                <c:pt idx="462">
                  <c:v>22.921450947542709</c:v>
                </c:pt>
                <c:pt idx="463">
                  <c:v>22.921450947542709</c:v>
                </c:pt>
                <c:pt idx="464">
                  <c:v>22.921450947542709</c:v>
                </c:pt>
                <c:pt idx="465">
                  <c:v>22.921450947542709</c:v>
                </c:pt>
                <c:pt idx="466">
                  <c:v>22.921450947542709</c:v>
                </c:pt>
                <c:pt idx="467">
                  <c:v>22.921450947542709</c:v>
                </c:pt>
                <c:pt idx="468">
                  <c:v>22.921450947542709</c:v>
                </c:pt>
                <c:pt idx="469">
                  <c:v>22.921450947542709</c:v>
                </c:pt>
                <c:pt idx="470">
                  <c:v>22.921450947542709</c:v>
                </c:pt>
                <c:pt idx="471">
                  <c:v>22.921450947542709</c:v>
                </c:pt>
                <c:pt idx="472">
                  <c:v>22.921450947542709</c:v>
                </c:pt>
                <c:pt idx="473">
                  <c:v>22.921450947542709</c:v>
                </c:pt>
                <c:pt idx="474">
                  <c:v>22.921450947542709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31304944"/>
        <c:axId val="-531301680"/>
      </c:lineChart>
      <c:dateAx>
        <c:axId val="-531304944"/>
        <c:scaling>
          <c:orientation val="minMax"/>
        </c:scaling>
        <c:delete val="0"/>
        <c:axPos val="b"/>
        <c:numFmt formatCode="[$-409]d\-mmm\-yy;@" sourceLinked="1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-531301680"/>
        <c:crosses val="autoZero"/>
        <c:auto val="1"/>
        <c:lblOffset val="100"/>
        <c:baseTimeUnit val="days"/>
      </c:dateAx>
      <c:valAx>
        <c:axId val="-531301680"/>
        <c:scaling>
          <c:orientation val="minMax"/>
          <c:max val="45"/>
        </c:scaling>
        <c:delete val="0"/>
        <c:axPos val="l"/>
        <c:majorGridlines/>
        <c:numFmt formatCode="_(* #,##0_);_(* \(#,##0\);_(* &quot;-&quot;_);_(@_)" sourceLinked="0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rgbClr val="0070C0"/>
                </a:solidFill>
              </a:defRPr>
            </a:pPr>
            <a:endParaRPr lang="en-US"/>
          </a:p>
        </c:txPr>
        <c:crossAx val="-531304944"/>
        <c:crosses val="autoZero"/>
        <c:crossBetween val="between"/>
      </c:valAx>
      <c:valAx>
        <c:axId val="-531318000"/>
        <c:scaling>
          <c:orientation val="minMax"/>
          <c:max val="6"/>
        </c:scaling>
        <c:delete val="0"/>
        <c:axPos val="r"/>
        <c:numFmt formatCode="_(* #,##0_);_(* \(#,##0\);_(* &quot;-&quot;_);_(@_)" sourceLinked="0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rgbClr val="C00000"/>
                </a:solidFill>
              </a:defRPr>
            </a:pPr>
            <a:endParaRPr lang="en-US"/>
          </a:p>
        </c:txPr>
        <c:crossAx val="-531319632"/>
        <c:crosses val="max"/>
        <c:crossBetween val="between"/>
      </c:valAx>
      <c:dateAx>
        <c:axId val="-531319632"/>
        <c:scaling>
          <c:orientation val="minMax"/>
        </c:scaling>
        <c:delete val="1"/>
        <c:axPos val="b"/>
        <c:numFmt formatCode="[$-409]d\-mmm\-yy;@" sourceLinked="1"/>
        <c:majorTickMark val="out"/>
        <c:minorTickMark val="none"/>
        <c:tickLblPos val="nextTo"/>
        <c:crossAx val="-531318000"/>
        <c:crosses val="autoZero"/>
        <c:auto val="1"/>
        <c:lblOffset val="100"/>
        <c:baseTimeUnit val="days"/>
      </c:dateAx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18839717957995869"/>
          <c:y val="0.92610109500093574"/>
          <c:w val="0.59304686314427801"/>
          <c:h val="6.4551234358108986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037622863124515"/>
          <c:y val="3.5595095032255358E-2"/>
          <c:w val="0.64332556758687265"/>
          <c:h val="0.88287434457936498"/>
        </c:manualLayout>
      </c:layout>
      <c:barChart>
        <c:barDir val="bar"/>
        <c:grouping val="clustered"/>
        <c:varyColors val="0"/>
        <c:ser>
          <c:idx val="2"/>
          <c:order val="0"/>
          <c:tx>
            <c:strRef>
              <c:f>Analysis!$D$178</c:f>
              <c:strCache>
                <c:ptCount val="1"/>
                <c:pt idx="0">
                  <c:v>Lifetime</c:v>
                </c:pt>
              </c:strCache>
            </c:strRef>
          </c:tx>
          <c:invertIfNegative val="0"/>
          <c:dPt>
            <c:idx val="1"/>
            <c:invertIfNegative val="0"/>
            <c:bubble3D val="0"/>
          </c:dPt>
          <c:dPt>
            <c:idx val="3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7"/>
            <c:invertIfNegative val="0"/>
            <c:bubble3D val="0"/>
            <c:spPr>
              <a:solidFill>
                <a:schemeClr val="accent1"/>
              </a:solidFill>
            </c:spPr>
          </c:dPt>
          <c:cat>
            <c:strRef>
              <c:f>Analysis!$C$179:$C$186</c:f>
              <c:strCache>
                <c:ptCount val="8"/>
                <c:pt idx="0">
                  <c:v>Item Promos</c:v>
                </c:pt>
                <c:pt idx="1">
                  <c:v>Legendary Chests</c:v>
                </c:pt>
                <c:pt idx="2">
                  <c:v>IAP Promos</c:v>
                </c:pt>
                <c:pt idx="3">
                  <c:v>No Promos</c:v>
                </c:pt>
                <c:pt idx="4">
                  <c:v>Mega Event</c:v>
                </c:pt>
                <c:pt idx="5">
                  <c:v>Mini Event</c:v>
                </c:pt>
                <c:pt idx="6">
                  <c:v>No Event</c:v>
                </c:pt>
                <c:pt idx="7">
                  <c:v>Lifetime Average</c:v>
                </c:pt>
              </c:strCache>
            </c:strRef>
          </c:cat>
          <c:val>
            <c:numRef>
              <c:f>Analysis!$D$179:$D$186</c:f>
              <c:numCache>
                <c:formatCode>_(* #,##0.00_);_(* \(#,##0.00\);_(* "-"??_);_(@_)</c:formatCode>
                <c:ptCount val="8"/>
                <c:pt idx="0">
                  <c:v>25.582354033121565</c:v>
                </c:pt>
                <c:pt idx="1">
                  <c:v>23.765380250333596</c:v>
                </c:pt>
                <c:pt idx="2">
                  <c:v>23.85751794898637</c:v>
                </c:pt>
                <c:pt idx="3">
                  <c:v>23.801388607431864</c:v>
                </c:pt>
                <c:pt idx="4">
                  <c:v>33.548923601492874</c:v>
                </c:pt>
                <c:pt idx="5">
                  <c:v>22.965353605266397</c:v>
                </c:pt>
                <c:pt idx="6">
                  <c:v>22.987365389541068</c:v>
                </c:pt>
                <c:pt idx="7">
                  <c:v>26.305706210998146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1310928"/>
        <c:axId val="-531300592"/>
      </c:barChart>
      <c:catAx>
        <c:axId val="-531310928"/>
        <c:scaling>
          <c:orientation val="minMax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0"/>
            </a:pPr>
            <a:endParaRPr lang="en-US"/>
          </a:p>
        </c:txPr>
        <c:crossAx val="-531300592"/>
        <c:crosses val="autoZero"/>
        <c:auto val="1"/>
        <c:lblAlgn val="ctr"/>
        <c:lblOffset val="100"/>
        <c:noMultiLvlLbl val="0"/>
      </c:catAx>
      <c:valAx>
        <c:axId val="-531300592"/>
        <c:scaling>
          <c:orientation val="minMax"/>
        </c:scaling>
        <c:delete val="0"/>
        <c:axPos val="b"/>
        <c:majorGridlines/>
        <c:numFmt formatCode="_(* #,##0_);_(* \(#,##0\);_(* &quot;-&quot;_);_(@_)" sourceLinked="0"/>
        <c:majorTickMark val="out"/>
        <c:minorTickMark val="none"/>
        <c:tickLblPos val="nextTo"/>
        <c:crossAx val="-5313109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44968227655753E-2"/>
          <c:y val="4.3284677134656412E-2"/>
          <c:w val="0.9402631578947368"/>
          <c:h val="0.76334929731921364"/>
        </c:manualLayout>
      </c:layout>
      <c:barChart>
        <c:barDir val="col"/>
        <c:grouping val="clustered"/>
        <c:varyColors val="0"/>
        <c:ser>
          <c:idx val="5"/>
          <c:order val="4"/>
          <c:tx>
            <c:strRef>
              <c:f>Analysis!$C$102</c:f>
              <c:strCache>
                <c:ptCount val="1"/>
                <c:pt idx="0">
                  <c:v>No Events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Analysis!$D$102:$M$102</c:f>
              <c:numCache>
                <c:formatCode>_(* #,##0.00_);_(* \(#,##0.00\);_(* "-"??_);_(@_)</c:formatCode>
                <c:ptCount val="10"/>
                <c:pt idx="0">
                  <c:v>20.034188405400915</c:v>
                </c:pt>
                <c:pt idx="1">
                  <c:v>23.690100285193715</c:v>
                </c:pt>
                <c:pt idx="2">
                  <c:v>26.467975005589071</c:v>
                </c:pt>
                <c:pt idx="3">
                  <c:v>28.513625447428119</c:v>
                </c:pt>
                <c:pt idx="4">
                  <c:v>31.308260569513866</c:v>
                </c:pt>
                <c:pt idx="5">
                  <c:v>32.561952269603808</c:v>
                </c:pt>
                <c:pt idx="6">
                  <c:v>33.98107106747193</c:v>
                </c:pt>
                <c:pt idx="7">
                  <c:v>38.296080938450203</c:v>
                </c:pt>
                <c:pt idx="8">
                  <c:v>41.563228699016229</c:v>
                </c:pt>
                <c:pt idx="9">
                  <c:v>23.476503057164258</c:v>
                </c:pt>
              </c:numCache>
            </c:numRef>
          </c:val>
        </c:ser>
        <c:ser>
          <c:idx val="6"/>
          <c:order val="5"/>
          <c:tx>
            <c:strRef>
              <c:f>Analysis!$C$103</c:f>
              <c:strCache>
                <c:ptCount val="1"/>
                <c:pt idx="0">
                  <c:v>Mini-Events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Analysis!$D$103:$M$103</c:f>
              <c:numCache>
                <c:formatCode>_(* #,##0.00_);_(* \(#,##0.00\);_(* "-"??_);_(@_)</c:formatCode>
                <c:ptCount val="10"/>
                <c:pt idx="0">
                  <c:v>20.283519369051405</c:v>
                </c:pt>
                <c:pt idx="1">
                  <c:v>23.504369444281814</c:v>
                </c:pt>
                <c:pt idx="2">
                  <c:v>26.468213213721846</c:v>
                </c:pt>
                <c:pt idx="3">
                  <c:v>29.838148476762846</c:v>
                </c:pt>
                <c:pt idx="4">
                  <c:v>33.602418018483469</c:v>
                </c:pt>
                <c:pt idx="5">
                  <c:v>34.597848422414401</c:v>
                </c:pt>
                <c:pt idx="6">
                  <c:v>36.304594054272613</c:v>
                </c:pt>
                <c:pt idx="7">
                  <c:v>40.635444869963877</c:v>
                </c:pt>
                <c:pt idx="8">
                  <c:v>44.851472048295769</c:v>
                </c:pt>
                <c:pt idx="9">
                  <c:v>24.422611951417867</c:v>
                </c:pt>
              </c:numCache>
            </c:numRef>
          </c:val>
        </c:ser>
        <c:ser>
          <c:idx val="7"/>
          <c:order val="6"/>
          <c:tx>
            <c:strRef>
              <c:f>Analysis!$C$104</c:f>
              <c:strCache>
                <c:ptCount val="1"/>
                <c:pt idx="0">
                  <c:v>Mega-Events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Analysis!$D$104:$M$104</c:f>
              <c:numCache>
                <c:formatCode>_(* #,##0.00_);_(* \(#,##0.00\);_(* "-"??_);_(@_)</c:formatCode>
                <c:ptCount val="10"/>
                <c:pt idx="0">
                  <c:v>25.966204473920794</c:v>
                </c:pt>
                <c:pt idx="1">
                  <c:v>32.254495432069859</c:v>
                </c:pt>
                <c:pt idx="2">
                  <c:v>36.755431339370098</c:v>
                </c:pt>
                <c:pt idx="3">
                  <c:v>42.139097927903322</c:v>
                </c:pt>
                <c:pt idx="4">
                  <c:v>46.793716993316366</c:v>
                </c:pt>
                <c:pt idx="5">
                  <c:v>48.65015185794477</c:v>
                </c:pt>
                <c:pt idx="6">
                  <c:v>50.652751350528433</c:v>
                </c:pt>
                <c:pt idx="7">
                  <c:v>53.167064853808924</c:v>
                </c:pt>
                <c:pt idx="8">
                  <c:v>57.33759099049152</c:v>
                </c:pt>
                <c:pt idx="9">
                  <c:v>33.548923601492874</c:v>
                </c:pt>
              </c:numCache>
            </c:numRef>
          </c:val>
        </c:ser>
        <c:ser>
          <c:idx val="3"/>
          <c:order val="0"/>
          <c:tx>
            <c:strRef>
              <c:f>Analysis!$C$108</c:f>
              <c:strCache>
                <c:ptCount val="1"/>
                <c:pt idx="0">
                  <c:v>No Promos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Analysis!$D$108:$M$108</c:f>
              <c:numCache>
                <c:formatCode>_(* #,##0.00_);_(* \(#,##0.00\);_(* "-"??_);_(@_)</c:formatCode>
                <c:ptCount val="10"/>
                <c:pt idx="0">
                  <c:v>20.028416327584171</c:v>
                </c:pt>
                <c:pt idx="1">
                  <c:v>23.678829696845835</c:v>
                </c:pt>
                <c:pt idx="2">
                  <c:v>26.842045744854097</c:v>
                </c:pt>
                <c:pt idx="3">
                  <c:v>30.064093558042362</c:v>
                </c:pt>
                <c:pt idx="4">
                  <c:v>33.705881958165747</c:v>
                </c:pt>
                <c:pt idx="5">
                  <c:v>34.650445171338113</c:v>
                </c:pt>
                <c:pt idx="6">
                  <c:v>36.211790025267952</c:v>
                </c:pt>
                <c:pt idx="7">
                  <c:v>40.647624958883497</c:v>
                </c:pt>
                <c:pt idx="8">
                  <c:v>45.240763810745499</c:v>
                </c:pt>
                <c:pt idx="9">
                  <c:v>24.029182625824674</c:v>
                </c:pt>
              </c:numCache>
            </c:numRef>
          </c:val>
        </c:ser>
        <c:ser>
          <c:idx val="0"/>
          <c:order val="1"/>
          <c:tx>
            <c:strRef>
              <c:f>Analysis!$C$105</c:f>
              <c:strCache>
                <c:ptCount val="1"/>
                <c:pt idx="0">
                  <c:v>IAP Promo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Analysis!$D$105:$M$105</c:f>
              <c:numCache>
                <c:formatCode>_(* #,##0.00_);_(* \(#,##0.00\);_(* "-"??_);_(@_)</c:formatCode>
                <c:ptCount val="10"/>
                <c:pt idx="0">
                  <c:v>20.693427146502192</c:v>
                </c:pt>
                <c:pt idx="1">
                  <c:v>23.633700736094646</c:v>
                </c:pt>
                <c:pt idx="2">
                  <c:v>26.277093075829001</c:v>
                </c:pt>
                <c:pt idx="3">
                  <c:v>27.69134838028695</c:v>
                </c:pt>
                <c:pt idx="4">
                  <c:v>30.891357282585613</c:v>
                </c:pt>
                <c:pt idx="5">
                  <c:v>32.04394036052841</c:v>
                </c:pt>
                <c:pt idx="6">
                  <c:v>33.399225094478524</c:v>
                </c:pt>
                <c:pt idx="7">
                  <c:v>39.008884558381645</c:v>
                </c:pt>
                <c:pt idx="8">
                  <c:v>35.743384912451205</c:v>
                </c:pt>
                <c:pt idx="9">
                  <c:v>24.632203837975222</c:v>
                </c:pt>
              </c:numCache>
            </c:numRef>
          </c:val>
        </c:ser>
        <c:ser>
          <c:idx val="2"/>
          <c:order val="2"/>
          <c:tx>
            <c:strRef>
              <c:f>Analysis!$C$107</c:f>
              <c:strCache>
                <c:ptCount val="1"/>
                <c:pt idx="0">
                  <c:v>ITEMS Promo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Analysis!$D$107:$M$107</c:f>
              <c:numCache>
                <c:formatCode>_(* #,##0.00_);_(* \(#,##0.00\);_(* "-"??_);_(@_)</c:formatCode>
                <c:ptCount val="10"/>
                <c:pt idx="0">
                  <c:v>21.891613058807128</c:v>
                </c:pt>
                <c:pt idx="1">
                  <c:v>25.900289009622348</c:v>
                </c:pt>
                <c:pt idx="2">
                  <c:v>28.941624042161262</c:v>
                </c:pt>
                <c:pt idx="3">
                  <c:v>33.725527928337343</c:v>
                </c:pt>
                <c:pt idx="4">
                  <c:v>37.917773938924178</c:v>
                </c:pt>
                <c:pt idx="5">
                  <c:v>38.196748822035303</c:v>
                </c:pt>
                <c:pt idx="6">
                  <c:v>40.316307855791003</c:v>
                </c:pt>
                <c:pt idx="7">
                  <c:v>44.103579941853781</c:v>
                </c:pt>
                <c:pt idx="8">
                  <c:v>47.870846569863723</c:v>
                </c:pt>
                <c:pt idx="9">
                  <c:v>27.090031387973188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1313648"/>
        <c:axId val="-531317456"/>
      </c:barChart>
      <c:scatterChart>
        <c:scatterStyle val="lineMarker"/>
        <c:varyColors val="0"/>
        <c:ser>
          <c:idx val="4"/>
          <c:order val="3"/>
          <c:tx>
            <c:strRef>
              <c:f>Analysis!$C$101</c:f>
              <c:strCache>
                <c:ptCount val="1"/>
                <c:pt idx="0">
                  <c:v>Lifetime</c:v>
                </c:pt>
              </c:strCache>
            </c:strRef>
          </c:tx>
          <c:spPr>
            <a:ln w="0">
              <a:noFill/>
            </a:ln>
          </c:spPr>
          <c:marker>
            <c:symbol val="dash"/>
            <c:size val="15"/>
            <c:spPr>
              <a:ln>
                <a:noFill/>
              </a:ln>
            </c:spPr>
          </c:marker>
          <c:xVal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xVal>
          <c:yVal>
            <c:numRef>
              <c:f>Analysis!$D$101:$M$101</c:f>
              <c:numCache>
                <c:formatCode>_(* #,##0.00_);_(* \(#,##0.00\);_(* "-"??_);_(@_)</c:formatCode>
                <c:ptCount val="10"/>
                <c:pt idx="0">
                  <c:v>21.608388279046885</c:v>
                </c:pt>
                <c:pt idx="1">
                  <c:v>25.702023975878433</c:v>
                </c:pt>
                <c:pt idx="2">
                  <c:v>28.991427212101971</c:v>
                </c:pt>
                <c:pt idx="3">
                  <c:v>32.488827818295839</c:v>
                </c:pt>
                <c:pt idx="4">
                  <c:v>36.203158472972895</c:v>
                </c:pt>
                <c:pt idx="5">
                  <c:v>37.481247185068575</c:v>
                </c:pt>
                <c:pt idx="6">
                  <c:v>39.180965897887383</c:v>
                </c:pt>
                <c:pt idx="7">
                  <c:v>43.077008792240839</c:v>
                </c:pt>
                <c:pt idx="8">
                  <c:v>47.040887897513038</c:v>
                </c:pt>
                <c:pt idx="9">
                  <c:v>26.399324926296924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1304400"/>
        <c:axId val="-531320176"/>
      </c:scatterChart>
      <c:catAx>
        <c:axId val="-531313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 b="0"/>
            </a:pPr>
            <a:endParaRPr lang="en-US"/>
          </a:p>
        </c:txPr>
        <c:crossAx val="-531317456"/>
        <c:crosses val="autoZero"/>
        <c:auto val="1"/>
        <c:lblAlgn val="ctr"/>
        <c:lblOffset val="100"/>
        <c:noMultiLvlLbl val="0"/>
      </c:catAx>
      <c:valAx>
        <c:axId val="-531317456"/>
        <c:scaling>
          <c:orientation val="minMax"/>
          <c:max val="70"/>
        </c:scaling>
        <c:delete val="1"/>
        <c:axPos val="l"/>
        <c:majorGridlines/>
        <c:numFmt formatCode="_(* #,##0.00_);_(* \(#,##0.00\);_(* &quot;-&quot;??_);_(@_)" sourceLinked="1"/>
        <c:majorTickMark val="out"/>
        <c:minorTickMark val="none"/>
        <c:tickLblPos val="nextTo"/>
        <c:crossAx val="-531313648"/>
        <c:crosses val="autoZero"/>
        <c:crossBetween val="between"/>
      </c:valAx>
      <c:valAx>
        <c:axId val="-531320176"/>
        <c:scaling>
          <c:orientation val="minMax"/>
          <c:max val="60"/>
        </c:scaling>
        <c:delete val="0"/>
        <c:axPos val="r"/>
        <c:numFmt formatCode="_(* #,##0_);_(* \(#,##0\);_(* &quot;-&quot;_);_(@_)" sourceLinked="0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-531304400"/>
        <c:crosses val="max"/>
        <c:crossBetween val="midCat"/>
      </c:valAx>
      <c:valAx>
        <c:axId val="-531304400"/>
        <c:scaling>
          <c:orientation val="minMax"/>
        </c:scaling>
        <c:delete val="1"/>
        <c:axPos val="b"/>
        <c:majorTickMark val="out"/>
        <c:minorTickMark val="none"/>
        <c:tickLblPos val="nextTo"/>
        <c:crossAx val="-53132017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3877192982456141"/>
          <c:y val="0.895752122837422"/>
          <c:w val="0.73622807017543879"/>
          <c:h val="8.9904571843865758E-2"/>
        </c:manualLayout>
      </c:layout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Sheet2!$A$109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Sheet2!$B$108:$SI$108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Sheet2!$B$109:$SI$109</c:f>
              <c:numCache>
                <c:formatCode>#,###</c:formatCode>
                <c:ptCount val="502"/>
                <c:pt idx="0">
                  <c:v>12799</c:v>
                </c:pt>
                <c:pt idx="1">
                  <c:v>8910</c:v>
                </c:pt>
                <c:pt idx="2">
                  <c:v>8638</c:v>
                </c:pt>
                <c:pt idx="3">
                  <c:v>9001</c:v>
                </c:pt>
                <c:pt idx="4">
                  <c:v>6857</c:v>
                </c:pt>
                <c:pt idx="5">
                  <c:v>6970</c:v>
                </c:pt>
                <c:pt idx="6">
                  <c:v>6862</c:v>
                </c:pt>
                <c:pt idx="7">
                  <c:v>6643</c:v>
                </c:pt>
                <c:pt idx="8">
                  <c:v>6940</c:v>
                </c:pt>
                <c:pt idx="9">
                  <c:v>7085</c:v>
                </c:pt>
                <c:pt idx="10">
                  <c:v>7454</c:v>
                </c:pt>
                <c:pt idx="11">
                  <c:v>8961</c:v>
                </c:pt>
                <c:pt idx="12">
                  <c:v>7405</c:v>
                </c:pt>
                <c:pt idx="13">
                  <c:v>7816</c:v>
                </c:pt>
                <c:pt idx="14">
                  <c:v>8246</c:v>
                </c:pt>
                <c:pt idx="15">
                  <c:v>9664</c:v>
                </c:pt>
                <c:pt idx="16">
                  <c:v>11102</c:v>
                </c:pt>
                <c:pt idx="17">
                  <c:v>13306</c:v>
                </c:pt>
                <c:pt idx="18">
                  <c:v>19603</c:v>
                </c:pt>
                <c:pt idx="19">
                  <c:v>7463</c:v>
                </c:pt>
                <c:pt idx="20">
                  <c:v>8214</c:v>
                </c:pt>
                <c:pt idx="21">
                  <c:v>8023</c:v>
                </c:pt>
                <c:pt idx="22">
                  <c:v>9436</c:v>
                </c:pt>
                <c:pt idx="23">
                  <c:v>12995</c:v>
                </c:pt>
                <c:pt idx="24">
                  <c:v>27343</c:v>
                </c:pt>
                <c:pt idx="25">
                  <c:v>40733</c:v>
                </c:pt>
                <c:pt idx="26">
                  <c:v>4470</c:v>
                </c:pt>
                <c:pt idx="27">
                  <c:v>4395</c:v>
                </c:pt>
                <c:pt idx="28">
                  <c:v>4807</c:v>
                </c:pt>
                <c:pt idx="29">
                  <c:v>9021</c:v>
                </c:pt>
                <c:pt idx="30">
                  <c:v>3998</c:v>
                </c:pt>
                <c:pt idx="31">
                  <c:v>2725</c:v>
                </c:pt>
                <c:pt idx="32">
                  <c:v>2269</c:v>
                </c:pt>
                <c:pt idx="33">
                  <c:v>1984</c:v>
                </c:pt>
                <c:pt idx="34">
                  <c:v>2181</c:v>
                </c:pt>
                <c:pt idx="35">
                  <c:v>2317</c:v>
                </c:pt>
                <c:pt idx="36">
                  <c:v>2647</c:v>
                </c:pt>
                <c:pt idx="37">
                  <c:v>2826</c:v>
                </c:pt>
                <c:pt idx="38">
                  <c:v>3291</c:v>
                </c:pt>
                <c:pt idx="39">
                  <c:v>4622</c:v>
                </c:pt>
                <c:pt idx="40">
                  <c:v>5991</c:v>
                </c:pt>
                <c:pt idx="41">
                  <c:v>2627</c:v>
                </c:pt>
                <c:pt idx="42">
                  <c:v>3467</c:v>
                </c:pt>
                <c:pt idx="43">
                  <c:v>2419</c:v>
                </c:pt>
                <c:pt idx="44">
                  <c:v>2414</c:v>
                </c:pt>
                <c:pt idx="45">
                  <c:v>2599</c:v>
                </c:pt>
                <c:pt idx="46">
                  <c:v>3203</c:v>
                </c:pt>
                <c:pt idx="47">
                  <c:v>3232</c:v>
                </c:pt>
                <c:pt idx="48">
                  <c:v>1957</c:v>
                </c:pt>
                <c:pt idx="49">
                  <c:v>2134</c:v>
                </c:pt>
                <c:pt idx="50">
                  <c:v>2419</c:v>
                </c:pt>
                <c:pt idx="51">
                  <c:v>2499</c:v>
                </c:pt>
                <c:pt idx="52">
                  <c:v>2867</c:v>
                </c:pt>
                <c:pt idx="53">
                  <c:v>2910</c:v>
                </c:pt>
                <c:pt idx="54">
                  <c:v>3908</c:v>
                </c:pt>
                <c:pt idx="55">
                  <c:v>2857</c:v>
                </c:pt>
                <c:pt idx="56">
                  <c:v>3012</c:v>
                </c:pt>
                <c:pt idx="57">
                  <c:v>3606</c:v>
                </c:pt>
                <c:pt idx="58">
                  <c:v>5307</c:v>
                </c:pt>
                <c:pt idx="59">
                  <c:v>6465</c:v>
                </c:pt>
                <c:pt idx="60">
                  <c:v>2920</c:v>
                </c:pt>
                <c:pt idx="61">
                  <c:v>3098</c:v>
                </c:pt>
                <c:pt idx="62">
                  <c:v>2783</c:v>
                </c:pt>
                <c:pt idx="63">
                  <c:v>2694</c:v>
                </c:pt>
                <c:pt idx="64">
                  <c:v>3039</c:v>
                </c:pt>
                <c:pt idx="65">
                  <c:v>3939</c:v>
                </c:pt>
                <c:pt idx="66">
                  <c:v>4869</c:v>
                </c:pt>
                <c:pt idx="67">
                  <c:v>9036</c:v>
                </c:pt>
                <c:pt idx="68">
                  <c:v>6178</c:v>
                </c:pt>
                <c:pt idx="69">
                  <c:v>1673</c:v>
                </c:pt>
                <c:pt idx="70">
                  <c:v>2108</c:v>
                </c:pt>
                <c:pt idx="71">
                  <c:v>2605</c:v>
                </c:pt>
                <c:pt idx="72">
                  <c:v>2900</c:v>
                </c:pt>
                <c:pt idx="73">
                  <c:v>2668</c:v>
                </c:pt>
                <c:pt idx="74">
                  <c:v>2187</c:v>
                </c:pt>
                <c:pt idx="75">
                  <c:v>2256</c:v>
                </c:pt>
                <c:pt idx="76">
                  <c:v>2255</c:v>
                </c:pt>
                <c:pt idx="77">
                  <c:v>2968</c:v>
                </c:pt>
                <c:pt idx="78">
                  <c:v>4282</c:v>
                </c:pt>
                <c:pt idx="79">
                  <c:v>4618</c:v>
                </c:pt>
                <c:pt idx="80">
                  <c:v>5504</c:v>
                </c:pt>
                <c:pt idx="81">
                  <c:v>7042</c:v>
                </c:pt>
                <c:pt idx="82">
                  <c:v>7639</c:v>
                </c:pt>
                <c:pt idx="83">
                  <c:v>3097</c:v>
                </c:pt>
                <c:pt idx="84">
                  <c:v>4576</c:v>
                </c:pt>
                <c:pt idx="85">
                  <c:v>3292</c:v>
                </c:pt>
                <c:pt idx="86">
                  <c:v>2924</c:v>
                </c:pt>
                <c:pt idx="87">
                  <c:v>2885</c:v>
                </c:pt>
                <c:pt idx="88">
                  <c:v>2907</c:v>
                </c:pt>
                <c:pt idx="89">
                  <c:v>3784</c:v>
                </c:pt>
                <c:pt idx="90">
                  <c:v>4171</c:v>
                </c:pt>
                <c:pt idx="91">
                  <c:v>5241</c:v>
                </c:pt>
                <c:pt idx="92">
                  <c:v>6749</c:v>
                </c:pt>
                <c:pt idx="93">
                  <c:v>10492</c:v>
                </c:pt>
                <c:pt idx="94">
                  <c:v>10301</c:v>
                </c:pt>
                <c:pt idx="95">
                  <c:v>1981</c:v>
                </c:pt>
                <c:pt idx="96">
                  <c:v>1810</c:v>
                </c:pt>
                <c:pt idx="97">
                  <c:v>1769</c:v>
                </c:pt>
                <c:pt idx="98">
                  <c:v>2697</c:v>
                </c:pt>
                <c:pt idx="99">
                  <c:v>3575</c:v>
                </c:pt>
                <c:pt idx="100">
                  <c:v>4315</c:v>
                </c:pt>
                <c:pt idx="101">
                  <c:v>4190</c:v>
                </c:pt>
                <c:pt idx="102">
                  <c:v>2553</c:v>
                </c:pt>
                <c:pt idx="103">
                  <c:v>2766</c:v>
                </c:pt>
                <c:pt idx="104">
                  <c:v>3280</c:v>
                </c:pt>
                <c:pt idx="105">
                  <c:v>3511</c:v>
                </c:pt>
                <c:pt idx="106">
                  <c:v>4026</c:v>
                </c:pt>
                <c:pt idx="107">
                  <c:v>5912</c:v>
                </c:pt>
                <c:pt idx="108">
                  <c:v>10308</c:v>
                </c:pt>
                <c:pt idx="109">
                  <c:v>4296</c:v>
                </c:pt>
                <c:pt idx="110">
                  <c:v>3625</c:v>
                </c:pt>
                <c:pt idx="111">
                  <c:v>3179</c:v>
                </c:pt>
                <c:pt idx="112">
                  <c:v>3552</c:v>
                </c:pt>
                <c:pt idx="113">
                  <c:v>4279</c:v>
                </c:pt>
                <c:pt idx="114">
                  <c:v>4772</c:v>
                </c:pt>
                <c:pt idx="115">
                  <c:v>5526</c:v>
                </c:pt>
                <c:pt idx="116">
                  <c:v>2902</c:v>
                </c:pt>
                <c:pt idx="117">
                  <c:v>3186</c:v>
                </c:pt>
                <c:pt idx="118">
                  <c:v>4701</c:v>
                </c:pt>
                <c:pt idx="119">
                  <c:v>16407</c:v>
                </c:pt>
                <c:pt idx="120">
                  <c:v>9650</c:v>
                </c:pt>
                <c:pt idx="121">
                  <c:v>8403</c:v>
                </c:pt>
                <c:pt idx="122">
                  <c:v>8296</c:v>
                </c:pt>
                <c:pt idx="123">
                  <c:v>8119</c:v>
                </c:pt>
                <c:pt idx="124">
                  <c:v>7935</c:v>
                </c:pt>
                <c:pt idx="125">
                  <c:v>7871</c:v>
                </c:pt>
                <c:pt idx="126">
                  <c:v>9612</c:v>
                </c:pt>
                <c:pt idx="127">
                  <c:v>9325</c:v>
                </c:pt>
                <c:pt idx="128">
                  <c:v>10322</c:v>
                </c:pt>
                <c:pt idx="129">
                  <c:v>11436</c:v>
                </c:pt>
                <c:pt idx="130">
                  <c:v>8760</c:v>
                </c:pt>
                <c:pt idx="131">
                  <c:v>9808</c:v>
                </c:pt>
                <c:pt idx="132">
                  <c:v>11264</c:v>
                </c:pt>
                <c:pt idx="133">
                  <c:v>11862</c:v>
                </c:pt>
                <c:pt idx="134">
                  <c:v>12124</c:v>
                </c:pt>
                <c:pt idx="135">
                  <c:v>18798</c:v>
                </c:pt>
                <c:pt idx="136">
                  <c:v>39380</c:v>
                </c:pt>
                <c:pt idx="137">
                  <c:v>8768</c:v>
                </c:pt>
                <c:pt idx="138">
                  <c:v>8341</c:v>
                </c:pt>
                <c:pt idx="139">
                  <c:v>9335</c:v>
                </c:pt>
                <c:pt idx="140">
                  <c:v>10040</c:v>
                </c:pt>
                <c:pt idx="141">
                  <c:v>12617</c:v>
                </c:pt>
                <c:pt idx="142">
                  <c:v>14635</c:v>
                </c:pt>
                <c:pt idx="143">
                  <c:v>27665</c:v>
                </c:pt>
                <c:pt idx="144">
                  <c:v>44078</c:v>
                </c:pt>
                <c:pt idx="145">
                  <c:v>3716</c:v>
                </c:pt>
                <c:pt idx="146">
                  <c:v>2126</c:v>
                </c:pt>
                <c:pt idx="147">
                  <c:v>2271</c:v>
                </c:pt>
                <c:pt idx="148">
                  <c:v>2746</c:v>
                </c:pt>
                <c:pt idx="149">
                  <c:v>3173</c:v>
                </c:pt>
                <c:pt idx="150">
                  <c:v>3565</c:v>
                </c:pt>
                <c:pt idx="151">
                  <c:v>3995</c:v>
                </c:pt>
                <c:pt idx="152">
                  <c:v>4030</c:v>
                </c:pt>
                <c:pt idx="153">
                  <c:v>2774</c:v>
                </c:pt>
                <c:pt idx="154">
                  <c:v>2732</c:v>
                </c:pt>
                <c:pt idx="155">
                  <c:v>3680</c:v>
                </c:pt>
                <c:pt idx="156">
                  <c:v>5909</c:v>
                </c:pt>
                <c:pt idx="157">
                  <c:v>7487</c:v>
                </c:pt>
                <c:pt idx="158">
                  <c:v>2261</c:v>
                </c:pt>
                <c:pt idx="159">
                  <c:v>2340</c:v>
                </c:pt>
                <c:pt idx="160">
                  <c:v>2491</c:v>
                </c:pt>
                <c:pt idx="161">
                  <c:v>2884</c:v>
                </c:pt>
                <c:pt idx="162">
                  <c:v>3583</c:v>
                </c:pt>
                <c:pt idx="163">
                  <c:v>3835</c:v>
                </c:pt>
                <c:pt idx="164">
                  <c:v>3446</c:v>
                </c:pt>
                <c:pt idx="165">
                  <c:v>3346</c:v>
                </c:pt>
                <c:pt idx="166">
                  <c:v>3633</c:v>
                </c:pt>
                <c:pt idx="167">
                  <c:v>2819</c:v>
                </c:pt>
                <c:pt idx="168">
                  <c:v>2897</c:v>
                </c:pt>
                <c:pt idx="169">
                  <c:v>3544</c:v>
                </c:pt>
                <c:pt idx="170">
                  <c:v>5443</c:v>
                </c:pt>
                <c:pt idx="171">
                  <c:v>6706</c:v>
                </c:pt>
                <c:pt idx="172">
                  <c:v>2766</c:v>
                </c:pt>
                <c:pt idx="173">
                  <c:v>3238</c:v>
                </c:pt>
                <c:pt idx="174">
                  <c:v>3702</c:v>
                </c:pt>
                <c:pt idx="175">
                  <c:v>9117</c:v>
                </c:pt>
                <c:pt idx="176">
                  <c:v>8532</c:v>
                </c:pt>
                <c:pt idx="177">
                  <c:v>8371</c:v>
                </c:pt>
                <c:pt idx="178">
                  <c:v>8519</c:v>
                </c:pt>
                <c:pt idx="179">
                  <c:v>9597</c:v>
                </c:pt>
                <c:pt idx="180">
                  <c:v>10084</c:v>
                </c:pt>
                <c:pt idx="181">
                  <c:v>14166</c:v>
                </c:pt>
                <c:pt idx="182">
                  <c:v>19170</c:v>
                </c:pt>
                <c:pt idx="183">
                  <c:v>10599</c:v>
                </c:pt>
                <c:pt idx="184">
                  <c:v>13171</c:v>
                </c:pt>
                <c:pt idx="185">
                  <c:v>23777</c:v>
                </c:pt>
                <c:pt idx="186">
                  <c:v>32737</c:v>
                </c:pt>
                <c:pt idx="187">
                  <c:v>2915</c:v>
                </c:pt>
                <c:pt idx="188">
                  <c:v>2219</c:v>
                </c:pt>
                <c:pt idx="189">
                  <c:v>2222</c:v>
                </c:pt>
                <c:pt idx="190">
                  <c:v>2611</c:v>
                </c:pt>
                <c:pt idx="191">
                  <c:v>2416</c:v>
                </c:pt>
                <c:pt idx="192">
                  <c:v>2187</c:v>
                </c:pt>
                <c:pt idx="193">
                  <c:v>2205</c:v>
                </c:pt>
                <c:pt idx="194">
                  <c:v>2214</c:v>
                </c:pt>
                <c:pt idx="195">
                  <c:v>3143</c:v>
                </c:pt>
                <c:pt idx="196">
                  <c:v>3643</c:v>
                </c:pt>
                <c:pt idx="197">
                  <c:v>3776</c:v>
                </c:pt>
                <c:pt idx="198">
                  <c:v>3782</c:v>
                </c:pt>
                <c:pt idx="199">
                  <c:v>3564</c:v>
                </c:pt>
                <c:pt idx="200">
                  <c:v>3346</c:v>
                </c:pt>
                <c:pt idx="201">
                  <c:v>3311</c:v>
                </c:pt>
                <c:pt idx="202">
                  <c:v>3561</c:v>
                </c:pt>
                <c:pt idx="203">
                  <c:v>3726</c:v>
                </c:pt>
                <c:pt idx="204">
                  <c:v>4857</c:v>
                </c:pt>
                <c:pt idx="205">
                  <c:v>6223</c:v>
                </c:pt>
                <c:pt idx="206">
                  <c:v>6092</c:v>
                </c:pt>
                <c:pt idx="207">
                  <c:v>3650</c:v>
                </c:pt>
                <c:pt idx="208">
                  <c:v>4192</c:v>
                </c:pt>
                <c:pt idx="209">
                  <c:v>12859</c:v>
                </c:pt>
                <c:pt idx="210">
                  <c:v>10602</c:v>
                </c:pt>
                <c:pt idx="211">
                  <c:v>9122</c:v>
                </c:pt>
                <c:pt idx="212">
                  <c:v>9014</c:v>
                </c:pt>
                <c:pt idx="213">
                  <c:v>10505</c:v>
                </c:pt>
                <c:pt idx="214">
                  <c:v>7863</c:v>
                </c:pt>
                <c:pt idx="215">
                  <c:v>7355</c:v>
                </c:pt>
                <c:pt idx="216">
                  <c:v>6979</c:v>
                </c:pt>
                <c:pt idx="217">
                  <c:v>7617</c:v>
                </c:pt>
                <c:pt idx="218">
                  <c:v>8110</c:v>
                </c:pt>
                <c:pt idx="219">
                  <c:v>11196</c:v>
                </c:pt>
                <c:pt idx="220">
                  <c:v>6225</c:v>
                </c:pt>
                <c:pt idx="221">
                  <c:v>6106</c:v>
                </c:pt>
                <c:pt idx="222">
                  <c:v>5963</c:v>
                </c:pt>
                <c:pt idx="223">
                  <c:v>6489</c:v>
                </c:pt>
                <c:pt idx="224">
                  <c:v>7110</c:v>
                </c:pt>
                <c:pt idx="225">
                  <c:v>8446</c:v>
                </c:pt>
                <c:pt idx="226">
                  <c:v>9384</c:v>
                </c:pt>
                <c:pt idx="227">
                  <c:v>12761</c:v>
                </c:pt>
                <c:pt idx="228">
                  <c:v>19498</c:v>
                </c:pt>
                <c:pt idx="229">
                  <c:v>6070</c:v>
                </c:pt>
                <c:pt idx="230">
                  <c:v>6560</c:v>
                </c:pt>
                <c:pt idx="231">
                  <c:v>7361</c:v>
                </c:pt>
                <c:pt idx="232">
                  <c:v>9547</c:v>
                </c:pt>
                <c:pt idx="233">
                  <c:v>14682</c:v>
                </c:pt>
                <c:pt idx="234">
                  <c:v>18904</c:v>
                </c:pt>
                <c:pt idx="235">
                  <c:v>31337</c:v>
                </c:pt>
                <c:pt idx="236">
                  <c:v>2080</c:v>
                </c:pt>
                <c:pt idx="237">
                  <c:v>1855</c:v>
                </c:pt>
                <c:pt idx="238">
                  <c:v>1792</c:v>
                </c:pt>
                <c:pt idx="239">
                  <c:v>1880</c:v>
                </c:pt>
                <c:pt idx="240">
                  <c:v>1991</c:v>
                </c:pt>
                <c:pt idx="241">
                  <c:v>1987</c:v>
                </c:pt>
                <c:pt idx="242">
                  <c:v>1886</c:v>
                </c:pt>
                <c:pt idx="243">
                  <c:v>1868</c:v>
                </c:pt>
                <c:pt idx="244">
                  <c:v>1906</c:v>
                </c:pt>
                <c:pt idx="245">
                  <c:v>2625</c:v>
                </c:pt>
                <c:pt idx="246">
                  <c:v>3471</c:v>
                </c:pt>
                <c:pt idx="247">
                  <c:v>3694</c:v>
                </c:pt>
                <c:pt idx="248">
                  <c:v>5701</c:v>
                </c:pt>
                <c:pt idx="249">
                  <c:v>2274</c:v>
                </c:pt>
                <c:pt idx="250">
                  <c:v>2364</c:v>
                </c:pt>
                <c:pt idx="251">
                  <c:v>2478</c:v>
                </c:pt>
                <c:pt idx="252">
                  <c:v>2385</c:v>
                </c:pt>
                <c:pt idx="253">
                  <c:v>2547</c:v>
                </c:pt>
                <c:pt idx="254">
                  <c:v>2676</c:v>
                </c:pt>
                <c:pt idx="255">
                  <c:v>2442</c:v>
                </c:pt>
                <c:pt idx="256">
                  <c:v>2230</c:v>
                </c:pt>
                <c:pt idx="257">
                  <c:v>2257</c:v>
                </c:pt>
                <c:pt idx="258">
                  <c:v>2464</c:v>
                </c:pt>
                <c:pt idx="259">
                  <c:v>2482</c:v>
                </c:pt>
                <c:pt idx="260">
                  <c:v>2614</c:v>
                </c:pt>
                <c:pt idx="261">
                  <c:v>2284</c:v>
                </c:pt>
                <c:pt idx="262">
                  <c:v>2200</c:v>
                </c:pt>
                <c:pt idx="263">
                  <c:v>2249</c:v>
                </c:pt>
                <c:pt idx="264">
                  <c:v>1765</c:v>
                </c:pt>
                <c:pt idx="265">
                  <c:v>1782</c:v>
                </c:pt>
                <c:pt idx="266">
                  <c:v>2114</c:v>
                </c:pt>
                <c:pt idx="267">
                  <c:v>2689</c:v>
                </c:pt>
                <c:pt idx="268">
                  <c:v>2148</c:v>
                </c:pt>
                <c:pt idx="269">
                  <c:v>2098</c:v>
                </c:pt>
                <c:pt idx="270">
                  <c:v>7381</c:v>
                </c:pt>
                <c:pt idx="271">
                  <c:v>5988</c:v>
                </c:pt>
                <c:pt idx="272">
                  <c:v>7063</c:v>
                </c:pt>
                <c:pt idx="273">
                  <c:v>7213</c:v>
                </c:pt>
                <c:pt idx="274">
                  <c:v>9187</c:v>
                </c:pt>
                <c:pt idx="275">
                  <c:v>7126</c:v>
                </c:pt>
                <c:pt idx="276">
                  <c:v>7164</c:v>
                </c:pt>
                <c:pt idx="277">
                  <c:v>5435</c:v>
                </c:pt>
                <c:pt idx="278">
                  <c:v>6636</c:v>
                </c:pt>
                <c:pt idx="279">
                  <c:v>6470</c:v>
                </c:pt>
                <c:pt idx="280">
                  <c:v>6999</c:v>
                </c:pt>
                <c:pt idx="281">
                  <c:v>6214</c:v>
                </c:pt>
                <c:pt idx="282">
                  <c:v>6575</c:v>
                </c:pt>
                <c:pt idx="283">
                  <c:v>7743</c:v>
                </c:pt>
                <c:pt idx="284">
                  <c:v>8988</c:v>
                </c:pt>
                <c:pt idx="285">
                  <c:v>10289</c:v>
                </c:pt>
                <c:pt idx="286">
                  <c:v>6289</c:v>
                </c:pt>
                <c:pt idx="287">
                  <c:v>7446</c:v>
                </c:pt>
                <c:pt idx="288">
                  <c:v>9985</c:v>
                </c:pt>
                <c:pt idx="289">
                  <c:v>14997</c:v>
                </c:pt>
                <c:pt idx="290">
                  <c:v>16265</c:v>
                </c:pt>
                <c:pt idx="291">
                  <c:v>22068</c:v>
                </c:pt>
                <c:pt idx="292">
                  <c:v>2272</c:v>
                </c:pt>
                <c:pt idx="293">
                  <c:v>1977</c:v>
                </c:pt>
                <c:pt idx="294">
                  <c:v>2177</c:v>
                </c:pt>
                <c:pt idx="295">
                  <c:v>2796</c:v>
                </c:pt>
                <c:pt idx="296">
                  <c:v>3097</c:v>
                </c:pt>
                <c:pt idx="297">
                  <c:v>2752</c:v>
                </c:pt>
                <c:pt idx="298">
                  <c:v>1827</c:v>
                </c:pt>
                <c:pt idx="299">
                  <c:v>1811</c:v>
                </c:pt>
                <c:pt idx="300">
                  <c:v>1952</c:v>
                </c:pt>
                <c:pt idx="301">
                  <c:v>2018</c:v>
                </c:pt>
                <c:pt idx="302">
                  <c:v>2644</c:v>
                </c:pt>
                <c:pt idx="303">
                  <c:v>2964</c:v>
                </c:pt>
                <c:pt idx="304">
                  <c:v>2633</c:v>
                </c:pt>
                <c:pt idx="305">
                  <c:v>1974</c:v>
                </c:pt>
                <c:pt idx="306">
                  <c:v>2336</c:v>
                </c:pt>
                <c:pt idx="307">
                  <c:v>2397</c:v>
                </c:pt>
                <c:pt idx="308">
                  <c:v>2766</c:v>
                </c:pt>
                <c:pt idx="309">
                  <c:v>2268</c:v>
                </c:pt>
                <c:pt idx="310">
                  <c:v>2523</c:v>
                </c:pt>
                <c:pt idx="311">
                  <c:v>2597</c:v>
                </c:pt>
                <c:pt idx="312">
                  <c:v>2733</c:v>
                </c:pt>
                <c:pt idx="313">
                  <c:v>2495</c:v>
                </c:pt>
                <c:pt idx="314">
                  <c:v>2957</c:v>
                </c:pt>
                <c:pt idx="315">
                  <c:v>2975</c:v>
                </c:pt>
                <c:pt idx="316">
                  <c:v>3872</c:v>
                </c:pt>
                <c:pt idx="317">
                  <c:v>5736</c:v>
                </c:pt>
                <c:pt idx="318">
                  <c:v>9067</c:v>
                </c:pt>
                <c:pt idx="319">
                  <c:v>11612</c:v>
                </c:pt>
                <c:pt idx="320">
                  <c:v>5133</c:v>
                </c:pt>
                <c:pt idx="321">
                  <c:v>1851</c:v>
                </c:pt>
                <c:pt idx="322">
                  <c:v>2089</c:v>
                </c:pt>
                <c:pt idx="323">
                  <c:v>2474</c:v>
                </c:pt>
                <c:pt idx="324">
                  <c:v>2358</c:v>
                </c:pt>
                <c:pt idx="325">
                  <c:v>2037</c:v>
                </c:pt>
                <c:pt idx="326">
                  <c:v>1990</c:v>
                </c:pt>
                <c:pt idx="327">
                  <c:v>2196</c:v>
                </c:pt>
                <c:pt idx="328">
                  <c:v>2341</c:v>
                </c:pt>
                <c:pt idx="329">
                  <c:v>3241</c:v>
                </c:pt>
                <c:pt idx="330">
                  <c:v>3226</c:v>
                </c:pt>
                <c:pt idx="331">
                  <c:v>3763</c:v>
                </c:pt>
                <c:pt idx="332">
                  <c:v>4087</c:v>
                </c:pt>
                <c:pt idx="333">
                  <c:v>2133</c:v>
                </c:pt>
                <c:pt idx="334">
                  <c:v>1977</c:v>
                </c:pt>
                <c:pt idx="335">
                  <c:v>2088</c:v>
                </c:pt>
                <c:pt idx="336">
                  <c:v>1977</c:v>
                </c:pt>
                <c:pt idx="337">
                  <c:v>2337</c:v>
                </c:pt>
                <c:pt idx="338">
                  <c:v>2449</c:v>
                </c:pt>
                <c:pt idx="339">
                  <c:v>2163</c:v>
                </c:pt>
                <c:pt idx="340">
                  <c:v>2242</c:v>
                </c:pt>
                <c:pt idx="341">
                  <c:v>2322</c:v>
                </c:pt>
                <c:pt idx="342">
                  <c:v>2482</c:v>
                </c:pt>
                <c:pt idx="343">
                  <c:v>3551</c:v>
                </c:pt>
                <c:pt idx="344">
                  <c:v>4392</c:v>
                </c:pt>
                <c:pt idx="345">
                  <c:v>5232</c:v>
                </c:pt>
                <c:pt idx="346">
                  <c:v>5158</c:v>
                </c:pt>
                <c:pt idx="347">
                  <c:v>2462</c:v>
                </c:pt>
                <c:pt idx="348">
                  <c:v>2388</c:v>
                </c:pt>
                <c:pt idx="349">
                  <c:v>2708</c:v>
                </c:pt>
                <c:pt idx="350">
                  <c:v>2771</c:v>
                </c:pt>
                <c:pt idx="351">
                  <c:v>2879</c:v>
                </c:pt>
                <c:pt idx="352">
                  <c:v>2681</c:v>
                </c:pt>
                <c:pt idx="353">
                  <c:v>2702</c:v>
                </c:pt>
                <c:pt idx="354">
                  <c:v>2605</c:v>
                </c:pt>
                <c:pt idx="355">
                  <c:v>2626</c:v>
                </c:pt>
                <c:pt idx="356">
                  <c:v>2879</c:v>
                </c:pt>
                <c:pt idx="357">
                  <c:v>2909</c:v>
                </c:pt>
                <c:pt idx="358">
                  <c:v>2839</c:v>
                </c:pt>
                <c:pt idx="359">
                  <c:v>3007</c:v>
                </c:pt>
                <c:pt idx="360">
                  <c:v>3264</c:v>
                </c:pt>
                <c:pt idx="361">
                  <c:v>3290</c:v>
                </c:pt>
                <c:pt idx="362">
                  <c:v>3519</c:v>
                </c:pt>
                <c:pt idx="363">
                  <c:v>4077</c:v>
                </c:pt>
                <c:pt idx="364">
                  <c:v>4254</c:v>
                </c:pt>
                <c:pt idx="365">
                  <c:v>5353</c:v>
                </c:pt>
                <c:pt idx="366">
                  <c:v>6376</c:v>
                </c:pt>
                <c:pt idx="367">
                  <c:v>4579</c:v>
                </c:pt>
                <c:pt idx="368">
                  <c:v>2310</c:v>
                </c:pt>
                <c:pt idx="369">
                  <c:v>2333</c:v>
                </c:pt>
                <c:pt idx="370">
                  <c:v>2049</c:v>
                </c:pt>
                <c:pt idx="371">
                  <c:v>2171</c:v>
                </c:pt>
                <c:pt idx="372">
                  <c:v>2619</c:v>
                </c:pt>
                <c:pt idx="373">
                  <c:v>2823</c:v>
                </c:pt>
                <c:pt idx="374">
                  <c:v>2117</c:v>
                </c:pt>
                <c:pt idx="375">
                  <c:v>2377</c:v>
                </c:pt>
                <c:pt idx="376">
                  <c:v>2734</c:v>
                </c:pt>
                <c:pt idx="377">
                  <c:v>3065</c:v>
                </c:pt>
                <c:pt idx="378">
                  <c:v>2671</c:v>
                </c:pt>
                <c:pt idx="379">
                  <c:v>3062</c:v>
                </c:pt>
                <c:pt idx="380">
                  <c:v>2651</c:v>
                </c:pt>
                <c:pt idx="381">
                  <c:v>2330</c:v>
                </c:pt>
                <c:pt idx="382">
                  <c:v>6893</c:v>
                </c:pt>
                <c:pt idx="383">
                  <c:v>4264</c:v>
                </c:pt>
                <c:pt idx="384">
                  <c:v>3945</c:v>
                </c:pt>
                <c:pt idx="385">
                  <c:v>3918</c:v>
                </c:pt>
                <c:pt idx="386">
                  <c:v>5700</c:v>
                </c:pt>
                <c:pt idx="387">
                  <c:v>4554</c:v>
                </c:pt>
                <c:pt idx="388">
                  <c:v>4896</c:v>
                </c:pt>
                <c:pt idx="389">
                  <c:v>3421</c:v>
                </c:pt>
                <c:pt idx="390">
                  <c:v>3616</c:v>
                </c:pt>
                <c:pt idx="391">
                  <c:v>3922</c:v>
                </c:pt>
                <c:pt idx="392">
                  <c:v>3989</c:v>
                </c:pt>
                <c:pt idx="393">
                  <c:v>3699</c:v>
                </c:pt>
                <c:pt idx="394">
                  <c:v>4421</c:v>
                </c:pt>
                <c:pt idx="395">
                  <c:v>5075</c:v>
                </c:pt>
                <c:pt idx="396">
                  <c:v>3533</c:v>
                </c:pt>
                <c:pt idx="397">
                  <c:v>4899</c:v>
                </c:pt>
                <c:pt idx="398">
                  <c:v>5548</c:v>
                </c:pt>
                <c:pt idx="399">
                  <c:v>5969</c:v>
                </c:pt>
                <c:pt idx="400">
                  <c:v>3322</c:v>
                </c:pt>
                <c:pt idx="401">
                  <c:v>3534</c:v>
                </c:pt>
                <c:pt idx="402">
                  <c:v>3647</c:v>
                </c:pt>
                <c:pt idx="403">
                  <c:v>4153</c:v>
                </c:pt>
                <c:pt idx="404">
                  <c:v>6008</c:v>
                </c:pt>
                <c:pt idx="405">
                  <c:v>7297</c:v>
                </c:pt>
                <c:pt idx="406">
                  <c:v>9324</c:v>
                </c:pt>
                <c:pt idx="407">
                  <c:v>5353</c:v>
                </c:pt>
                <c:pt idx="408">
                  <c:v>7899</c:v>
                </c:pt>
                <c:pt idx="409">
                  <c:v>14906</c:v>
                </c:pt>
                <c:pt idx="410">
                  <c:v>15813</c:v>
                </c:pt>
                <c:pt idx="411">
                  <c:v>2306</c:v>
                </c:pt>
                <c:pt idx="412">
                  <c:v>2176</c:v>
                </c:pt>
                <c:pt idx="413">
                  <c:v>2064</c:v>
                </c:pt>
                <c:pt idx="414">
                  <c:v>2266</c:v>
                </c:pt>
                <c:pt idx="415">
                  <c:v>2277</c:v>
                </c:pt>
                <c:pt idx="416">
                  <c:v>2320</c:v>
                </c:pt>
                <c:pt idx="417">
                  <c:v>2234</c:v>
                </c:pt>
                <c:pt idx="418">
                  <c:v>2326</c:v>
                </c:pt>
                <c:pt idx="419">
                  <c:v>2423</c:v>
                </c:pt>
                <c:pt idx="420">
                  <c:v>2621</c:v>
                </c:pt>
                <c:pt idx="421">
                  <c:v>2731</c:v>
                </c:pt>
                <c:pt idx="422">
                  <c:v>2645</c:v>
                </c:pt>
                <c:pt idx="423">
                  <c:v>2790</c:v>
                </c:pt>
                <c:pt idx="424">
                  <c:v>2639</c:v>
                </c:pt>
                <c:pt idx="425">
                  <c:v>2797</c:v>
                </c:pt>
                <c:pt idx="426">
                  <c:v>2769</c:v>
                </c:pt>
                <c:pt idx="427">
                  <c:v>2909</c:v>
                </c:pt>
                <c:pt idx="428">
                  <c:v>2977</c:v>
                </c:pt>
                <c:pt idx="429">
                  <c:v>3128</c:v>
                </c:pt>
                <c:pt idx="430">
                  <c:v>3178</c:v>
                </c:pt>
                <c:pt idx="431">
                  <c:v>2513</c:v>
                </c:pt>
                <c:pt idx="432">
                  <c:v>2559</c:v>
                </c:pt>
                <c:pt idx="433">
                  <c:v>2485</c:v>
                </c:pt>
                <c:pt idx="434">
                  <c:v>2571</c:v>
                </c:pt>
                <c:pt idx="435">
                  <c:v>3053</c:v>
                </c:pt>
                <c:pt idx="436">
                  <c:v>3023</c:v>
                </c:pt>
                <c:pt idx="437">
                  <c:v>3168</c:v>
                </c:pt>
                <c:pt idx="438">
                  <c:v>3277</c:v>
                </c:pt>
                <c:pt idx="439">
                  <c:v>3417</c:v>
                </c:pt>
                <c:pt idx="440">
                  <c:v>4028</c:v>
                </c:pt>
                <c:pt idx="441">
                  <c:v>4860</c:v>
                </c:pt>
                <c:pt idx="442">
                  <c:v>6289</c:v>
                </c:pt>
                <c:pt idx="443">
                  <c:v>7990</c:v>
                </c:pt>
                <c:pt idx="444">
                  <c:v>9243</c:v>
                </c:pt>
                <c:pt idx="445">
                  <c:v>1807</c:v>
                </c:pt>
                <c:pt idx="446">
                  <c:v>2288</c:v>
                </c:pt>
                <c:pt idx="447">
                  <c:v>2353</c:v>
                </c:pt>
                <c:pt idx="448">
                  <c:v>3107</c:v>
                </c:pt>
                <c:pt idx="449">
                  <c:v>3995</c:v>
                </c:pt>
                <c:pt idx="450">
                  <c:v>4587</c:v>
                </c:pt>
                <c:pt idx="451">
                  <c:v>5097</c:v>
                </c:pt>
                <c:pt idx="452">
                  <c:v>5363</c:v>
                </c:pt>
                <c:pt idx="453">
                  <c:v>3186</c:v>
                </c:pt>
                <c:pt idx="454">
                  <c:v>3351</c:v>
                </c:pt>
                <c:pt idx="455">
                  <c:v>3326</c:v>
                </c:pt>
                <c:pt idx="456">
                  <c:v>3831</c:v>
                </c:pt>
                <c:pt idx="457">
                  <c:v>3836</c:v>
                </c:pt>
                <c:pt idx="458">
                  <c:v>3697</c:v>
                </c:pt>
                <c:pt idx="459">
                  <c:v>3791</c:v>
                </c:pt>
                <c:pt idx="460">
                  <c:v>4077</c:v>
                </c:pt>
                <c:pt idx="461">
                  <c:v>4456</c:v>
                </c:pt>
                <c:pt idx="462">
                  <c:v>4559</c:v>
                </c:pt>
                <c:pt idx="463">
                  <c:v>4896</c:v>
                </c:pt>
                <c:pt idx="464">
                  <c:v>4237</c:v>
                </c:pt>
                <c:pt idx="465">
                  <c:v>3744</c:v>
                </c:pt>
                <c:pt idx="466">
                  <c:v>3198</c:v>
                </c:pt>
                <c:pt idx="467">
                  <c:v>3249</c:v>
                </c:pt>
                <c:pt idx="468">
                  <c:v>3341</c:v>
                </c:pt>
                <c:pt idx="469">
                  <c:v>3408</c:v>
                </c:pt>
                <c:pt idx="470">
                  <c:v>5070</c:v>
                </c:pt>
                <c:pt idx="471">
                  <c:v>5609</c:v>
                </c:pt>
                <c:pt idx="472">
                  <c:v>4936</c:v>
                </c:pt>
                <c:pt idx="473">
                  <c:v>3423</c:v>
                </c:pt>
                <c:pt idx="474">
                  <c:v>3830</c:v>
                </c:pt>
                <c:pt idx="475">
                  <c:v>4226</c:v>
                </c:pt>
                <c:pt idx="476">
                  <c:v>4603</c:v>
                </c:pt>
                <c:pt idx="477">
                  <c:v>5919</c:v>
                </c:pt>
                <c:pt idx="478">
                  <c:v>6941</c:v>
                </c:pt>
                <c:pt idx="479">
                  <c:v>7849</c:v>
                </c:pt>
                <c:pt idx="480">
                  <c:v>8753</c:v>
                </c:pt>
                <c:pt idx="481">
                  <c:v>4877</c:v>
                </c:pt>
                <c:pt idx="482">
                  <c:v>4832</c:v>
                </c:pt>
                <c:pt idx="483">
                  <c:v>4981</c:v>
                </c:pt>
                <c:pt idx="484">
                  <c:v>6155</c:v>
                </c:pt>
                <c:pt idx="485">
                  <c:v>6358</c:v>
                </c:pt>
                <c:pt idx="486">
                  <c:v>7015</c:v>
                </c:pt>
                <c:pt idx="487">
                  <c:v>4304</c:v>
                </c:pt>
                <c:pt idx="488">
                  <c:v>4481</c:v>
                </c:pt>
                <c:pt idx="489">
                  <c:v>4861</c:v>
                </c:pt>
                <c:pt idx="490">
                  <c:v>5505</c:v>
                </c:pt>
                <c:pt idx="491">
                  <c:v>5866</c:v>
                </c:pt>
                <c:pt idx="492">
                  <c:v>5941</c:v>
                </c:pt>
                <c:pt idx="493">
                  <c:v>6253</c:v>
                </c:pt>
                <c:pt idx="494">
                  <c:v>6552</c:v>
                </c:pt>
                <c:pt idx="495">
                  <c:v>6595</c:v>
                </c:pt>
                <c:pt idx="496">
                  <c:v>7051</c:v>
                </c:pt>
                <c:pt idx="497">
                  <c:v>7580</c:v>
                </c:pt>
                <c:pt idx="498">
                  <c:v>8736</c:v>
                </c:pt>
                <c:pt idx="499">
                  <c:v>6897</c:v>
                </c:pt>
                <c:pt idx="500">
                  <c:v>3841</c:v>
                </c:pt>
                <c:pt idx="501">
                  <c:v>1103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Sheet2!$A$110</c:f>
              <c:strCache>
                <c:ptCount val="1"/>
                <c:pt idx="0">
                  <c:v>GP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Sheet2!$B$108:$SI$108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Sheet2!$B$110:$SI$110</c:f>
              <c:numCache>
                <c:formatCode>#,###</c:formatCode>
                <c:ptCount val="502"/>
                <c:pt idx="0">
                  <c:v>6492</c:v>
                </c:pt>
                <c:pt idx="1">
                  <c:v>4400</c:v>
                </c:pt>
                <c:pt idx="2">
                  <c:v>4271</c:v>
                </c:pt>
                <c:pt idx="3">
                  <c:v>4460</c:v>
                </c:pt>
                <c:pt idx="4">
                  <c:v>3397</c:v>
                </c:pt>
                <c:pt idx="5">
                  <c:v>3360</c:v>
                </c:pt>
                <c:pt idx="6">
                  <c:v>3471</c:v>
                </c:pt>
                <c:pt idx="7">
                  <c:v>3232</c:v>
                </c:pt>
                <c:pt idx="8">
                  <c:v>3573</c:v>
                </c:pt>
                <c:pt idx="9">
                  <c:v>3477</c:v>
                </c:pt>
                <c:pt idx="10">
                  <c:v>3796</c:v>
                </c:pt>
                <c:pt idx="11">
                  <c:v>4555</c:v>
                </c:pt>
                <c:pt idx="12">
                  <c:v>3747</c:v>
                </c:pt>
                <c:pt idx="13">
                  <c:v>3871</c:v>
                </c:pt>
                <c:pt idx="14">
                  <c:v>4315</c:v>
                </c:pt>
                <c:pt idx="15">
                  <c:v>4824</c:v>
                </c:pt>
                <c:pt idx="16">
                  <c:v>5490</c:v>
                </c:pt>
                <c:pt idx="17">
                  <c:v>6274</c:v>
                </c:pt>
                <c:pt idx="18">
                  <c:v>8943</c:v>
                </c:pt>
                <c:pt idx="19">
                  <c:v>4011</c:v>
                </c:pt>
                <c:pt idx="20">
                  <c:v>4386</c:v>
                </c:pt>
                <c:pt idx="21">
                  <c:v>4182</c:v>
                </c:pt>
                <c:pt idx="22">
                  <c:v>5153</c:v>
                </c:pt>
                <c:pt idx="23">
                  <c:v>7310</c:v>
                </c:pt>
                <c:pt idx="24">
                  <c:v>13707</c:v>
                </c:pt>
                <c:pt idx="25">
                  <c:v>13992</c:v>
                </c:pt>
                <c:pt idx="26">
                  <c:v>1986</c:v>
                </c:pt>
                <c:pt idx="27">
                  <c:v>2047</c:v>
                </c:pt>
                <c:pt idx="28">
                  <c:v>2420</c:v>
                </c:pt>
                <c:pt idx="29">
                  <c:v>4052</c:v>
                </c:pt>
                <c:pt idx="30">
                  <c:v>2244</c:v>
                </c:pt>
                <c:pt idx="31">
                  <c:v>1640</c:v>
                </c:pt>
                <c:pt idx="32">
                  <c:v>1299</c:v>
                </c:pt>
                <c:pt idx="33">
                  <c:v>1158</c:v>
                </c:pt>
                <c:pt idx="34">
                  <c:v>1154</c:v>
                </c:pt>
                <c:pt idx="35">
                  <c:v>1223</c:v>
                </c:pt>
                <c:pt idx="36">
                  <c:v>1452</c:v>
                </c:pt>
                <c:pt idx="37">
                  <c:v>1546</c:v>
                </c:pt>
                <c:pt idx="38">
                  <c:v>1728</c:v>
                </c:pt>
                <c:pt idx="39">
                  <c:v>2387</c:v>
                </c:pt>
                <c:pt idx="40">
                  <c:v>3296</c:v>
                </c:pt>
                <c:pt idx="41">
                  <c:v>1392</c:v>
                </c:pt>
                <c:pt idx="42">
                  <c:v>1775</c:v>
                </c:pt>
                <c:pt idx="43">
                  <c:v>1229</c:v>
                </c:pt>
                <c:pt idx="44">
                  <c:v>1230</c:v>
                </c:pt>
                <c:pt idx="45">
                  <c:v>1452</c:v>
                </c:pt>
                <c:pt idx="46">
                  <c:v>1590</c:v>
                </c:pt>
                <c:pt idx="47">
                  <c:v>1663</c:v>
                </c:pt>
                <c:pt idx="48">
                  <c:v>943</c:v>
                </c:pt>
                <c:pt idx="49">
                  <c:v>1009</c:v>
                </c:pt>
                <c:pt idx="50">
                  <c:v>1145</c:v>
                </c:pt>
                <c:pt idx="51">
                  <c:v>1164</c:v>
                </c:pt>
                <c:pt idx="52">
                  <c:v>1340</c:v>
                </c:pt>
                <c:pt idx="53">
                  <c:v>1331</c:v>
                </c:pt>
                <c:pt idx="54">
                  <c:v>1799</c:v>
                </c:pt>
                <c:pt idx="55">
                  <c:v>1436</c:v>
                </c:pt>
                <c:pt idx="56">
                  <c:v>1411</c:v>
                </c:pt>
                <c:pt idx="57">
                  <c:v>1665</c:v>
                </c:pt>
                <c:pt idx="58">
                  <c:v>2560</c:v>
                </c:pt>
                <c:pt idx="59">
                  <c:v>3407</c:v>
                </c:pt>
                <c:pt idx="60">
                  <c:v>1423</c:v>
                </c:pt>
                <c:pt idx="61">
                  <c:v>1425</c:v>
                </c:pt>
                <c:pt idx="62">
                  <c:v>1194</c:v>
                </c:pt>
                <c:pt idx="63">
                  <c:v>1083</c:v>
                </c:pt>
                <c:pt idx="64">
                  <c:v>1259</c:v>
                </c:pt>
                <c:pt idx="65">
                  <c:v>1941</c:v>
                </c:pt>
                <c:pt idx="66">
                  <c:v>2543</c:v>
                </c:pt>
                <c:pt idx="67">
                  <c:v>3423</c:v>
                </c:pt>
                <c:pt idx="68">
                  <c:v>1789</c:v>
                </c:pt>
                <c:pt idx="69">
                  <c:v>916</c:v>
                </c:pt>
                <c:pt idx="70">
                  <c:v>1683</c:v>
                </c:pt>
                <c:pt idx="71">
                  <c:v>2751</c:v>
                </c:pt>
                <c:pt idx="72">
                  <c:v>3757</c:v>
                </c:pt>
                <c:pt idx="73">
                  <c:v>1236</c:v>
                </c:pt>
                <c:pt idx="74">
                  <c:v>849</c:v>
                </c:pt>
                <c:pt idx="75">
                  <c:v>876</c:v>
                </c:pt>
                <c:pt idx="76">
                  <c:v>902</c:v>
                </c:pt>
                <c:pt idx="77">
                  <c:v>1301</c:v>
                </c:pt>
                <c:pt idx="78">
                  <c:v>1819</c:v>
                </c:pt>
                <c:pt idx="79">
                  <c:v>1986</c:v>
                </c:pt>
                <c:pt idx="80">
                  <c:v>2393</c:v>
                </c:pt>
                <c:pt idx="81">
                  <c:v>2851</c:v>
                </c:pt>
                <c:pt idx="82">
                  <c:v>2856</c:v>
                </c:pt>
                <c:pt idx="83">
                  <c:v>1766</c:v>
                </c:pt>
                <c:pt idx="84">
                  <c:v>2593</c:v>
                </c:pt>
                <c:pt idx="85">
                  <c:v>1881</c:v>
                </c:pt>
                <c:pt idx="86">
                  <c:v>1726</c:v>
                </c:pt>
                <c:pt idx="87">
                  <c:v>1737</c:v>
                </c:pt>
                <c:pt idx="88">
                  <c:v>1614</c:v>
                </c:pt>
                <c:pt idx="89">
                  <c:v>2087</c:v>
                </c:pt>
                <c:pt idx="90">
                  <c:v>2260</c:v>
                </c:pt>
                <c:pt idx="91">
                  <c:v>2851</c:v>
                </c:pt>
                <c:pt idx="92">
                  <c:v>3451</c:v>
                </c:pt>
                <c:pt idx="93">
                  <c:v>5298</c:v>
                </c:pt>
                <c:pt idx="94">
                  <c:v>6032</c:v>
                </c:pt>
                <c:pt idx="95">
                  <c:v>1125</c:v>
                </c:pt>
                <c:pt idx="96">
                  <c:v>1117</c:v>
                </c:pt>
                <c:pt idx="97">
                  <c:v>1097</c:v>
                </c:pt>
                <c:pt idx="98">
                  <c:v>1419</c:v>
                </c:pt>
                <c:pt idx="99">
                  <c:v>1887</c:v>
                </c:pt>
                <c:pt idx="100">
                  <c:v>2252</c:v>
                </c:pt>
                <c:pt idx="101">
                  <c:v>2250</c:v>
                </c:pt>
                <c:pt idx="102">
                  <c:v>1464</c:v>
                </c:pt>
                <c:pt idx="103">
                  <c:v>1554</c:v>
                </c:pt>
                <c:pt idx="104">
                  <c:v>1990</c:v>
                </c:pt>
                <c:pt idx="105">
                  <c:v>2231</c:v>
                </c:pt>
                <c:pt idx="106">
                  <c:v>2409</c:v>
                </c:pt>
                <c:pt idx="107">
                  <c:v>3306</c:v>
                </c:pt>
                <c:pt idx="108">
                  <c:v>5021</c:v>
                </c:pt>
                <c:pt idx="109">
                  <c:v>2021</c:v>
                </c:pt>
                <c:pt idx="110">
                  <c:v>1789</c:v>
                </c:pt>
                <c:pt idx="111">
                  <c:v>1832</c:v>
                </c:pt>
                <c:pt idx="112">
                  <c:v>1988</c:v>
                </c:pt>
                <c:pt idx="113">
                  <c:v>2431</c:v>
                </c:pt>
                <c:pt idx="114">
                  <c:v>2687</c:v>
                </c:pt>
                <c:pt idx="115">
                  <c:v>3221</c:v>
                </c:pt>
                <c:pt idx="116">
                  <c:v>1720</c:v>
                </c:pt>
                <c:pt idx="117">
                  <c:v>1757</c:v>
                </c:pt>
                <c:pt idx="118">
                  <c:v>2425</c:v>
                </c:pt>
                <c:pt idx="119">
                  <c:v>7960</c:v>
                </c:pt>
                <c:pt idx="120">
                  <c:v>4896</c:v>
                </c:pt>
                <c:pt idx="121">
                  <c:v>4435</c:v>
                </c:pt>
                <c:pt idx="122">
                  <c:v>4458</c:v>
                </c:pt>
                <c:pt idx="123">
                  <c:v>4346</c:v>
                </c:pt>
                <c:pt idx="124">
                  <c:v>3908</c:v>
                </c:pt>
                <c:pt idx="125">
                  <c:v>4031</c:v>
                </c:pt>
                <c:pt idx="126">
                  <c:v>5046</c:v>
                </c:pt>
                <c:pt idx="127">
                  <c:v>4891</c:v>
                </c:pt>
                <c:pt idx="128">
                  <c:v>5213</c:v>
                </c:pt>
                <c:pt idx="129">
                  <c:v>5911</c:v>
                </c:pt>
                <c:pt idx="130">
                  <c:v>4714</c:v>
                </c:pt>
                <c:pt idx="131">
                  <c:v>5089</c:v>
                </c:pt>
                <c:pt idx="132">
                  <c:v>5701</c:v>
                </c:pt>
                <c:pt idx="133">
                  <c:v>5748</c:v>
                </c:pt>
                <c:pt idx="134">
                  <c:v>5824</c:v>
                </c:pt>
                <c:pt idx="135">
                  <c:v>8321</c:v>
                </c:pt>
                <c:pt idx="136">
                  <c:v>17058</c:v>
                </c:pt>
                <c:pt idx="137">
                  <c:v>3858</c:v>
                </c:pt>
                <c:pt idx="138">
                  <c:v>3620</c:v>
                </c:pt>
                <c:pt idx="139">
                  <c:v>4094</c:v>
                </c:pt>
                <c:pt idx="140">
                  <c:v>4581</c:v>
                </c:pt>
                <c:pt idx="141">
                  <c:v>5473</c:v>
                </c:pt>
                <c:pt idx="142">
                  <c:v>6846</c:v>
                </c:pt>
                <c:pt idx="143">
                  <c:v>12957</c:v>
                </c:pt>
                <c:pt idx="144">
                  <c:v>16222</c:v>
                </c:pt>
                <c:pt idx="145">
                  <c:v>1199</c:v>
                </c:pt>
                <c:pt idx="146">
                  <c:v>1119</c:v>
                </c:pt>
                <c:pt idx="147">
                  <c:v>1169</c:v>
                </c:pt>
                <c:pt idx="148">
                  <c:v>1438</c:v>
                </c:pt>
                <c:pt idx="149">
                  <c:v>1640</c:v>
                </c:pt>
                <c:pt idx="150">
                  <c:v>1944</c:v>
                </c:pt>
                <c:pt idx="151">
                  <c:v>2138</c:v>
                </c:pt>
                <c:pt idx="152">
                  <c:v>2131</c:v>
                </c:pt>
                <c:pt idx="153">
                  <c:v>1670</c:v>
                </c:pt>
                <c:pt idx="154">
                  <c:v>1512</c:v>
                </c:pt>
                <c:pt idx="155">
                  <c:v>1974</c:v>
                </c:pt>
                <c:pt idx="156">
                  <c:v>3036</c:v>
                </c:pt>
                <c:pt idx="157">
                  <c:v>3851</c:v>
                </c:pt>
                <c:pt idx="158">
                  <c:v>928</c:v>
                </c:pt>
                <c:pt idx="159">
                  <c:v>959</c:v>
                </c:pt>
                <c:pt idx="160">
                  <c:v>1004</c:v>
                </c:pt>
                <c:pt idx="161">
                  <c:v>1174</c:v>
                </c:pt>
                <c:pt idx="162">
                  <c:v>1471</c:v>
                </c:pt>
                <c:pt idx="163">
                  <c:v>1732</c:v>
                </c:pt>
                <c:pt idx="164">
                  <c:v>1667</c:v>
                </c:pt>
                <c:pt idx="165">
                  <c:v>1596</c:v>
                </c:pt>
                <c:pt idx="166">
                  <c:v>1777</c:v>
                </c:pt>
                <c:pt idx="167">
                  <c:v>1386</c:v>
                </c:pt>
                <c:pt idx="168">
                  <c:v>1368</c:v>
                </c:pt>
                <c:pt idx="169">
                  <c:v>1778</c:v>
                </c:pt>
                <c:pt idx="170">
                  <c:v>2661</c:v>
                </c:pt>
                <c:pt idx="171">
                  <c:v>3478</c:v>
                </c:pt>
                <c:pt idx="172">
                  <c:v>1395</c:v>
                </c:pt>
                <c:pt idx="173">
                  <c:v>1583</c:v>
                </c:pt>
                <c:pt idx="174">
                  <c:v>1809</c:v>
                </c:pt>
                <c:pt idx="175">
                  <c:v>4184</c:v>
                </c:pt>
                <c:pt idx="176">
                  <c:v>3749</c:v>
                </c:pt>
                <c:pt idx="177">
                  <c:v>3750</c:v>
                </c:pt>
                <c:pt idx="178">
                  <c:v>3587</c:v>
                </c:pt>
                <c:pt idx="179">
                  <c:v>3898</c:v>
                </c:pt>
                <c:pt idx="180">
                  <c:v>4086</c:v>
                </c:pt>
                <c:pt idx="181">
                  <c:v>5326</c:v>
                </c:pt>
                <c:pt idx="182">
                  <c:v>8625</c:v>
                </c:pt>
                <c:pt idx="183">
                  <c:v>4200</c:v>
                </c:pt>
                <c:pt idx="184">
                  <c:v>5684</c:v>
                </c:pt>
                <c:pt idx="185">
                  <c:v>10893</c:v>
                </c:pt>
                <c:pt idx="186">
                  <c:v>15590</c:v>
                </c:pt>
                <c:pt idx="187">
                  <c:v>1540</c:v>
                </c:pt>
                <c:pt idx="188">
                  <c:v>1182</c:v>
                </c:pt>
                <c:pt idx="189">
                  <c:v>1245</c:v>
                </c:pt>
                <c:pt idx="190">
                  <c:v>1474</c:v>
                </c:pt>
                <c:pt idx="191">
                  <c:v>1391</c:v>
                </c:pt>
                <c:pt idx="192">
                  <c:v>1309</c:v>
                </c:pt>
                <c:pt idx="193">
                  <c:v>1272</c:v>
                </c:pt>
                <c:pt idx="194">
                  <c:v>1289</c:v>
                </c:pt>
                <c:pt idx="195">
                  <c:v>1660</c:v>
                </c:pt>
                <c:pt idx="196">
                  <c:v>1998</c:v>
                </c:pt>
                <c:pt idx="197">
                  <c:v>1994</c:v>
                </c:pt>
                <c:pt idx="198">
                  <c:v>1968</c:v>
                </c:pt>
                <c:pt idx="199">
                  <c:v>1943</c:v>
                </c:pt>
                <c:pt idx="200">
                  <c:v>1926</c:v>
                </c:pt>
                <c:pt idx="201">
                  <c:v>1927</c:v>
                </c:pt>
                <c:pt idx="202">
                  <c:v>1983</c:v>
                </c:pt>
                <c:pt idx="203">
                  <c:v>2190</c:v>
                </c:pt>
                <c:pt idx="204">
                  <c:v>2670</c:v>
                </c:pt>
                <c:pt idx="205">
                  <c:v>3451</c:v>
                </c:pt>
                <c:pt idx="206">
                  <c:v>3420</c:v>
                </c:pt>
                <c:pt idx="207">
                  <c:v>2289</c:v>
                </c:pt>
                <c:pt idx="208">
                  <c:v>2602</c:v>
                </c:pt>
                <c:pt idx="209">
                  <c:v>6431</c:v>
                </c:pt>
                <c:pt idx="210">
                  <c:v>5308</c:v>
                </c:pt>
                <c:pt idx="211">
                  <c:v>4685</c:v>
                </c:pt>
                <c:pt idx="212">
                  <c:v>4595</c:v>
                </c:pt>
                <c:pt idx="213">
                  <c:v>5491</c:v>
                </c:pt>
                <c:pt idx="214">
                  <c:v>4161</c:v>
                </c:pt>
                <c:pt idx="215">
                  <c:v>4078</c:v>
                </c:pt>
                <c:pt idx="216">
                  <c:v>3731</c:v>
                </c:pt>
                <c:pt idx="217">
                  <c:v>3881</c:v>
                </c:pt>
                <c:pt idx="218">
                  <c:v>3904</c:v>
                </c:pt>
                <c:pt idx="219">
                  <c:v>5209</c:v>
                </c:pt>
                <c:pt idx="220">
                  <c:v>3173</c:v>
                </c:pt>
                <c:pt idx="221">
                  <c:v>3071</c:v>
                </c:pt>
                <c:pt idx="222">
                  <c:v>3128</c:v>
                </c:pt>
                <c:pt idx="223">
                  <c:v>3510</c:v>
                </c:pt>
                <c:pt idx="224">
                  <c:v>3713</c:v>
                </c:pt>
                <c:pt idx="225">
                  <c:v>4077</c:v>
                </c:pt>
                <c:pt idx="226">
                  <c:v>4473</c:v>
                </c:pt>
                <c:pt idx="227">
                  <c:v>5496</c:v>
                </c:pt>
                <c:pt idx="228">
                  <c:v>8476</c:v>
                </c:pt>
                <c:pt idx="229">
                  <c:v>3086</c:v>
                </c:pt>
                <c:pt idx="230">
                  <c:v>3307</c:v>
                </c:pt>
                <c:pt idx="231">
                  <c:v>3742</c:v>
                </c:pt>
                <c:pt idx="232">
                  <c:v>4484</c:v>
                </c:pt>
                <c:pt idx="233">
                  <c:v>6473</c:v>
                </c:pt>
                <c:pt idx="234">
                  <c:v>7614</c:v>
                </c:pt>
                <c:pt idx="235">
                  <c:v>11454</c:v>
                </c:pt>
                <c:pt idx="236">
                  <c:v>1083</c:v>
                </c:pt>
                <c:pt idx="237">
                  <c:v>1106</c:v>
                </c:pt>
                <c:pt idx="238">
                  <c:v>1087</c:v>
                </c:pt>
                <c:pt idx="239">
                  <c:v>1145</c:v>
                </c:pt>
                <c:pt idx="240">
                  <c:v>1169</c:v>
                </c:pt>
                <c:pt idx="241">
                  <c:v>1171</c:v>
                </c:pt>
                <c:pt idx="242">
                  <c:v>1154</c:v>
                </c:pt>
                <c:pt idx="243">
                  <c:v>1048</c:v>
                </c:pt>
                <c:pt idx="244">
                  <c:v>1058</c:v>
                </c:pt>
                <c:pt idx="245">
                  <c:v>1368</c:v>
                </c:pt>
                <c:pt idx="246">
                  <c:v>1737</c:v>
                </c:pt>
                <c:pt idx="247">
                  <c:v>1811</c:v>
                </c:pt>
                <c:pt idx="248">
                  <c:v>2681</c:v>
                </c:pt>
                <c:pt idx="249">
                  <c:v>1211</c:v>
                </c:pt>
                <c:pt idx="250">
                  <c:v>1292</c:v>
                </c:pt>
                <c:pt idx="251">
                  <c:v>1344</c:v>
                </c:pt>
                <c:pt idx="252">
                  <c:v>1211</c:v>
                </c:pt>
                <c:pt idx="253">
                  <c:v>1289</c:v>
                </c:pt>
                <c:pt idx="254">
                  <c:v>1309</c:v>
                </c:pt>
                <c:pt idx="255">
                  <c:v>1253</c:v>
                </c:pt>
                <c:pt idx="256">
                  <c:v>1114</c:v>
                </c:pt>
                <c:pt idx="257">
                  <c:v>1188</c:v>
                </c:pt>
                <c:pt idx="258">
                  <c:v>1209</c:v>
                </c:pt>
                <c:pt idx="259">
                  <c:v>1159</c:v>
                </c:pt>
                <c:pt idx="260">
                  <c:v>1287</c:v>
                </c:pt>
                <c:pt idx="261">
                  <c:v>1150</c:v>
                </c:pt>
                <c:pt idx="262">
                  <c:v>1154</c:v>
                </c:pt>
                <c:pt idx="263">
                  <c:v>1282</c:v>
                </c:pt>
                <c:pt idx="264">
                  <c:v>1120</c:v>
                </c:pt>
                <c:pt idx="265">
                  <c:v>1135</c:v>
                </c:pt>
                <c:pt idx="266">
                  <c:v>1166</c:v>
                </c:pt>
                <c:pt idx="267">
                  <c:v>1397</c:v>
                </c:pt>
                <c:pt idx="268">
                  <c:v>1168</c:v>
                </c:pt>
                <c:pt idx="269">
                  <c:v>1145</c:v>
                </c:pt>
                <c:pt idx="270">
                  <c:v>3283</c:v>
                </c:pt>
                <c:pt idx="271">
                  <c:v>2750</c:v>
                </c:pt>
                <c:pt idx="272">
                  <c:v>3286</c:v>
                </c:pt>
                <c:pt idx="273">
                  <c:v>3034</c:v>
                </c:pt>
                <c:pt idx="274">
                  <c:v>3628</c:v>
                </c:pt>
                <c:pt idx="275">
                  <c:v>2714</c:v>
                </c:pt>
                <c:pt idx="276">
                  <c:v>3008</c:v>
                </c:pt>
                <c:pt idx="277">
                  <c:v>2461</c:v>
                </c:pt>
                <c:pt idx="278">
                  <c:v>2871</c:v>
                </c:pt>
                <c:pt idx="279">
                  <c:v>2994</c:v>
                </c:pt>
                <c:pt idx="280">
                  <c:v>3240</c:v>
                </c:pt>
                <c:pt idx="281">
                  <c:v>2779</c:v>
                </c:pt>
                <c:pt idx="282">
                  <c:v>3135</c:v>
                </c:pt>
                <c:pt idx="283">
                  <c:v>3522</c:v>
                </c:pt>
                <c:pt idx="284">
                  <c:v>3893</c:v>
                </c:pt>
                <c:pt idx="285">
                  <c:v>4412</c:v>
                </c:pt>
                <c:pt idx="286">
                  <c:v>2760</c:v>
                </c:pt>
                <c:pt idx="287">
                  <c:v>3444</c:v>
                </c:pt>
                <c:pt idx="288">
                  <c:v>4445</c:v>
                </c:pt>
                <c:pt idx="289">
                  <c:v>6835</c:v>
                </c:pt>
                <c:pt idx="290">
                  <c:v>7873</c:v>
                </c:pt>
                <c:pt idx="291">
                  <c:v>6748</c:v>
                </c:pt>
                <c:pt idx="292">
                  <c:v>1235</c:v>
                </c:pt>
                <c:pt idx="293">
                  <c:v>1015</c:v>
                </c:pt>
                <c:pt idx="294">
                  <c:v>1160</c:v>
                </c:pt>
                <c:pt idx="295">
                  <c:v>1403</c:v>
                </c:pt>
                <c:pt idx="296">
                  <c:v>1373</c:v>
                </c:pt>
                <c:pt idx="297">
                  <c:v>962</c:v>
                </c:pt>
                <c:pt idx="298">
                  <c:v>851</c:v>
                </c:pt>
                <c:pt idx="299">
                  <c:v>841</c:v>
                </c:pt>
                <c:pt idx="300">
                  <c:v>939</c:v>
                </c:pt>
                <c:pt idx="301">
                  <c:v>985</c:v>
                </c:pt>
                <c:pt idx="302">
                  <c:v>1218</c:v>
                </c:pt>
                <c:pt idx="303">
                  <c:v>1184</c:v>
                </c:pt>
                <c:pt idx="304">
                  <c:v>1320</c:v>
                </c:pt>
                <c:pt idx="305">
                  <c:v>889</c:v>
                </c:pt>
                <c:pt idx="306">
                  <c:v>1033</c:v>
                </c:pt>
                <c:pt idx="307">
                  <c:v>1052</c:v>
                </c:pt>
                <c:pt idx="308">
                  <c:v>1271</c:v>
                </c:pt>
                <c:pt idx="309">
                  <c:v>939</c:v>
                </c:pt>
                <c:pt idx="310">
                  <c:v>1063</c:v>
                </c:pt>
                <c:pt idx="311">
                  <c:v>1148</c:v>
                </c:pt>
                <c:pt idx="312">
                  <c:v>1116</c:v>
                </c:pt>
                <c:pt idx="313">
                  <c:v>1033</c:v>
                </c:pt>
                <c:pt idx="314">
                  <c:v>1237</c:v>
                </c:pt>
                <c:pt idx="315">
                  <c:v>1162</c:v>
                </c:pt>
                <c:pt idx="316">
                  <c:v>1874</c:v>
                </c:pt>
                <c:pt idx="317">
                  <c:v>2894</c:v>
                </c:pt>
                <c:pt idx="318">
                  <c:v>4574</c:v>
                </c:pt>
                <c:pt idx="319">
                  <c:v>2321</c:v>
                </c:pt>
                <c:pt idx="320">
                  <c:v>670</c:v>
                </c:pt>
                <c:pt idx="321">
                  <c:v>677</c:v>
                </c:pt>
                <c:pt idx="322">
                  <c:v>767</c:v>
                </c:pt>
                <c:pt idx="323">
                  <c:v>907</c:v>
                </c:pt>
                <c:pt idx="324">
                  <c:v>856</c:v>
                </c:pt>
                <c:pt idx="325">
                  <c:v>775</c:v>
                </c:pt>
                <c:pt idx="326">
                  <c:v>750</c:v>
                </c:pt>
                <c:pt idx="327">
                  <c:v>870</c:v>
                </c:pt>
                <c:pt idx="328">
                  <c:v>828</c:v>
                </c:pt>
                <c:pt idx="329">
                  <c:v>1205</c:v>
                </c:pt>
                <c:pt idx="330">
                  <c:v>1177</c:v>
                </c:pt>
                <c:pt idx="331">
                  <c:v>1409</c:v>
                </c:pt>
                <c:pt idx="332">
                  <c:v>1512</c:v>
                </c:pt>
                <c:pt idx="333">
                  <c:v>845</c:v>
                </c:pt>
                <c:pt idx="334">
                  <c:v>749</c:v>
                </c:pt>
                <c:pt idx="335">
                  <c:v>713</c:v>
                </c:pt>
                <c:pt idx="336">
                  <c:v>778</c:v>
                </c:pt>
                <c:pt idx="337">
                  <c:v>835</c:v>
                </c:pt>
                <c:pt idx="338">
                  <c:v>839</c:v>
                </c:pt>
                <c:pt idx="339">
                  <c:v>819</c:v>
                </c:pt>
                <c:pt idx="340">
                  <c:v>897</c:v>
                </c:pt>
                <c:pt idx="341">
                  <c:v>852</c:v>
                </c:pt>
                <c:pt idx="342">
                  <c:v>915</c:v>
                </c:pt>
                <c:pt idx="343">
                  <c:v>1308</c:v>
                </c:pt>
                <c:pt idx="344">
                  <c:v>1732</c:v>
                </c:pt>
                <c:pt idx="345">
                  <c:v>2011</c:v>
                </c:pt>
                <c:pt idx="346">
                  <c:v>2195</c:v>
                </c:pt>
                <c:pt idx="347">
                  <c:v>997</c:v>
                </c:pt>
                <c:pt idx="348">
                  <c:v>1006</c:v>
                </c:pt>
                <c:pt idx="349">
                  <c:v>1100</c:v>
                </c:pt>
                <c:pt idx="350">
                  <c:v>1182</c:v>
                </c:pt>
                <c:pt idx="351">
                  <c:v>1138</c:v>
                </c:pt>
                <c:pt idx="352">
                  <c:v>1048</c:v>
                </c:pt>
                <c:pt idx="353">
                  <c:v>1034</c:v>
                </c:pt>
                <c:pt idx="354">
                  <c:v>1025</c:v>
                </c:pt>
                <c:pt idx="355">
                  <c:v>955</c:v>
                </c:pt>
                <c:pt idx="356">
                  <c:v>1030</c:v>
                </c:pt>
                <c:pt idx="357">
                  <c:v>1066</c:v>
                </c:pt>
                <c:pt idx="358">
                  <c:v>1062</c:v>
                </c:pt>
                <c:pt idx="359">
                  <c:v>1210</c:v>
                </c:pt>
                <c:pt idx="360">
                  <c:v>1221</c:v>
                </c:pt>
                <c:pt idx="361">
                  <c:v>1267</c:v>
                </c:pt>
                <c:pt idx="362">
                  <c:v>1424</c:v>
                </c:pt>
                <c:pt idx="363">
                  <c:v>1597</c:v>
                </c:pt>
                <c:pt idx="364">
                  <c:v>1688</c:v>
                </c:pt>
                <c:pt idx="365">
                  <c:v>1832</c:v>
                </c:pt>
                <c:pt idx="366">
                  <c:v>1859</c:v>
                </c:pt>
                <c:pt idx="367">
                  <c:v>1342</c:v>
                </c:pt>
                <c:pt idx="368">
                  <c:v>1036</c:v>
                </c:pt>
                <c:pt idx="369">
                  <c:v>1088</c:v>
                </c:pt>
                <c:pt idx="370">
                  <c:v>904</c:v>
                </c:pt>
                <c:pt idx="371">
                  <c:v>971</c:v>
                </c:pt>
                <c:pt idx="372">
                  <c:v>1164</c:v>
                </c:pt>
                <c:pt idx="373">
                  <c:v>1274</c:v>
                </c:pt>
                <c:pt idx="374">
                  <c:v>921</c:v>
                </c:pt>
                <c:pt idx="375">
                  <c:v>1021</c:v>
                </c:pt>
                <c:pt idx="376">
                  <c:v>1177</c:v>
                </c:pt>
                <c:pt idx="377">
                  <c:v>1289</c:v>
                </c:pt>
                <c:pt idx="378">
                  <c:v>1098</c:v>
                </c:pt>
                <c:pt idx="379">
                  <c:v>1306</c:v>
                </c:pt>
                <c:pt idx="380">
                  <c:v>1099</c:v>
                </c:pt>
                <c:pt idx="381">
                  <c:v>1149</c:v>
                </c:pt>
                <c:pt idx="382">
                  <c:v>3115</c:v>
                </c:pt>
                <c:pt idx="383">
                  <c:v>2017</c:v>
                </c:pt>
                <c:pt idx="384">
                  <c:v>1910</c:v>
                </c:pt>
                <c:pt idx="385">
                  <c:v>1834</c:v>
                </c:pt>
                <c:pt idx="386">
                  <c:v>2609</c:v>
                </c:pt>
                <c:pt idx="387">
                  <c:v>2135</c:v>
                </c:pt>
                <c:pt idx="388">
                  <c:v>2101</c:v>
                </c:pt>
                <c:pt idx="389">
                  <c:v>1554</c:v>
                </c:pt>
                <c:pt idx="390">
                  <c:v>1647</c:v>
                </c:pt>
                <c:pt idx="391">
                  <c:v>1674</c:v>
                </c:pt>
                <c:pt idx="392">
                  <c:v>1671</c:v>
                </c:pt>
                <c:pt idx="393">
                  <c:v>1622</c:v>
                </c:pt>
                <c:pt idx="394">
                  <c:v>1903</c:v>
                </c:pt>
                <c:pt idx="395">
                  <c:v>2337</c:v>
                </c:pt>
                <c:pt idx="396">
                  <c:v>1551</c:v>
                </c:pt>
                <c:pt idx="397">
                  <c:v>2041</c:v>
                </c:pt>
                <c:pt idx="398">
                  <c:v>2420</c:v>
                </c:pt>
                <c:pt idx="399">
                  <c:v>2498</c:v>
                </c:pt>
                <c:pt idx="400">
                  <c:v>1405</c:v>
                </c:pt>
                <c:pt idx="401">
                  <c:v>1494</c:v>
                </c:pt>
                <c:pt idx="402">
                  <c:v>1505</c:v>
                </c:pt>
                <c:pt idx="403">
                  <c:v>1825</c:v>
                </c:pt>
                <c:pt idx="404">
                  <c:v>2489</c:v>
                </c:pt>
                <c:pt idx="405">
                  <c:v>2995</c:v>
                </c:pt>
                <c:pt idx="406">
                  <c:v>3769</c:v>
                </c:pt>
                <c:pt idx="407">
                  <c:v>2235</c:v>
                </c:pt>
                <c:pt idx="408">
                  <c:v>3108</c:v>
                </c:pt>
                <c:pt idx="409">
                  <c:v>5517</c:v>
                </c:pt>
                <c:pt idx="410">
                  <c:v>5726</c:v>
                </c:pt>
                <c:pt idx="411">
                  <c:v>961</c:v>
                </c:pt>
                <c:pt idx="412">
                  <c:v>954</c:v>
                </c:pt>
                <c:pt idx="413">
                  <c:v>941</c:v>
                </c:pt>
                <c:pt idx="414">
                  <c:v>1027</c:v>
                </c:pt>
                <c:pt idx="415">
                  <c:v>1027</c:v>
                </c:pt>
                <c:pt idx="416">
                  <c:v>1020</c:v>
                </c:pt>
                <c:pt idx="417">
                  <c:v>1037</c:v>
                </c:pt>
                <c:pt idx="418">
                  <c:v>1077</c:v>
                </c:pt>
                <c:pt idx="419">
                  <c:v>1037</c:v>
                </c:pt>
                <c:pt idx="420">
                  <c:v>1124</c:v>
                </c:pt>
                <c:pt idx="421">
                  <c:v>1188</c:v>
                </c:pt>
                <c:pt idx="422">
                  <c:v>1194</c:v>
                </c:pt>
                <c:pt idx="423">
                  <c:v>1285</c:v>
                </c:pt>
                <c:pt idx="424">
                  <c:v>1244</c:v>
                </c:pt>
                <c:pt idx="425">
                  <c:v>1206</c:v>
                </c:pt>
                <c:pt idx="426">
                  <c:v>1128</c:v>
                </c:pt>
                <c:pt idx="427">
                  <c:v>1311</c:v>
                </c:pt>
                <c:pt idx="428">
                  <c:v>1248</c:v>
                </c:pt>
                <c:pt idx="429">
                  <c:v>1146</c:v>
                </c:pt>
                <c:pt idx="430">
                  <c:v>1163</c:v>
                </c:pt>
                <c:pt idx="431">
                  <c:v>1150</c:v>
                </c:pt>
                <c:pt idx="432">
                  <c:v>1154</c:v>
                </c:pt>
                <c:pt idx="433">
                  <c:v>1176</c:v>
                </c:pt>
                <c:pt idx="434">
                  <c:v>1290</c:v>
                </c:pt>
                <c:pt idx="435">
                  <c:v>1449</c:v>
                </c:pt>
                <c:pt idx="436">
                  <c:v>1458</c:v>
                </c:pt>
                <c:pt idx="437">
                  <c:v>1529</c:v>
                </c:pt>
                <c:pt idx="438">
                  <c:v>1532</c:v>
                </c:pt>
                <c:pt idx="439">
                  <c:v>1655</c:v>
                </c:pt>
                <c:pt idx="440">
                  <c:v>1889</c:v>
                </c:pt>
                <c:pt idx="441">
                  <c:v>2133</c:v>
                </c:pt>
                <c:pt idx="442">
                  <c:v>2764</c:v>
                </c:pt>
                <c:pt idx="443">
                  <c:v>3648</c:v>
                </c:pt>
                <c:pt idx="444">
                  <c:v>3102</c:v>
                </c:pt>
                <c:pt idx="445">
                  <c:v>1184</c:v>
                </c:pt>
                <c:pt idx="446">
                  <c:v>1227</c:v>
                </c:pt>
                <c:pt idx="447">
                  <c:v>1260</c:v>
                </c:pt>
                <c:pt idx="448">
                  <c:v>1452</c:v>
                </c:pt>
                <c:pt idx="449">
                  <c:v>1825</c:v>
                </c:pt>
                <c:pt idx="450">
                  <c:v>1949</c:v>
                </c:pt>
                <c:pt idx="451">
                  <c:v>1907</c:v>
                </c:pt>
                <c:pt idx="452">
                  <c:v>1457</c:v>
                </c:pt>
                <c:pt idx="453">
                  <c:v>1502</c:v>
                </c:pt>
                <c:pt idx="454">
                  <c:v>1592</c:v>
                </c:pt>
                <c:pt idx="455">
                  <c:v>1609</c:v>
                </c:pt>
                <c:pt idx="456">
                  <c:v>1661</c:v>
                </c:pt>
                <c:pt idx="457">
                  <c:v>1715</c:v>
                </c:pt>
                <c:pt idx="458">
                  <c:v>1529</c:v>
                </c:pt>
                <c:pt idx="459">
                  <c:v>1491</c:v>
                </c:pt>
                <c:pt idx="460">
                  <c:v>1448</c:v>
                </c:pt>
                <c:pt idx="461">
                  <c:v>1541</c:v>
                </c:pt>
                <c:pt idx="462">
                  <c:v>1502</c:v>
                </c:pt>
                <c:pt idx="463">
                  <c:v>1507</c:v>
                </c:pt>
                <c:pt idx="464">
                  <c:v>1542</c:v>
                </c:pt>
                <c:pt idx="465">
                  <c:v>1620</c:v>
                </c:pt>
                <c:pt idx="466">
                  <c:v>1682</c:v>
                </c:pt>
                <c:pt idx="467">
                  <c:v>1584</c:v>
                </c:pt>
                <c:pt idx="468">
                  <c:v>1678</c:v>
                </c:pt>
                <c:pt idx="469">
                  <c:v>1813</c:v>
                </c:pt>
                <c:pt idx="470">
                  <c:v>2466</c:v>
                </c:pt>
                <c:pt idx="471">
                  <c:v>2881</c:v>
                </c:pt>
                <c:pt idx="472">
                  <c:v>2586</c:v>
                </c:pt>
                <c:pt idx="473">
                  <c:v>1931</c:v>
                </c:pt>
                <c:pt idx="474">
                  <c:v>2039</c:v>
                </c:pt>
                <c:pt idx="475">
                  <c:v>2296</c:v>
                </c:pt>
                <c:pt idx="476">
                  <c:v>2556</c:v>
                </c:pt>
                <c:pt idx="477">
                  <c:v>3243</c:v>
                </c:pt>
                <c:pt idx="478">
                  <c:v>3746</c:v>
                </c:pt>
                <c:pt idx="479">
                  <c:v>4435</c:v>
                </c:pt>
                <c:pt idx="480">
                  <c:v>4599</c:v>
                </c:pt>
                <c:pt idx="481">
                  <c:v>2380</c:v>
                </c:pt>
                <c:pt idx="482">
                  <c:v>2545</c:v>
                </c:pt>
                <c:pt idx="483">
                  <c:v>2704</c:v>
                </c:pt>
                <c:pt idx="484">
                  <c:v>2927</c:v>
                </c:pt>
                <c:pt idx="485">
                  <c:v>2856</c:v>
                </c:pt>
                <c:pt idx="486">
                  <c:v>3413</c:v>
                </c:pt>
                <c:pt idx="487">
                  <c:v>3128</c:v>
                </c:pt>
                <c:pt idx="488">
                  <c:v>3028</c:v>
                </c:pt>
                <c:pt idx="489">
                  <c:v>3215</c:v>
                </c:pt>
                <c:pt idx="490">
                  <c:v>3428</c:v>
                </c:pt>
                <c:pt idx="491">
                  <c:v>3058</c:v>
                </c:pt>
                <c:pt idx="492">
                  <c:v>2490</c:v>
                </c:pt>
                <c:pt idx="493">
                  <c:v>1906</c:v>
                </c:pt>
                <c:pt idx="494">
                  <c:v>1293</c:v>
                </c:pt>
                <c:pt idx="495">
                  <c:v>1220</c:v>
                </c:pt>
                <c:pt idx="496">
                  <c:v>1300</c:v>
                </c:pt>
                <c:pt idx="497">
                  <c:v>1357</c:v>
                </c:pt>
                <c:pt idx="498">
                  <c:v>1506</c:v>
                </c:pt>
                <c:pt idx="499">
                  <c:v>1037</c:v>
                </c:pt>
                <c:pt idx="500">
                  <c:v>562</c:v>
                </c:pt>
                <c:pt idx="501">
                  <c:v>134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Sheet2!$A$111</c:f>
              <c:strCache>
                <c:ptCount val="1"/>
                <c:pt idx="0">
                  <c:v>Win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Sheet2!$B$108:$SI$108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Sheet2!$B$111:$SI$111</c:f>
              <c:numCache>
                <c:formatCode>_(* #,##0_);_(* \(#,##0\);_(* "-"??_);_(@_)</c:formatCode>
                <c:ptCount val="502"/>
                <c:pt idx="0">
                  <c:v>1033</c:v>
                </c:pt>
                <c:pt idx="1">
                  <c:v>634</c:v>
                </c:pt>
                <c:pt idx="2">
                  <c:v>652</c:v>
                </c:pt>
                <c:pt idx="3">
                  <c:v>587</c:v>
                </c:pt>
                <c:pt idx="4">
                  <c:v>492</c:v>
                </c:pt>
                <c:pt idx="5">
                  <c:v>560</c:v>
                </c:pt>
                <c:pt idx="6">
                  <c:v>522</c:v>
                </c:pt>
                <c:pt idx="7">
                  <c:v>451</c:v>
                </c:pt>
                <c:pt idx="8">
                  <c:v>430</c:v>
                </c:pt>
                <c:pt idx="9">
                  <c:v>483</c:v>
                </c:pt>
                <c:pt idx="10">
                  <c:v>535</c:v>
                </c:pt>
                <c:pt idx="11">
                  <c:v>718</c:v>
                </c:pt>
                <c:pt idx="12">
                  <c:v>452</c:v>
                </c:pt>
                <c:pt idx="13">
                  <c:v>441</c:v>
                </c:pt>
                <c:pt idx="14">
                  <c:v>471</c:v>
                </c:pt>
                <c:pt idx="15">
                  <c:v>626</c:v>
                </c:pt>
                <c:pt idx="16">
                  <c:v>709</c:v>
                </c:pt>
                <c:pt idx="17">
                  <c:v>872</c:v>
                </c:pt>
                <c:pt idx="18">
                  <c:v>1148</c:v>
                </c:pt>
                <c:pt idx="19">
                  <c:v>516</c:v>
                </c:pt>
                <c:pt idx="20">
                  <c:v>593</c:v>
                </c:pt>
                <c:pt idx="21">
                  <c:v>639</c:v>
                </c:pt>
                <c:pt idx="22">
                  <c:v>753</c:v>
                </c:pt>
                <c:pt idx="23">
                  <c:v>985</c:v>
                </c:pt>
                <c:pt idx="24">
                  <c:v>1722</c:v>
                </c:pt>
                <c:pt idx="25">
                  <c:v>2395</c:v>
                </c:pt>
                <c:pt idx="26">
                  <c:v>268</c:v>
                </c:pt>
                <c:pt idx="27">
                  <c:v>236</c:v>
                </c:pt>
                <c:pt idx="28">
                  <c:v>239</c:v>
                </c:pt>
                <c:pt idx="29">
                  <c:v>279</c:v>
                </c:pt>
                <c:pt idx="30">
                  <c:v>348</c:v>
                </c:pt>
                <c:pt idx="31">
                  <c:v>406</c:v>
                </c:pt>
                <c:pt idx="32">
                  <c:v>543</c:v>
                </c:pt>
                <c:pt idx="33">
                  <c:v>189</c:v>
                </c:pt>
                <c:pt idx="34">
                  <c:v>160</c:v>
                </c:pt>
                <c:pt idx="35">
                  <c:v>183</c:v>
                </c:pt>
                <c:pt idx="36">
                  <c:v>198</c:v>
                </c:pt>
                <c:pt idx="37">
                  <c:v>206</c:v>
                </c:pt>
                <c:pt idx="38">
                  <c:v>240</c:v>
                </c:pt>
                <c:pt idx="39">
                  <c:v>365</c:v>
                </c:pt>
                <c:pt idx="40">
                  <c:v>399</c:v>
                </c:pt>
                <c:pt idx="41">
                  <c:v>193</c:v>
                </c:pt>
                <c:pt idx="42">
                  <c:v>223</c:v>
                </c:pt>
                <c:pt idx="43">
                  <c:v>164</c:v>
                </c:pt>
                <c:pt idx="44">
                  <c:v>191</c:v>
                </c:pt>
                <c:pt idx="45">
                  <c:v>217</c:v>
                </c:pt>
                <c:pt idx="46">
                  <c:v>275</c:v>
                </c:pt>
                <c:pt idx="47">
                  <c:v>234</c:v>
                </c:pt>
                <c:pt idx="48">
                  <c:v>124</c:v>
                </c:pt>
                <c:pt idx="49">
                  <c:v>154</c:v>
                </c:pt>
                <c:pt idx="50">
                  <c:v>174</c:v>
                </c:pt>
                <c:pt idx="51">
                  <c:v>172</c:v>
                </c:pt>
                <c:pt idx="52">
                  <c:v>188</c:v>
                </c:pt>
                <c:pt idx="53">
                  <c:v>229</c:v>
                </c:pt>
                <c:pt idx="54">
                  <c:v>294</c:v>
                </c:pt>
                <c:pt idx="55">
                  <c:v>219</c:v>
                </c:pt>
                <c:pt idx="56">
                  <c:v>210</c:v>
                </c:pt>
                <c:pt idx="57">
                  <c:v>248</c:v>
                </c:pt>
                <c:pt idx="58">
                  <c:v>415</c:v>
                </c:pt>
                <c:pt idx="59">
                  <c:v>543</c:v>
                </c:pt>
                <c:pt idx="60">
                  <c:v>216</c:v>
                </c:pt>
                <c:pt idx="61">
                  <c:v>217</c:v>
                </c:pt>
                <c:pt idx="62">
                  <c:v>179</c:v>
                </c:pt>
                <c:pt idx="63">
                  <c:v>157</c:v>
                </c:pt>
                <c:pt idx="64">
                  <c:v>161</c:v>
                </c:pt>
                <c:pt idx="65">
                  <c:v>280</c:v>
                </c:pt>
                <c:pt idx="66">
                  <c:v>321</c:v>
                </c:pt>
                <c:pt idx="67">
                  <c:v>471</c:v>
                </c:pt>
                <c:pt idx="68">
                  <c:v>543</c:v>
                </c:pt>
                <c:pt idx="69">
                  <c:v>145</c:v>
                </c:pt>
                <c:pt idx="70">
                  <c:v>315</c:v>
                </c:pt>
                <c:pt idx="71">
                  <c:v>542</c:v>
                </c:pt>
                <c:pt idx="72">
                  <c:v>432</c:v>
                </c:pt>
                <c:pt idx="73">
                  <c:v>168</c:v>
                </c:pt>
                <c:pt idx="74">
                  <c:v>137</c:v>
                </c:pt>
                <c:pt idx="75">
                  <c:v>133</c:v>
                </c:pt>
                <c:pt idx="76">
                  <c:v>143</c:v>
                </c:pt>
                <c:pt idx="77">
                  <c:v>216</c:v>
                </c:pt>
                <c:pt idx="78">
                  <c:v>277</c:v>
                </c:pt>
                <c:pt idx="79">
                  <c:v>335</c:v>
                </c:pt>
                <c:pt idx="80">
                  <c:v>400</c:v>
                </c:pt>
                <c:pt idx="81">
                  <c:v>445</c:v>
                </c:pt>
                <c:pt idx="82">
                  <c:v>443</c:v>
                </c:pt>
                <c:pt idx="83">
                  <c:v>252</c:v>
                </c:pt>
                <c:pt idx="84">
                  <c:v>351</c:v>
                </c:pt>
                <c:pt idx="85">
                  <c:v>255</c:v>
                </c:pt>
                <c:pt idx="86">
                  <c:v>289</c:v>
                </c:pt>
                <c:pt idx="87">
                  <c:v>279</c:v>
                </c:pt>
                <c:pt idx="88">
                  <c:v>263</c:v>
                </c:pt>
                <c:pt idx="89">
                  <c:v>323</c:v>
                </c:pt>
                <c:pt idx="90">
                  <c:v>337</c:v>
                </c:pt>
                <c:pt idx="91">
                  <c:v>464</c:v>
                </c:pt>
                <c:pt idx="92">
                  <c:v>500</c:v>
                </c:pt>
                <c:pt idx="93">
                  <c:v>769</c:v>
                </c:pt>
                <c:pt idx="94">
                  <c:v>759</c:v>
                </c:pt>
                <c:pt idx="95">
                  <c:v>136</c:v>
                </c:pt>
                <c:pt idx="96">
                  <c:v>149</c:v>
                </c:pt>
                <c:pt idx="97">
                  <c:v>132</c:v>
                </c:pt>
                <c:pt idx="98">
                  <c:v>190</c:v>
                </c:pt>
                <c:pt idx="99">
                  <c:v>249</c:v>
                </c:pt>
                <c:pt idx="100">
                  <c:v>266</c:v>
                </c:pt>
                <c:pt idx="101">
                  <c:v>210</c:v>
                </c:pt>
                <c:pt idx="102">
                  <c:v>178</c:v>
                </c:pt>
                <c:pt idx="103">
                  <c:v>192</c:v>
                </c:pt>
                <c:pt idx="104">
                  <c:v>222</c:v>
                </c:pt>
                <c:pt idx="105">
                  <c:v>259</c:v>
                </c:pt>
                <c:pt idx="106">
                  <c:v>303</c:v>
                </c:pt>
                <c:pt idx="107">
                  <c:v>407</c:v>
                </c:pt>
                <c:pt idx="108">
                  <c:v>750</c:v>
                </c:pt>
                <c:pt idx="109">
                  <c:v>354</c:v>
                </c:pt>
                <c:pt idx="110">
                  <c:v>357</c:v>
                </c:pt>
                <c:pt idx="111">
                  <c:v>269</c:v>
                </c:pt>
                <c:pt idx="112">
                  <c:v>368</c:v>
                </c:pt>
                <c:pt idx="113">
                  <c:v>325</c:v>
                </c:pt>
                <c:pt idx="114">
                  <c:v>359</c:v>
                </c:pt>
                <c:pt idx="115">
                  <c:v>445</c:v>
                </c:pt>
                <c:pt idx="116">
                  <c:v>223</c:v>
                </c:pt>
                <c:pt idx="117">
                  <c:v>287</c:v>
                </c:pt>
                <c:pt idx="118">
                  <c:v>384</c:v>
                </c:pt>
                <c:pt idx="119">
                  <c:v>1137</c:v>
                </c:pt>
                <c:pt idx="120">
                  <c:v>691</c:v>
                </c:pt>
                <c:pt idx="121">
                  <c:v>614</c:v>
                </c:pt>
                <c:pt idx="122">
                  <c:v>571</c:v>
                </c:pt>
                <c:pt idx="123">
                  <c:v>524</c:v>
                </c:pt>
                <c:pt idx="124">
                  <c:v>518</c:v>
                </c:pt>
                <c:pt idx="125">
                  <c:v>494</c:v>
                </c:pt>
                <c:pt idx="126">
                  <c:v>666</c:v>
                </c:pt>
                <c:pt idx="127">
                  <c:v>626</c:v>
                </c:pt>
                <c:pt idx="128">
                  <c:v>678</c:v>
                </c:pt>
                <c:pt idx="129">
                  <c:v>740</c:v>
                </c:pt>
                <c:pt idx="130">
                  <c:v>575</c:v>
                </c:pt>
                <c:pt idx="131">
                  <c:v>599</c:v>
                </c:pt>
                <c:pt idx="132">
                  <c:v>634</c:v>
                </c:pt>
                <c:pt idx="133">
                  <c:v>711</c:v>
                </c:pt>
                <c:pt idx="134">
                  <c:v>786</c:v>
                </c:pt>
                <c:pt idx="135">
                  <c:v>1498</c:v>
                </c:pt>
                <c:pt idx="136">
                  <c:v>2019</c:v>
                </c:pt>
                <c:pt idx="137">
                  <c:v>610</c:v>
                </c:pt>
                <c:pt idx="138">
                  <c:v>569</c:v>
                </c:pt>
                <c:pt idx="139">
                  <c:v>608</c:v>
                </c:pt>
                <c:pt idx="140">
                  <c:v>651</c:v>
                </c:pt>
                <c:pt idx="141">
                  <c:v>806</c:v>
                </c:pt>
                <c:pt idx="142">
                  <c:v>1021</c:v>
                </c:pt>
                <c:pt idx="143">
                  <c:v>1736</c:v>
                </c:pt>
                <c:pt idx="144">
                  <c:v>2546</c:v>
                </c:pt>
                <c:pt idx="145">
                  <c:v>221</c:v>
                </c:pt>
                <c:pt idx="146">
                  <c:v>157</c:v>
                </c:pt>
                <c:pt idx="147">
                  <c:v>160</c:v>
                </c:pt>
                <c:pt idx="148">
                  <c:v>225</c:v>
                </c:pt>
                <c:pt idx="149">
                  <c:v>258</c:v>
                </c:pt>
                <c:pt idx="150">
                  <c:v>293</c:v>
                </c:pt>
                <c:pt idx="151">
                  <c:v>365</c:v>
                </c:pt>
                <c:pt idx="152">
                  <c:v>335</c:v>
                </c:pt>
                <c:pt idx="153">
                  <c:v>236</c:v>
                </c:pt>
                <c:pt idx="154">
                  <c:v>220</c:v>
                </c:pt>
                <c:pt idx="155">
                  <c:v>302</c:v>
                </c:pt>
                <c:pt idx="156">
                  <c:v>479</c:v>
                </c:pt>
                <c:pt idx="157">
                  <c:v>560</c:v>
                </c:pt>
                <c:pt idx="158">
                  <c:v>150</c:v>
                </c:pt>
                <c:pt idx="159">
                  <c:v>162</c:v>
                </c:pt>
                <c:pt idx="160">
                  <c:v>153</c:v>
                </c:pt>
                <c:pt idx="161">
                  <c:v>172</c:v>
                </c:pt>
                <c:pt idx="162">
                  <c:v>219</c:v>
                </c:pt>
                <c:pt idx="163">
                  <c:v>219</c:v>
                </c:pt>
                <c:pt idx="164">
                  <c:v>212</c:v>
                </c:pt>
                <c:pt idx="165">
                  <c:v>228</c:v>
                </c:pt>
                <c:pt idx="166">
                  <c:v>282</c:v>
                </c:pt>
                <c:pt idx="167">
                  <c:v>228</c:v>
                </c:pt>
                <c:pt idx="168">
                  <c:v>217</c:v>
                </c:pt>
                <c:pt idx="169">
                  <c:v>295</c:v>
                </c:pt>
                <c:pt idx="170">
                  <c:v>468</c:v>
                </c:pt>
                <c:pt idx="171">
                  <c:v>525</c:v>
                </c:pt>
                <c:pt idx="172">
                  <c:v>214</c:v>
                </c:pt>
                <c:pt idx="173">
                  <c:v>288</c:v>
                </c:pt>
                <c:pt idx="174">
                  <c:v>279</c:v>
                </c:pt>
                <c:pt idx="175">
                  <c:v>633</c:v>
                </c:pt>
                <c:pt idx="176">
                  <c:v>586</c:v>
                </c:pt>
                <c:pt idx="177">
                  <c:v>579</c:v>
                </c:pt>
                <c:pt idx="178">
                  <c:v>545</c:v>
                </c:pt>
                <c:pt idx="179">
                  <c:v>523</c:v>
                </c:pt>
                <c:pt idx="180">
                  <c:v>635</c:v>
                </c:pt>
                <c:pt idx="181">
                  <c:v>883</c:v>
                </c:pt>
                <c:pt idx="182">
                  <c:v>1339</c:v>
                </c:pt>
                <c:pt idx="183">
                  <c:v>650</c:v>
                </c:pt>
                <c:pt idx="184">
                  <c:v>912</c:v>
                </c:pt>
                <c:pt idx="185">
                  <c:v>1505</c:v>
                </c:pt>
                <c:pt idx="186">
                  <c:v>2114</c:v>
                </c:pt>
                <c:pt idx="187">
                  <c:v>172</c:v>
                </c:pt>
                <c:pt idx="188">
                  <c:v>161</c:v>
                </c:pt>
                <c:pt idx="189">
                  <c:v>184</c:v>
                </c:pt>
                <c:pt idx="190">
                  <c:v>191</c:v>
                </c:pt>
                <c:pt idx="191">
                  <c:v>184</c:v>
                </c:pt>
                <c:pt idx="192">
                  <c:v>198</c:v>
                </c:pt>
                <c:pt idx="193">
                  <c:v>176</c:v>
                </c:pt>
                <c:pt idx="194">
                  <c:v>181</c:v>
                </c:pt>
                <c:pt idx="195">
                  <c:v>235</c:v>
                </c:pt>
                <c:pt idx="196">
                  <c:v>254</c:v>
                </c:pt>
                <c:pt idx="197">
                  <c:v>276</c:v>
                </c:pt>
                <c:pt idx="198">
                  <c:v>356</c:v>
                </c:pt>
                <c:pt idx="199">
                  <c:v>329</c:v>
                </c:pt>
                <c:pt idx="200">
                  <c:v>391</c:v>
                </c:pt>
                <c:pt idx="201">
                  <c:v>429</c:v>
                </c:pt>
                <c:pt idx="202">
                  <c:v>614</c:v>
                </c:pt>
                <c:pt idx="203">
                  <c:v>268</c:v>
                </c:pt>
                <c:pt idx="204">
                  <c:v>239</c:v>
                </c:pt>
                <c:pt idx="205">
                  <c:v>404</c:v>
                </c:pt>
                <c:pt idx="206">
                  <c:v>350</c:v>
                </c:pt>
                <c:pt idx="207">
                  <c:v>123</c:v>
                </c:pt>
                <c:pt idx="208">
                  <c:v>121</c:v>
                </c:pt>
                <c:pt idx="209">
                  <c:v>697</c:v>
                </c:pt>
                <c:pt idx="210">
                  <c:v>684</c:v>
                </c:pt>
                <c:pt idx="211">
                  <c:v>570</c:v>
                </c:pt>
                <c:pt idx="212">
                  <c:v>588</c:v>
                </c:pt>
                <c:pt idx="213">
                  <c:v>640</c:v>
                </c:pt>
                <c:pt idx="214">
                  <c:v>584</c:v>
                </c:pt>
                <c:pt idx="215">
                  <c:v>648</c:v>
                </c:pt>
                <c:pt idx="216">
                  <c:v>462</c:v>
                </c:pt>
                <c:pt idx="217">
                  <c:v>443</c:v>
                </c:pt>
                <c:pt idx="218">
                  <c:v>483</c:v>
                </c:pt>
                <c:pt idx="219">
                  <c:v>647</c:v>
                </c:pt>
                <c:pt idx="220">
                  <c:v>575</c:v>
                </c:pt>
                <c:pt idx="221">
                  <c:v>724</c:v>
                </c:pt>
                <c:pt idx="222">
                  <c:v>447</c:v>
                </c:pt>
                <c:pt idx="223">
                  <c:v>482</c:v>
                </c:pt>
                <c:pt idx="224">
                  <c:v>525</c:v>
                </c:pt>
                <c:pt idx="225">
                  <c:v>619</c:v>
                </c:pt>
                <c:pt idx="226">
                  <c:v>677</c:v>
                </c:pt>
                <c:pt idx="227">
                  <c:v>917</c:v>
                </c:pt>
                <c:pt idx="228">
                  <c:v>1272</c:v>
                </c:pt>
                <c:pt idx="229">
                  <c:v>467</c:v>
                </c:pt>
                <c:pt idx="230">
                  <c:v>494</c:v>
                </c:pt>
                <c:pt idx="231">
                  <c:v>578</c:v>
                </c:pt>
                <c:pt idx="232">
                  <c:v>713</c:v>
                </c:pt>
                <c:pt idx="233">
                  <c:v>1037</c:v>
                </c:pt>
                <c:pt idx="234">
                  <c:v>1296</c:v>
                </c:pt>
                <c:pt idx="235">
                  <c:v>1970</c:v>
                </c:pt>
                <c:pt idx="236">
                  <c:v>168</c:v>
                </c:pt>
                <c:pt idx="237">
                  <c:v>149</c:v>
                </c:pt>
                <c:pt idx="238">
                  <c:v>165</c:v>
                </c:pt>
                <c:pt idx="239">
                  <c:v>146</c:v>
                </c:pt>
                <c:pt idx="240">
                  <c:v>160</c:v>
                </c:pt>
                <c:pt idx="241">
                  <c:v>164</c:v>
                </c:pt>
                <c:pt idx="242">
                  <c:v>164</c:v>
                </c:pt>
                <c:pt idx="243">
                  <c:v>158</c:v>
                </c:pt>
                <c:pt idx="244">
                  <c:v>154</c:v>
                </c:pt>
                <c:pt idx="245">
                  <c:v>199</c:v>
                </c:pt>
                <c:pt idx="246">
                  <c:v>285</c:v>
                </c:pt>
                <c:pt idx="247">
                  <c:v>286</c:v>
                </c:pt>
                <c:pt idx="248">
                  <c:v>470</c:v>
                </c:pt>
                <c:pt idx="249">
                  <c:v>182</c:v>
                </c:pt>
                <c:pt idx="250">
                  <c:v>163</c:v>
                </c:pt>
                <c:pt idx="251">
                  <c:v>162</c:v>
                </c:pt>
                <c:pt idx="252">
                  <c:v>155</c:v>
                </c:pt>
                <c:pt idx="253">
                  <c:v>173</c:v>
                </c:pt>
                <c:pt idx="254">
                  <c:v>228</c:v>
                </c:pt>
                <c:pt idx="255">
                  <c:v>197</c:v>
                </c:pt>
                <c:pt idx="256">
                  <c:v>175</c:v>
                </c:pt>
                <c:pt idx="257">
                  <c:v>179</c:v>
                </c:pt>
                <c:pt idx="258">
                  <c:v>176</c:v>
                </c:pt>
                <c:pt idx="259">
                  <c:v>189</c:v>
                </c:pt>
                <c:pt idx="260">
                  <c:v>241</c:v>
                </c:pt>
                <c:pt idx="261">
                  <c:v>200</c:v>
                </c:pt>
                <c:pt idx="262">
                  <c:v>213</c:v>
                </c:pt>
                <c:pt idx="263">
                  <c:v>212</c:v>
                </c:pt>
                <c:pt idx="264">
                  <c:v>203</c:v>
                </c:pt>
                <c:pt idx="265">
                  <c:v>212</c:v>
                </c:pt>
                <c:pt idx="266">
                  <c:v>202</c:v>
                </c:pt>
                <c:pt idx="267">
                  <c:v>268</c:v>
                </c:pt>
                <c:pt idx="268">
                  <c:v>198</c:v>
                </c:pt>
                <c:pt idx="269">
                  <c:v>221</c:v>
                </c:pt>
                <c:pt idx="270">
                  <c:v>463</c:v>
                </c:pt>
                <c:pt idx="271">
                  <c:v>397</c:v>
                </c:pt>
                <c:pt idx="272">
                  <c:v>539</c:v>
                </c:pt>
                <c:pt idx="273">
                  <c:v>530</c:v>
                </c:pt>
                <c:pt idx="274">
                  <c:v>650</c:v>
                </c:pt>
                <c:pt idx="275">
                  <c:v>487</c:v>
                </c:pt>
                <c:pt idx="276">
                  <c:v>530</c:v>
                </c:pt>
                <c:pt idx="277">
                  <c:v>434</c:v>
                </c:pt>
                <c:pt idx="278">
                  <c:v>527</c:v>
                </c:pt>
                <c:pt idx="279">
                  <c:v>478</c:v>
                </c:pt>
                <c:pt idx="280">
                  <c:v>601</c:v>
                </c:pt>
                <c:pt idx="281">
                  <c:v>505</c:v>
                </c:pt>
                <c:pt idx="282">
                  <c:v>542</c:v>
                </c:pt>
                <c:pt idx="283">
                  <c:v>652</c:v>
                </c:pt>
                <c:pt idx="284">
                  <c:v>636</c:v>
                </c:pt>
                <c:pt idx="285">
                  <c:v>703</c:v>
                </c:pt>
                <c:pt idx="286">
                  <c:v>472</c:v>
                </c:pt>
                <c:pt idx="287">
                  <c:v>567</c:v>
                </c:pt>
                <c:pt idx="288">
                  <c:v>735</c:v>
                </c:pt>
                <c:pt idx="289">
                  <c:v>1115</c:v>
                </c:pt>
                <c:pt idx="290">
                  <c:v>1201</c:v>
                </c:pt>
                <c:pt idx="291">
                  <c:v>1120</c:v>
                </c:pt>
                <c:pt idx="292">
                  <c:v>205</c:v>
                </c:pt>
                <c:pt idx="293">
                  <c:v>168</c:v>
                </c:pt>
                <c:pt idx="294">
                  <c:v>162</c:v>
                </c:pt>
                <c:pt idx="295">
                  <c:v>165</c:v>
                </c:pt>
                <c:pt idx="296">
                  <c:v>186</c:v>
                </c:pt>
                <c:pt idx="297">
                  <c:v>191</c:v>
                </c:pt>
                <c:pt idx="298">
                  <c:v>174</c:v>
                </c:pt>
                <c:pt idx="299">
                  <c:v>179</c:v>
                </c:pt>
                <c:pt idx="300">
                  <c:v>195</c:v>
                </c:pt>
                <c:pt idx="301">
                  <c:v>183</c:v>
                </c:pt>
                <c:pt idx="302">
                  <c:v>275</c:v>
                </c:pt>
                <c:pt idx="303">
                  <c:v>294</c:v>
                </c:pt>
                <c:pt idx="304">
                  <c:v>260</c:v>
                </c:pt>
                <c:pt idx="305">
                  <c:v>175</c:v>
                </c:pt>
                <c:pt idx="306">
                  <c:v>215</c:v>
                </c:pt>
                <c:pt idx="307">
                  <c:v>198</c:v>
                </c:pt>
                <c:pt idx="308">
                  <c:v>221</c:v>
                </c:pt>
                <c:pt idx="309">
                  <c:v>208</c:v>
                </c:pt>
                <c:pt idx="310">
                  <c:v>242</c:v>
                </c:pt>
                <c:pt idx="311">
                  <c:v>229</c:v>
                </c:pt>
                <c:pt idx="312">
                  <c:v>400</c:v>
                </c:pt>
                <c:pt idx="313">
                  <c:v>439</c:v>
                </c:pt>
                <c:pt idx="314">
                  <c:v>603</c:v>
                </c:pt>
                <c:pt idx="315">
                  <c:v>227</c:v>
                </c:pt>
                <c:pt idx="316">
                  <c:v>247</c:v>
                </c:pt>
                <c:pt idx="317">
                  <c:v>290</c:v>
                </c:pt>
                <c:pt idx="318">
                  <c:v>223</c:v>
                </c:pt>
                <c:pt idx="319">
                  <c:v>167</c:v>
                </c:pt>
                <c:pt idx="320">
                  <c:v>168</c:v>
                </c:pt>
                <c:pt idx="321">
                  <c:v>182</c:v>
                </c:pt>
                <c:pt idx="322">
                  <c:v>185</c:v>
                </c:pt>
                <c:pt idx="323">
                  <c:v>204</c:v>
                </c:pt>
                <c:pt idx="324">
                  <c:v>218</c:v>
                </c:pt>
                <c:pt idx="325">
                  <c:v>187</c:v>
                </c:pt>
                <c:pt idx="326">
                  <c:v>190</c:v>
                </c:pt>
                <c:pt idx="327">
                  <c:v>176</c:v>
                </c:pt>
                <c:pt idx="328">
                  <c:v>222</c:v>
                </c:pt>
                <c:pt idx="329">
                  <c:v>243</c:v>
                </c:pt>
                <c:pt idx="330">
                  <c:v>237</c:v>
                </c:pt>
                <c:pt idx="331">
                  <c:v>261</c:v>
                </c:pt>
                <c:pt idx="332">
                  <c:v>274</c:v>
                </c:pt>
                <c:pt idx="333">
                  <c:v>234</c:v>
                </c:pt>
                <c:pt idx="334">
                  <c:v>264</c:v>
                </c:pt>
                <c:pt idx="335">
                  <c:v>288</c:v>
                </c:pt>
                <c:pt idx="336">
                  <c:v>202</c:v>
                </c:pt>
                <c:pt idx="337">
                  <c:v>198</c:v>
                </c:pt>
                <c:pt idx="338">
                  <c:v>215</c:v>
                </c:pt>
                <c:pt idx="339">
                  <c:v>225</c:v>
                </c:pt>
                <c:pt idx="340">
                  <c:v>242</c:v>
                </c:pt>
                <c:pt idx="341">
                  <c:v>294</c:v>
                </c:pt>
                <c:pt idx="342">
                  <c:v>201</c:v>
                </c:pt>
                <c:pt idx="343">
                  <c:v>269</c:v>
                </c:pt>
                <c:pt idx="344">
                  <c:v>287</c:v>
                </c:pt>
                <c:pt idx="345">
                  <c:v>392</c:v>
                </c:pt>
                <c:pt idx="346">
                  <c:v>388</c:v>
                </c:pt>
                <c:pt idx="347">
                  <c:v>220</c:v>
                </c:pt>
                <c:pt idx="348">
                  <c:v>197</c:v>
                </c:pt>
                <c:pt idx="349">
                  <c:v>252</c:v>
                </c:pt>
                <c:pt idx="350">
                  <c:v>236</c:v>
                </c:pt>
                <c:pt idx="351">
                  <c:v>236</c:v>
                </c:pt>
                <c:pt idx="352">
                  <c:v>231</c:v>
                </c:pt>
                <c:pt idx="353">
                  <c:v>194</c:v>
                </c:pt>
                <c:pt idx="354">
                  <c:v>192</c:v>
                </c:pt>
                <c:pt idx="355">
                  <c:v>222</c:v>
                </c:pt>
                <c:pt idx="356">
                  <c:v>230</c:v>
                </c:pt>
                <c:pt idx="357">
                  <c:v>216</c:v>
                </c:pt>
                <c:pt idx="358">
                  <c:v>227</c:v>
                </c:pt>
                <c:pt idx="359">
                  <c:v>270</c:v>
                </c:pt>
                <c:pt idx="360">
                  <c:v>275</c:v>
                </c:pt>
                <c:pt idx="361">
                  <c:v>274</c:v>
                </c:pt>
                <c:pt idx="362">
                  <c:v>335</c:v>
                </c:pt>
                <c:pt idx="363">
                  <c:v>366</c:v>
                </c:pt>
                <c:pt idx="364">
                  <c:v>323</c:v>
                </c:pt>
                <c:pt idx="365">
                  <c:v>187</c:v>
                </c:pt>
                <c:pt idx="366">
                  <c:v>191</c:v>
                </c:pt>
                <c:pt idx="367">
                  <c:v>214</c:v>
                </c:pt>
                <c:pt idx="368">
                  <c:v>209</c:v>
                </c:pt>
                <c:pt idx="369">
                  <c:v>179</c:v>
                </c:pt>
                <c:pt idx="370">
                  <c:v>184</c:v>
                </c:pt>
                <c:pt idx="371">
                  <c:v>193</c:v>
                </c:pt>
                <c:pt idx="372">
                  <c:v>199</c:v>
                </c:pt>
                <c:pt idx="373">
                  <c:v>229</c:v>
                </c:pt>
                <c:pt idx="374">
                  <c:v>172</c:v>
                </c:pt>
                <c:pt idx="375">
                  <c:v>160</c:v>
                </c:pt>
                <c:pt idx="376">
                  <c:v>189</c:v>
                </c:pt>
                <c:pt idx="377">
                  <c:v>228</c:v>
                </c:pt>
                <c:pt idx="378">
                  <c:v>504</c:v>
                </c:pt>
                <c:pt idx="379">
                  <c:v>405</c:v>
                </c:pt>
                <c:pt idx="380">
                  <c:v>328</c:v>
                </c:pt>
                <c:pt idx="381">
                  <c:v>308</c:v>
                </c:pt>
                <c:pt idx="382">
                  <c:v>213</c:v>
                </c:pt>
                <c:pt idx="383">
                  <c:v>242</c:v>
                </c:pt>
                <c:pt idx="384">
                  <c:v>251</c:v>
                </c:pt>
                <c:pt idx="385">
                  <c:v>254</c:v>
                </c:pt>
                <c:pt idx="386">
                  <c:v>351</c:v>
                </c:pt>
                <c:pt idx="387">
                  <c:v>335</c:v>
                </c:pt>
                <c:pt idx="388">
                  <c:v>370</c:v>
                </c:pt>
                <c:pt idx="389">
                  <c:v>281</c:v>
                </c:pt>
                <c:pt idx="390">
                  <c:v>253</c:v>
                </c:pt>
                <c:pt idx="391">
                  <c:v>276</c:v>
                </c:pt>
                <c:pt idx="392">
                  <c:v>273</c:v>
                </c:pt>
                <c:pt idx="393">
                  <c:v>291</c:v>
                </c:pt>
                <c:pt idx="394">
                  <c:v>352</c:v>
                </c:pt>
                <c:pt idx="395">
                  <c:v>405</c:v>
                </c:pt>
                <c:pt idx="396">
                  <c:v>285</c:v>
                </c:pt>
                <c:pt idx="397">
                  <c:v>379</c:v>
                </c:pt>
                <c:pt idx="398">
                  <c:v>400</c:v>
                </c:pt>
                <c:pt idx="399">
                  <c:v>433</c:v>
                </c:pt>
                <c:pt idx="400">
                  <c:v>362</c:v>
                </c:pt>
                <c:pt idx="401">
                  <c:v>437</c:v>
                </c:pt>
                <c:pt idx="402">
                  <c:v>517</c:v>
                </c:pt>
                <c:pt idx="403">
                  <c:v>573</c:v>
                </c:pt>
                <c:pt idx="404">
                  <c:v>709</c:v>
                </c:pt>
                <c:pt idx="405">
                  <c:v>495</c:v>
                </c:pt>
                <c:pt idx="406">
                  <c:v>144</c:v>
                </c:pt>
                <c:pt idx="407">
                  <c:v>168</c:v>
                </c:pt>
                <c:pt idx="408">
                  <c:v>166</c:v>
                </c:pt>
                <c:pt idx="409">
                  <c:v>168</c:v>
                </c:pt>
                <c:pt idx="410">
                  <c:v>169</c:v>
                </c:pt>
                <c:pt idx="411">
                  <c:v>165</c:v>
                </c:pt>
                <c:pt idx="412">
                  <c:v>152</c:v>
                </c:pt>
                <c:pt idx="413">
                  <c:v>152</c:v>
                </c:pt>
                <c:pt idx="414">
                  <c:v>185</c:v>
                </c:pt>
                <c:pt idx="415">
                  <c:v>170</c:v>
                </c:pt>
                <c:pt idx="416">
                  <c:v>192</c:v>
                </c:pt>
                <c:pt idx="417">
                  <c:v>158</c:v>
                </c:pt>
                <c:pt idx="418">
                  <c:v>176</c:v>
                </c:pt>
                <c:pt idx="419">
                  <c:v>183</c:v>
                </c:pt>
                <c:pt idx="420">
                  <c:v>156</c:v>
                </c:pt>
                <c:pt idx="421">
                  <c:v>154</c:v>
                </c:pt>
                <c:pt idx="422">
                  <c:v>196</c:v>
                </c:pt>
                <c:pt idx="423">
                  <c:v>166</c:v>
                </c:pt>
                <c:pt idx="424">
                  <c:v>187</c:v>
                </c:pt>
                <c:pt idx="425">
                  <c:v>178</c:v>
                </c:pt>
                <c:pt idx="426">
                  <c:v>160</c:v>
                </c:pt>
                <c:pt idx="427">
                  <c:v>151</c:v>
                </c:pt>
                <c:pt idx="428">
                  <c:v>161</c:v>
                </c:pt>
                <c:pt idx="429">
                  <c:v>192</c:v>
                </c:pt>
                <c:pt idx="430">
                  <c:v>180</c:v>
                </c:pt>
                <c:pt idx="431">
                  <c:v>180</c:v>
                </c:pt>
                <c:pt idx="432">
                  <c:v>163</c:v>
                </c:pt>
                <c:pt idx="433">
                  <c:v>180</c:v>
                </c:pt>
                <c:pt idx="434">
                  <c:v>192</c:v>
                </c:pt>
                <c:pt idx="435">
                  <c:v>236</c:v>
                </c:pt>
                <c:pt idx="436">
                  <c:v>261</c:v>
                </c:pt>
                <c:pt idx="437">
                  <c:v>267</c:v>
                </c:pt>
                <c:pt idx="438">
                  <c:v>297</c:v>
                </c:pt>
                <c:pt idx="439">
                  <c:v>337</c:v>
                </c:pt>
                <c:pt idx="440">
                  <c:v>513</c:v>
                </c:pt>
                <c:pt idx="441">
                  <c:v>228</c:v>
                </c:pt>
                <c:pt idx="442">
                  <c:v>241</c:v>
                </c:pt>
                <c:pt idx="443">
                  <c:v>285</c:v>
                </c:pt>
                <c:pt idx="444">
                  <c:v>388</c:v>
                </c:pt>
                <c:pt idx="445">
                  <c:v>192</c:v>
                </c:pt>
                <c:pt idx="446">
                  <c:v>132</c:v>
                </c:pt>
                <c:pt idx="447">
                  <c:v>156</c:v>
                </c:pt>
                <c:pt idx="448">
                  <c:v>199</c:v>
                </c:pt>
                <c:pt idx="449">
                  <c:v>192</c:v>
                </c:pt>
                <c:pt idx="450">
                  <c:v>255</c:v>
                </c:pt>
                <c:pt idx="451">
                  <c:v>202</c:v>
                </c:pt>
                <c:pt idx="452">
                  <c:v>171</c:v>
                </c:pt>
                <c:pt idx="453">
                  <c:v>187</c:v>
                </c:pt>
                <c:pt idx="454">
                  <c:v>187</c:v>
                </c:pt>
                <c:pt idx="455">
                  <c:v>173</c:v>
                </c:pt>
                <c:pt idx="456">
                  <c:v>199</c:v>
                </c:pt>
                <c:pt idx="457">
                  <c:v>210</c:v>
                </c:pt>
                <c:pt idx="458">
                  <c:v>175</c:v>
                </c:pt>
                <c:pt idx="459">
                  <c:v>189</c:v>
                </c:pt>
                <c:pt idx="460">
                  <c:v>166</c:v>
                </c:pt>
                <c:pt idx="461">
                  <c:v>187</c:v>
                </c:pt>
                <c:pt idx="462">
                  <c:v>185</c:v>
                </c:pt>
                <c:pt idx="463">
                  <c:v>202</c:v>
                </c:pt>
                <c:pt idx="464">
                  <c:v>203</c:v>
                </c:pt>
                <c:pt idx="465">
                  <c:v>194</c:v>
                </c:pt>
                <c:pt idx="466">
                  <c:v>174</c:v>
                </c:pt>
                <c:pt idx="467">
                  <c:v>178</c:v>
                </c:pt>
                <c:pt idx="468">
                  <c:v>169</c:v>
                </c:pt>
                <c:pt idx="469">
                  <c:v>185</c:v>
                </c:pt>
                <c:pt idx="470">
                  <c:v>229</c:v>
                </c:pt>
                <c:pt idx="471">
                  <c:v>266</c:v>
                </c:pt>
                <c:pt idx="472">
                  <c:v>218</c:v>
                </c:pt>
                <c:pt idx="473">
                  <c:v>177</c:v>
                </c:pt>
                <c:pt idx="474">
                  <c:v>172</c:v>
                </c:pt>
                <c:pt idx="475">
                  <c:v>196</c:v>
                </c:pt>
                <c:pt idx="476">
                  <c:v>209</c:v>
                </c:pt>
                <c:pt idx="477">
                  <c:v>216</c:v>
                </c:pt>
                <c:pt idx="478">
                  <c:v>230</c:v>
                </c:pt>
                <c:pt idx="479">
                  <c:v>251</c:v>
                </c:pt>
                <c:pt idx="480">
                  <c:v>219</c:v>
                </c:pt>
                <c:pt idx="481">
                  <c:v>182</c:v>
                </c:pt>
                <c:pt idx="482">
                  <c:v>181</c:v>
                </c:pt>
                <c:pt idx="483">
                  <c:v>199</c:v>
                </c:pt>
                <c:pt idx="484">
                  <c:v>196</c:v>
                </c:pt>
                <c:pt idx="485">
                  <c:v>222</c:v>
                </c:pt>
                <c:pt idx="486">
                  <c:v>201</c:v>
                </c:pt>
                <c:pt idx="487">
                  <c:v>150</c:v>
                </c:pt>
                <c:pt idx="488">
                  <c:v>146</c:v>
                </c:pt>
                <c:pt idx="489">
                  <c:v>153</c:v>
                </c:pt>
                <c:pt idx="490">
                  <c:v>146</c:v>
                </c:pt>
                <c:pt idx="491">
                  <c:v>140</c:v>
                </c:pt>
                <c:pt idx="492">
                  <c:v>147</c:v>
                </c:pt>
                <c:pt idx="493">
                  <c:v>167</c:v>
                </c:pt>
                <c:pt idx="494">
                  <c:v>136</c:v>
                </c:pt>
                <c:pt idx="495">
                  <c:v>141</c:v>
                </c:pt>
                <c:pt idx="496">
                  <c:v>158</c:v>
                </c:pt>
                <c:pt idx="497">
                  <c:v>166</c:v>
                </c:pt>
                <c:pt idx="498">
                  <c:v>161</c:v>
                </c:pt>
                <c:pt idx="499">
                  <c:v>111</c:v>
                </c:pt>
                <c:pt idx="500">
                  <c:v>44</c:v>
                </c:pt>
                <c:pt idx="501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6043008"/>
        <c:axId val="-626022880"/>
      </c:lineChart>
      <c:catAx>
        <c:axId val="-626043008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22880"/>
        <c:crosses val="autoZero"/>
        <c:auto val="1"/>
        <c:lblAlgn val="ctr"/>
        <c:lblOffset val="100"/>
        <c:noMultiLvlLbl val="0"/>
      </c:catAx>
      <c:valAx>
        <c:axId val="-62602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43008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914947052018548E-2"/>
          <c:y val="4.3284677134656412E-2"/>
          <c:w val="0.91833327290924416"/>
          <c:h val="0.79277125447038421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Analysis!$C$108</c:f>
              <c:strCache>
                <c:ptCount val="1"/>
                <c:pt idx="0">
                  <c:v>No Promos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Analysis!$D$108:$M$108</c:f>
              <c:numCache>
                <c:formatCode>_(* #,##0.00_);_(* \(#,##0.00\);_(* "-"??_);_(@_)</c:formatCode>
                <c:ptCount val="10"/>
                <c:pt idx="0">
                  <c:v>20.028416327584171</c:v>
                </c:pt>
                <c:pt idx="1">
                  <c:v>23.678829696845835</c:v>
                </c:pt>
                <c:pt idx="2">
                  <c:v>26.842045744854097</c:v>
                </c:pt>
                <c:pt idx="3">
                  <c:v>30.064093558042362</c:v>
                </c:pt>
                <c:pt idx="4">
                  <c:v>33.705881958165747</c:v>
                </c:pt>
                <c:pt idx="5">
                  <c:v>34.650445171338113</c:v>
                </c:pt>
                <c:pt idx="6">
                  <c:v>36.211790025267952</c:v>
                </c:pt>
                <c:pt idx="7">
                  <c:v>40.647624958883497</c:v>
                </c:pt>
                <c:pt idx="8">
                  <c:v>45.240763810745499</c:v>
                </c:pt>
                <c:pt idx="9">
                  <c:v>24.029182625824674</c:v>
                </c:pt>
              </c:numCache>
            </c:numRef>
          </c:val>
        </c:ser>
        <c:ser>
          <c:idx val="0"/>
          <c:order val="1"/>
          <c:tx>
            <c:strRef>
              <c:f>Analysis!$C$105</c:f>
              <c:strCache>
                <c:ptCount val="1"/>
                <c:pt idx="0">
                  <c:v>IAP Promo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Analysis!$D$105:$M$105</c:f>
              <c:numCache>
                <c:formatCode>_(* #,##0.00_);_(* \(#,##0.00\);_(* "-"??_);_(@_)</c:formatCode>
                <c:ptCount val="10"/>
                <c:pt idx="0">
                  <c:v>20.693427146502192</c:v>
                </c:pt>
                <c:pt idx="1">
                  <c:v>23.633700736094646</c:v>
                </c:pt>
                <c:pt idx="2">
                  <c:v>26.277093075829001</c:v>
                </c:pt>
                <c:pt idx="3">
                  <c:v>27.69134838028695</c:v>
                </c:pt>
                <c:pt idx="4">
                  <c:v>30.891357282585613</c:v>
                </c:pt>
                <c:pt idx="5">
                  <c:v>32.04394036052841</c:v>
                </c:pt>
                <c:pt idx="6">
                  <c:v>33.399225094478524</c:v>
                </c:pt>
                <c:pt idx="7">
                  <c:v>39.008884558381645</c:v>
                </c:pt>
                <c:pt idx="8">
                  <c:v>35.743384912451205</c:v>
                </c:pt>
                <c:pt idx="9">
                  <c:v>24.632203837975222</c:v>
                </c:pt>
              </c:numCache>
            </c:numRef>
          </c:val>
        </c:ser>
        <c:ser>
          <c:idx val="1"/>
          <c:order val="2"/>
          <c:tx>
            <c:strRef>
              <c:f>Analysis!$C$106</c:f>
              <c:strCache>
                <c:ptCount val="1"/>
                <c:pt idx="0">
                  <c:v>Legendary Sales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Analysis!$D$106:$M$106</c:f>
              <c:numCache>
                <c:formatCode>_(* #,##0.00_);_(* \(#,##0.00\);_(* "-"??_);_(@_)</c:formatCode>
                <c:ptCount val="10"/>
                <c:pt idx="0">
                  <c:v>20.602644620253148</c:v>
                </c:pt>
                <c:pt idx="1">
                  <c:v>22.914409472588833</c:v>
                </c:pt>
                <c:pt idx="2">
                  <c:v>24.627011869972499</c:v>
                </c:pt>
                <c:pt idx="3">
                  <c:v>25.957104621220939</c:v>
                </c:pt>
                <c:pt idx="4">
                  <c:v>28.265781738999014</c:v>
                </c:pt>
                <c:pt idx="5">
                  <c:v>30.247991096934648</c:v>
                </c:pt>
                <c:pt idx="6">
                  <c:v>32.268403320647629</c:v>
                </c:pt>
                <c:pt idx="7">
                  <c:v>35.427600879984503</c:v>
                </c:pt>
                <c:pt idx="8">
                  <c:v>38.442259406101122</c:v>
                </c:pt>
                <c:pt idx="9">
                  <c:v>23.765380250333596</c:v>
                </c:pt>
              </c:numCache>
            </c:numRef>
          </c:val>
        </c:ser>
        <c:ser>
          <c:idx val="2"/>
          <c:order val="3"/>
          <c:tx>
            <c:strRef>
              <c:f>Analysis!$C$107</c:f>
              <c:strCache>
                <c:ptCount val="1"/>
                <c:pt idx="0">
                  <c:v>ITEMS Promo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Analysis!$D$107:$M$107</c:f>
              <c:numCache>
                <c:formatCode>_(* #,##0.00_);_(* \(#,##0.00\);_(* "-"??_);_(@_)</c:formatCode>
                <c:ptCount val="10"/>
                <c:pt idx="0">
                  <c:v>21.891613058807128</c:v>
                </c:pt>
                <c:pt idx="1">
                  <c:v>25.900289009622348</c:v>
                </c:pt>
                <c:pt idx="2">
                  <c:v>28.941624042161262</c:v>
                </c:pt>
                <c:pt idx="3">
                  <c:v>33.725527928337343</c:v>
                </c:pt>
                <c:pt idx="4">
                  <c:v>37.917773938924178</c:v>
                </c:pt>
                <c:pt idx="5">
                  <c:v>38.196748822035303</c:v>
                </c:pt>
                <c:pt idx="6">
                  <c:v>40.316307855791003</c:v>
                </c:pt>
                <c:pt idx="7">
                  <c:v>44.103579941853781</c:v>
                </c:pt>
                <c:pt idx="8">
                  <c:v>47.870846569863723</c:v>
                </c:pt>
                <c:pt idx="9">
                  <c:v>27.090031387973188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1299504"/>
        <c:axId val="-531307120"/>
      </c:barChart>
      <c:catAx>
        <c:axId val="-531299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0"/>
            </a:pPr>
            <a:endParaRPr lang="en-US"/>
          </a:p>
        </c:txPr>
        <c:crossAx val="-531307120"/>
        <c:crosses val="autoZero"/>
        <c:auto val="1"/>
        <c:lblAlgn val="ctr"/>
        <c:lblOffset val="100"/>
        <c:noMultiLvlLbl val="0"/>
      </c:catAx>
      <c:valAx>
        <c:axId val="-531307120"/>
        <c:scaling>
          <c:orientation val="minMax"/>
          <c:max val="60"/>
        </c:scaling>
        <c:delete val="0"/>
        <c:axPos val="l"/>
        <c:majorGridlines/>
        <c:numFmt formatCode="_(* #,##0_);_(* \(#,##0\);_(* &quot;-&quot;_);_(@_)" sourceLinked="0"/>
        <c:majorTickMark val="out"/>
        <c:minorTickMark val="none"/>
        <c:tickLblPos val="nextTo"/>
        <c:crossAx val="-5312995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2.8070326919928642E-3"/>
          <c:y val="0.92194362959532017"/>
          <c:w val="0.9971930046177383"/>
          <c:h val="7.8056276484992443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914947052018548E-2"/>
          <c:y val="4.3284677134656412E-2"/>
          <c:w val="0.91833327290924416"/>
          <c:h val="0.79277125447038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Analysis!$C$75</c:f>
              <c:strCache>
                <c:ptCount val="1"/>
                <c:pt idx="0">
                  <c:v>All Tappers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Analysis!$D$75:$M$75</c:f>
              <c:numCache>
                <c:formatCode>_(* #,##0.00_);_(* \(#,##0.00\);_(* "-"??_);_(@_)</c:formatCode>
                <c:ptCount val="10"/>
                <c:pt idx="0">
                  <c:v>20.202708333333334</c:v>
                </c:pt>
                <c:pt idx="1">
                  <c:v>23.123474702380953</c:v>
                </c:pt>
                <c:pt idx="2">
                  <c:v>25.783277529761907</c:v>
                </c:pt>
                <c:pt idx="3">
                  <c:v>29.023159722222221</c:v>
                </c:pt>
                <c:pt idx="4">
                  <c:v>32.352631448412701</c:v>
                </c:pt>
                <c:pt idx="5">
                  <c:v>33.354794146825391</c:v>
                </c:pt>
                <c:pt idx="6">
                  <c:v>35.580642361111117</c:v>
                </c:pt>
                <c:pt idx="7">
                  <c:v>39.170994543650792</c:v>
                </c:pt>
                <c:pt idx="8">
                  <c:v>43.612594246031748</c:v>
                </c:pt>
                <c:pt idx="9">
                  <c:v>24.692344990079366</c:v>
                </c:pt>
              </c:numCache>
            </c:numRef>
          </c:val>
        </c:ser>
        <c:ser>
          <c:idx val="1"/>
          <c:order val="1"/>
          <c:tx>
            <c:strRef>
              <c:f>Analysis!$C$76</c:f>
              <c:strCache>
                <c:ptCount val="1"/>
                <c:pt idx="0">
                  <c:v>All Collection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Analysis!$D$76:$M$76</c:f>
              <c:numCache>
                <c:formatCode>_(* #,##0.00_);_(* \(#,##0.00\);_(* "-"??_);_(@_)</c:formatCode>
                <c:ptCount val="10"/>
                <c:pt idx="0">
                  <c:v>17.080202331961598</c:v>
                </c:pt>
                <c:pt idx="1">
                  <c:v>19.898152312365276</c:v>
                </c:pt>
                <c:pt idx="2">
                  <c:v>23.246656133646869</c:v>
                </c:pt>
                <c:pt idx="3">
                  <c:v>27.105897756221825</c:v>
                </c:pt>
                <c:pt idx="4">
                  <c:v>31.594047374093673</c:v>
                </c:pt>
                <c:pt idx="5">
                  <c:v>31.51912110523222</c:v>
                </c:pt>
                <c:pt idx="6">
                  <c:v>33.357691064079944</c:v>
                </c:pt>
                <c:pt idx="7">
                  <c:v>37.696761708798753</c:v>
                </c:pt>
                <c:pt idx="8">
                  <c:v>38.240674848128549</c:v>
                </c:pt>
                <c:pt idx="9">
                  <c:v>21.941951303155005</c:v>
                </c:pt>
              </c:numCache>
            </c:numRef>
          </c:val>
        </c:ser>
        <c:ser>
          <c:idx val="2"/>
          <c:order val="2"/>
          <c:tx>
            <c:strRef>
              <c:f>Analysis!$C$77</c:f>
              <c:strCache>
                <c:ptCount val="1"/>
                <c:pt idx="0">
                  <c:v>No Events</c:v>
                </c:pt>
              </c:strCache>
            </c:strRef>
          </c:tx>
          <c:invertIfNegative val="0"/>
          <c:cat>
            <c:strRef>
              <c:f>Analysis!$D$43:$M$43</c:f>
              <c:strCache>
                <c:ptCount val="10"/>
                <c:pt idx="0">
                  <c:v>NPAU</c:v>
                </c:pt>
                <c:pt idx="1">
                  <c:v>Minnow 1</c:v>
                </c:pt>
                <c:pt idx="2">
                  <c:v>Minnow 2</c:v>
                </c:pt>
                <c:pt idx="3">
                  <c:v>Minnow 3</c:v>
                </c:pt>
                <c:pt idx="4">
                  <c:v>Dolphin 1</c:v>
                </c:pt>
                <c:pt idx="5">
                  <c:v>Dolphin 2</c:v>
                </c:pt>
                <c:pt idx="6">
                  <c:v>Whale 1</c:v>
                </c:pt>
                <c:pt idx="7">
                  <c:v>Whale 2</c:v>
                </c:pt>
                <c:pt idx="8">
                  <c:v>Kraken</c:v>
                </c:pt>
                <c:pt idx="9">
                  <c:v>All Users</c:v>
                </c:pt>
              </c:strCache>
            </c:strRef>
          </c:cat>
          <c:val>
            <c:numRef>
              <c:f>Analysis!$D$77:$M$77</c:f>
              <c:numCache>
                <c:formatCode>_(* #,##0.00_);_(* \(#,##0.00\);_(* "-"??_);_(@_)</c:formatCode>
                <c:ptCount val="10"/>
                <c:pt idx="0">
                  <c:v>20.034188405400915</c:v>
                </c:pt>
                <c:pt idx="1">
                  <c:v>23.690100285193715</c:v>
                </c:pt>
                <c:pt idx="2">
                  <c:v>26.467975005589071</c:v>
                </c:pt>
                <c:pt idx="3">
                  <c:v>28.513625447428119</c:v>
                </c:pt>
                <c:pt idx="4">
                  <c:v>31.308260569513866</c:v>
                </c:pt>
                <c:pt idx="5">
                  <c:v>32.561952269603808</c:v>
                </c:pt>
                <c:pt idx="6">
                  <c:v>33.98107106747193</c:v>
                </c:pt>
                <c:pt idx="7">
                  <c:v>38.296080938450203</c:v>
                </c:pt>
                <c:pt idx="8">
                  <c:v>41.563228699016229</c:v>
                </c:pt>
                <c:pt idx="9">
                  <c:v>23.476503057164258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1316912"/>
        <c:axId val="-531291344"/>
      </c:barChart>
      <c:catAx>
        <c:axId val="-531316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0"/>
            </a:pPr>
            <a:endParaRPr lang="en-US"/>
          </a:p>
        </c:txPr>
        <c:crossAx val="-531291344"/>
        <c:crosses val="autoZero"/>
        <c:auto val="1"/>
        <c:lblAlgn val="ctr"/>
        <c:lblOffset val="100"/>
        <c:noMultiLvlLbl val="0"/>
      </c:catAx>
      <c:valAx>
        <c:axId val="-531291344"/>
        <c:scaling>
          <c:orientation val="minMax"/>
          <c:max val="60"/>
        </c:scaling>
        <c:delete val="0"/>
        <c:axPos val="l"/>
        <c:majorGridlines/>
        <c:numFmt formatCode="_(* #,##0_);_(* \(#,##0\);_(* &quot;-&quot;_);_(@_)" sourceLinked="0"/>
        <c:majorTickMark val="out"/>
        <c:minorTickMark val="none"/>
        <c:tickLblPos val="nextTo"/>
        <c:crossAx val="-5313169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5.9580052493438517E-3"/>
          <c:y val="0.92194362959532017"/>
          <c:w val="0.99404199475065613"/>
          <c:h val="7.8056419418160966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122499319692E-2"/>
          <c:y val="2.3534752909463424E-2"/>
          <c:w val="0.7478864500163851"/>
          <c:h val="0.81262428249881247"/>
        </c:manualLayout>
      </c:layout>
      <c:barChart>
        <c:barDir val="col"/>
        <c:grouping val="clustered"/>
        <c:varyColors val="0"/>
        <c:ser>
          <c:idx val="0"/>
          <c:order val="1"/>
          <c:tx>
            <c:strRef>
              <c:f>Analysis!$BW$33</c:f>
              <c:strCache>
                <c:ptCount val="1"/>
                <c:pt idx="0">
                  <c:v>Gold Coins: Gems Spent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Analysis!$AC$18:$AC$30</c:f>
              <c:strCache>
                <c:ptCount val="13"/>
                <c:pt idx="0">
                  <c:v>Launch</c:v>
                </c:pt>
                <c:pt idx="1">
                  <c:v>Update 1</c:v>
                </c:pt>
                <c:pt idx="2">
                  <c:v>Update 2</c:v>
                </c:pt>
                <c:pt idx="3">
                  <c:v>Update 3</c:v>
                </c:pt>
                <c:pt idx="4">
                  <c:v>Update 4</c:v>
                </c:pt>
                <c:pt idx="5">
                  <c:v>Update 5</c:v>
                </c:pt>
                <c:pt idx="6">
                  <c:v>Update 6</c:v>
                </c:pt>
                <c:pt idx="7">
                  <c:v>Update 7</c:v>
                </c:pt>
                <c:pt idx="8">
                  <c:v>Update 8</c:v>
                </c:pt>
                <c:pt idx="9">
                  <c:v>Update 9</c:v>
                </c:pt>
                <c:pt idx="10">
                  <c:v>Update 10</c:v>
                </c:pt>
                <c:pt idx="11">
                  <c:v>Update 11</c:v>
                </c:pt>
                <c:pt idx="12">
                  <c:v>Lifetime</c:v>
                </c:pt>
              </c:strCache>
            </c:strRef>
          </c:cat>
          <c:val>
            <c:numRef>
              <c:f>Analysis!$AW$18:$AW$30</c:f>
              <c:numCache>
                <c:formatCode>_(* #,##0.00_);_(* \(#,##0.00\);_(* "-"??_);_(@_)</c:formatCode>
                <c:ptCount val="13"/>
                <c:pt idx="0">
                  <c:v>0</c:v>
                </c:pt>
                <c:pt idx="1">
                  <c:v>0.25814881240615228</c:v>
                </c:pt>
                <c:pt idx="2">
                  <c:v>0</c:v>
                </c:pt>
                <c:pt idx="3">
                  <c:v>0.22150338301638406</c:v>
                </c:pt>
                <c:pt idx="4">
                  <c:v>5.4031862054530963E-2</c:v>
                </c:pt>
                <c:pt idx="5">
                  <c:v>0</c:v>
                </c:pt>
                <c:pt idx="6">
                  <c:v>0.14725470966230952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6.4572264023107367E-2</c:v>
                </c:pt>
                <c:pt idx="11">
                  <c:v>0.11986654279812337</c:v>
                </c:pt>
                <c:pt idx="12">
                  <c:v>0.18661189578331039</c:v>
                </c:pt>
              </c:numCache>
            </c:numRef>
          </c:val>
        </c:ser>
        <c:ser>
          <c:idx val="4"/>
          <c:order val="0"/>
          <c:tx>
            <c:strRef>
              <c:f>Analysis!$BW$35</c:f>
              <c:strCache>
                <c:ptCount val="1"/>
                <c:pt idx="0">
                  <c:v>Other TLEs: Gems Spent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</c:spPr>
          </c:dPt>
          <c:cat>
            <c:strRef>
              <c:f>Analysis!$AC$18:$AC$30</c:f>
              <c:strCache>
                <c:ptCount val="13"/>
                <c:pt idx="0">
                  <c:v>Launch</c:v>
                </c:pt>
                <c:pt idx="1">
                  <c:v>Update 1</c:v>
                </c:pt>
                <c:pt idx="2">
                  <c:v>Update 2</c:v>
                </c:pt>
                <c:pt idx="3">
                  <c:v>Update 3</c:v>
                </c:pt>
                <c:pt idx="4">
                  <c:v>Update 4</c:v>
                </c:pt>
                <c:pt idx="5">
                  <c:v>Update 5</c:v>
                </c:pt>
                <c:pt idx="6">
                  <c:v>Update 6</c:v>
                </c:pt>
                <c:pt idx="7">
                  <c:v>Update 7</c:v>
                </c:pt>
                <c:pt idx="8">
                  <c:v>Update 8</c:v>
                </c:pt>
                <c:pt idx="9">
                  <c:v>Update 9</c:v>
                </c:pt>
                <c:pt idx="10">
                  <c:v>Update 10</c:v>
                </c:pt>
                <c:pt idx="11">
                  <c:v>Update 11</c:v>
                </c:pt>
                <c:pt idx="12">
                  <c:v>Lifetime</c:v>
                </c:pt>
              </c:strCache>
            </c:strRef>
          </c:cat>
          <c:val>
            <c:numRef>
              <c:f>Analysis!$BH$18:$BH$30</c:f>
              <c:numCache>
                <c:formatCode>_(* #,##0.00_);_(* \(#,##0.00\);_(* "-"??_);_(@_)</c:formatCode>
                <c:ptCount val="13"/>
                <c:pt idx="0">
                  <c:v>0.67017565520422806</c:v>
                </c:pt>
                <c:pt idx="1">
                  <c:v>0.14004649251340398</c:v>
                </c:pt>
                <c:pt idx="2">
                  <c:v>6.6286918185010341E-2</c:v>
                </c:pt>
                <c:pt idx="3">
                  <c:v>0.11017854153475493</c:v>
                </c:pt>
                <c:pt idx="4">
                  <c:v>3.5780588269420432E-2</c:v>
                </c:pt>
                <c:pt idx="5">
                  <c:v>3.6654532024902396E-2</c:v>
                </c:pt>
                <c:pt idx="6">
                  <c:v>2.2195780513477644E-2</c:v>
                </c:pt>
                <c:pt idx="7">
                  <c:v>1.8520503333618887E-2</c:v>
                </c:pt>
                <c:pt idx="8">
                  <c:v>1.9665085195575346E-2</c:v>
                </c:pt>
                <c:pt idx="9">
                  <c:v>0</c:v>
                </c:pt>
                <c:pt idx="10">
                  <c:v>1.8744392530696305E-2</c:v>
                </c:pt>
                <c:pt idx="11">
                  <c:v>1.9216534347378047E-2</c:v>
                </c:pt>
                <c:pt idx="12">
                  <c:v>8.6601654308467141E-2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1303312"/>
        <c:axId val="-531309840"/>
      </c:barChart>
      <c:catAx>
        <c:axId val="-531303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31309840"/>
        <c:crosses val="autoZero"/>
        <c:auto val="1"/>
        <c:lblAlgn val="ctr"/>
        <c:lblOffset val="100"/>
        <c:noMultiLvlLbl val="0"/>
      </c:catAx>
      <c:valAx>
        <c:axId val="-531309840"/>
        <c:scaling>
          <c:orientation val="minMax"/>
        </c:scaling>
        <c:delete val="0"/>
        <c:axPos val="l"/>
        <c:majorGridlines/>
        <c:numFmt formatCode="_(* #,##0.00_);_(* \(#,##0.00\);_(* &quot;-&quot;??_);_(@_)" sourceLinked="1"/>
        <c:majorTickMark val="out"/>
        <c:minorTickMark val="none"/>
        <c:tickLblPos val="nextTo"/>
        <c:crossAx val="-5313033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4450250852064879"/>
          <c:y val="8.7936634033505441E-3"/>
          <c:w val="0.12642269774621229"/>
          <c:h val="0.37537917552590783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230993951842967E-2"/>
          <c:y val="4.9197234492029958E-2"/>
          <c:w val="0.88115198584231624"/>
          <c:h val="0.8249673516420204"/>
        </c:manualLayout>
      </c:layout>
      <c:barChart>
        <c:barDir val="col"/>
        <c:grouping val="clustered"/>
        <c:varyColors val="0"/>
        <c:ser>
          <c:idx val="4"/>
          <c:order val="0"/>
          <c:tx>
            <c:strRef>
              <c:f>Events!$AW$96</c:f>
              <c:strCache>
                <c:ptCount val="1"/>
                <c:pt idx="0">
                  <c:v>Gold Coins: Gems Spent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</c:spPr>
          </c:dPt>
          <c:cat>
            <c:strRef>
              <c:f>Events!$B$89:$B$94</c:f>
              <c:strCache>
                <c:ptCount val="6"/>
                <c:pt idx="0">
                  <c:v>Incredibles</c:v>
                </c:pt>
                <c:pt idx="1">
                  <c:v>NBC</c:v>
                </c:pt>
                <c:pt idx="2">
                  <c:v>Frozen</c:v>
                </c:pt>
                <c:pt idx="3">
                  <c:v>Mulan</c:v>
                </c:pt>
                <c:pt idx="4">
                  <c:v>BtB</c:v>
                </c:pt>
                <c:pt idx="5">
                  <c:v>Lifetime</c:v>
                </c:pt>
              </c:strCache>
            </c:strRef>
          </c:cat>
          <c:val>
            <c:numRef>
              <c:f>Events!$W$89:$W$94</c:f>
              <c:numCache>
                <c:formatCode>_(* #,##0.00_);_(* \(#,##0.00\);_(* "-"??_);_(@_)</c:formatCode>
                <c:ptCount val="6"/>
                <c:pt idx="0">
                  <c:v>0.5465408902090596</c:v>
                </c:pt>
                <c:pt idx="1">
                  <c:v>5.8753753878873105E-2</c:v>
                </c:pt>
                <c:pt idx="2">
                  <c:v>4.6717374464241429E-2</c:v>
                </c:pt>
                <c:pt idx="3">
                  <c:v>3.952647994614189E-2</c:v>
                </c:pt>
                <c:pt idx="4">
                  <c:v>0.12340464603801304</c:v>
                </c:pt>
                <c:pt idx="5">
                  <c:v>0.14654116103434178</c:v>
                </c:pt>
              </c:numCache>
            </c:numRef>
          </c:val>
        </c:ser>
        <c:ser>
          <c:idx val="0"/>
          <c:order val="1"/>
          <c:tx>
            <c:strRef>
              <c:f>Events!$AW$98</c:f>
              <c:strCache>
                <c:ptCount val="1"/>
                <c:pt idx="0">
                  <c:v>Other TLEs: Gems Spent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Events!$B$89:$B$94</c:f>
              <c:strCache>
                <c:ptCount val="6"/>
                <c:pt idx="0">
                  <c:v>Incredibles</c:v>
                </c:pt>
                <c:pt idx="1">
                  <c:v>NBC</c:v>
                </c:pt>
                <c:pt idx="2">
                  <c:v>Frozen</c:v>
                </c:pt>
                <c:pt idx="3">
                  <c:v>Mulan</c:v>
                </c:pt>
                <c:pt idx="4">
                  <c:v>BtB</c:v>
                </c:pt>
                <c:pt idx="5">
                  <c:v>Lifetime</c:v>
                </c:pt>
              </c:strCache>
            </c:strRef>
          </c:cat>
          <c:val>
            <c:numRef>
              <c:f>Events!$AH$89:$AH$94</c:f>
              <c:numCache>
                <c:formatCode>_(* #,##0.00_);_(* \(#,##0.00\);_(* "-"??_);_(@_)</c:formatCode>
                <c:ptCount val="6"/>
                <c:pt idx="0">
                  <c:v>0</c:v>
                </c:pt>
                <c:pt idx="1">
                  <c:v>2.2195284683492755E-2</c:v>
                </c:pt>
                <c:pt idx="2">
                  <c:v>1.3194199364753441E-2</c:v>
                </c:pt>
                <c:pt idx="3">
                  <c:v>1.7460282931993358E-2</c:v>
                </c:pt>
                <c:pt idx="4">
                  <c:v>1.0507800467669748E-2</c:v>
                </c:pt>
                <c:pt idx="5">
                  <c:v>1.6010108766511967E-2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1315824"/>
        <c:axId val="-531315280"/>
      </c:barChart>
      <c:catAx>
        <c:axId val="-531315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531315280"/>
        <c:crosses val="autoZero"/>
        <c:auto val="1"/>
        <c:lblAlgn val="ctr"/>
        <c:lblOffset val="100"/>
        <c:noMultiLvlLbl val="0"/>
      </c:catAx>
      <c:valAx>
        <c:axId val="-531315280"/>
        <c:scaling>
          <c:orientation val="minMax"/>
          <c:max val="0.8"/>
        </c:scaling>
        <c:delete val="0"/>
        <c:axPos val="l"/>
        <c:majorGridlines/>
        <c:numFmt formatCode="_(* #,##0.00_);_(* \(#,##0.00\);_(* &quot;-&quot;??_);_(@_)" sourceLinked="1"/>
        <c:majorTickMark val="out"/>
        <c:minorTickMark val="none"/>
        <c:tickLblPos val="nextTo"/>
        <c:crossAx val="-5313158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719482957568804"/>
          <c:y val="0.24275238461046028"/>
          <c:w val="0.23078913541274312"/>
          <c:h val="0.22127712694449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681149231346086E-2"/>
          <c:y val="5.2680994946806024E-2"/>
          <c:w val="0.5611096269216348"/>
          <c:h val="0.82844994909444147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Events!$B$75</c:f>
              <c:strCache>
                <c:ptCount val="1"/>
                <c:pt idx="0">
                  <c:v>Mini Events: Gems Spent</c:v>
                </c:pt>
              </c:strCache>
            </c:strRef>
          </c:tx>
          <c:invertIfNegative val="0"/>
          <c:cat>
            <c:strRef>
              <c:f>Events!$B$69:$B$70</c:f>
              <c:strCache>
                <c:ptCount val="2"/>
                <c:pt idx="0">
                  <c:v>Attractions</c:v>
                </c:pt>
                <c:pt idx="1">
                  <c:v>Activities</c:v>
                </c:pt>
              </c:strCache>
            </c:strRef>
          </c:cat>
          <c:val>
            <c:numRef>
              <c:f>Events!$C$69:$C$70</c:f>
              <c:numCache>
                <c:formatCode>_(* #,##0.00_);_(* \(#,##0.00\);_(* "-"??_);_(@_)</c:formatCode>
                <c:ptCount val="2"/>
                <c:pt idx="0">
                  <c:v>8.767130791091029</c:v>
                </c:pt>
                <c:pt idx="1">
                  <c:v>6.685982376320375</c:v>
                </c:pt>
              </c:numCache>
            </c:numRef>
          </c:val>
        </c:ser>
        <c:ser>
          <c:idx val="3"/>
          <c:order val="3"/>
          <c:tx>
            <c:strRef>
              <c:f>Events!$B$76</c:f>
              <c:strCache>
                <c:ptCount val="1"/>
                <c:pt idx="0">
                  <c:v>Leaderboards: Gems Spent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Events!$B$69:$B$70</c:f>
              <c:strCache>
                <c:ptCount val="2"/>
                <c:pt idx="0">
                  <c:v>Attractions</c:v>
                </c:pt>
                <c:pt idx="1">
                  <c:v>Activities</c:v>
                </c:pt>
              </c:strCache>
            </c:strRef>
          </c:cat>
          <c:val>
            <c:numRef>
              <c:f>Events!$D$69:$D$70</c:f>
              <c:numCache>
                <c:formatCode>_(* #,##0.00_);_(* \(#,##0.00\);_(* "-"??_);_(@_)</c:formatCode>
                <c:ptCount val="2"/>
                <c:pt idx="0">
                  <c:v>7.8539481199302941</c:v>
                </c:pt>
                <c:pt idx="1">
                  <c:v>5.2029365374809169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1314736"/>
        <c:axId val="-531306576"/>
      </c:barChart>
      <c:lineChart>
        <c:grouping val="standard"/>
        <c:varyColors val="0"/>
        <c:ser>
          <c:idx val="0"/>
          <c:order val="0"/>
          <c:tx>
            <c:strRef>
              <c:f>Events!$B$77</c:f>
              <c:strCache>
                <c:ptCount val="1"/>
                <c:pt idx="0">
                  <c:v>Mini Events: Skips CSR</c:v>
                </c:pt>
              </c:strCache>
            </c:strRef>
          </c:tx>
          <c:spPr>
            <a:ln>
              <a:solidFill>
                <a:schemeClr val="accent3">
                  <a:lumMod val="50000"/>
                </a:schemeClr>
              </a:solidFill>
            </a:ln>
          </c:spPr>
          <c:marker>
            <c:symbol val="none"/>
          </c:marker>
          <c:cat>
            <c:strRef>
              <c:f>Events!$B$72:$B$73</c:f>
              <c:strCache>
                <c:ptCount val="2"/>
                <c:pt idx="0">
                  <c:v>Attractions</c:v>
                </c:pt>
                <c:pt idx="1">
                  <c:v>Activities</c:v>
                </c:pt>
              </c:strCache>
            </c:strRef>
          </c:cat>
          <c:val>
            <c:numRef>
              <c:f>Events!$C$72:$C$73</c:f>
              <c:numCache>
                <c:formatCode>0.0%</c:formatCode>
                <c:ptCount val="2"/>
                <c:pt idx="0">
                  <c:v>1.4562128313509056E-2</c:v>
                </c:pt>
                <c:pt idx="1">
                  <c:v>6.353723417173264E-2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Events!$B$78</c:f>
              <c:strCache>
                <c:ptCount val="1"/>
                <c:pt idx="0">
                  <c:v>Leaderboards: Skips CSR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cat>
            <c:strRef>
              <c:f>Events!$B$72:$B$73</c:f>
              <c:strCache>
                <c:ptCount val="2"/>
                <c:pt idx="0">
                  <c:v>Attractions</c:v>
                </c:pt>
                <c:pt idx="1">
                  <c:v>Activities</c:v>
                </c:pt>
              </c:strCache>
            </c:strRef>
          </c:cat>
          <c:val>
            <c:numRef>
              <c:f>Events!$D$72:$D$73</c:f>
              <c:numCache>
                <c:formatCode>0.0%</c:formatCode>
                <c:ptCount val="2"/>
                <c:pt idx="0">
                  <c:v>7.1085029962452027E-3</c:v>
                </c:pt>
                <c:pt idx="1">
                  <c:v>4.9390036214610959E-2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31313104"/>
        <c:axId val="-531314192"/>
      </c:lineChart>
      <c:catAx>
        <c:axId val="-5313147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31306576"/>
        <c:crosses val="autoZero"/>
        <c:auto val="1"/>
        <c:lblAlgn val="ctr"/>
        <c:lblOffset val="100"/>
        <c:noMultiLvlLbl val="0"/>
      </c:catAx>
      <c:valAx>
        <c:axId val="-531306576"/>
        <c:scaling>
          <c:orientation val="minMax"/>
        </c:scaling>
        <c:delete val="0"/>
        <c:axPos val="l"/>
        <c:majorGridlines/>
        <c:numFmt formatCode="_(* #,##0_);_(* \(#,##0\);_(* &quot;-&quot;_);_(@_)" sourceLinked="0"/>
        <c:majorTickMark val="out"/>
        <c:minorTickMark val="none"/>
        <c:tickLblPos val="nextTo"/>
        <c:crossAx val="-531314736"/>
        <c:crosses val="autoZero"/>
        <c:crossBetween val="between"/>
      </c:valAx>
      <c:valAx>
        <c:axId val="-531314192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crossAx val="-531313104"/>
        <c:crosses val="max"/>
        <c:crossBetween val="between"/>
      </c:valAx>
      <c:catAx>
        <c:axId val="-5313131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531314192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73064756436601286"/>
          <c:y val="6.7045283093281532E-2"/>
          <c:w val="0.26678252381560241"/>
          <c:h val="0.80550874060051247"/>
        </c:manualLayout>
      </c:layout>
      <c:overlay val="0"/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2651941648818267E-2"/>
          <c:y val="3.2357058982410175E-2"/>
          <c:w val="0.93134441550337288"/>
          <c:h val="0.6851411378829467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'disney - WS Redirection 2017-06'!$AN$1</c:f>
              <c:strCache>
                <c:ptCount val="1"/>
                <c:pt idx="0">
                  <c:v>Displays per user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2"/>
            <c:invertIfNegative val="0"/>
            <c:bubble3D val="0"/>
            <c:spPr>
              <a:solidFill>
                <a:srgbClr val="C00000"/>
              </a:solidFill>
            </c:spPr>
          </c:dPt>
          <c:dPt>
            <c:idx val="7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8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9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10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1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1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13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14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15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16"/>
            <c:invertIfNegative val="0"/>
            <c:bubble3D val="0"/>
            <c:spPr>
              <a:solidFill>
                <a:srgbClr val="00B0F0"/>
              </a:solidFill>
            </c:spPr>
          </c:dPt>
          <c:cat>
            <c:strRef>
              <c:f>'disney - WS Redirection 2017-06'!$AB$2:$AB$18</c:f>
              <c:strCache>
                <c:ptCount val="17"/>
                <c:pt idx="0">
                  <c:v>Gem Sale</c:v>
                </c:pt>
                <c:pt idx="1">
                  <c:v>Bundle :URC</c:v>
                </c:pt>
                <c:pt idx="2">
                  <c:v>Bundle: ME Featured</c:v>
                </c:pt>
                <c:pt idx="3">
                  <c:v>Bundle: ME Chapter</c:v>
                </c:pt>
                <c:pt idx="4">
                  <c:v>Bundle: ME Boss</c:v>
                </c:pt>
                <c:pt idx="5">
                  <c:v>Bundle: Special</c:v>
                </c:pt>
                <c:pt idx="6">
                  <c:v>Bundle: Legendary</c:v>
                </c:pt>
                <c:pt idx="7">
                  <c:v>Items Sale</c:v>
                </c:pt>
                <c:pt idx="8">
                  <c:v>Magic Sale</c:v>
                </c:pt>
                <c:pt idx="9">
                  <c:v>Enchanted Chests</c:v>
                </c:pt>
                <c:pt idx="10">
                  <c:v>Legendary Chests</c:v>
                </c:pt>
                <c:pt idx="11">
                  <c:v>Mini-Event</c:v>
                </c:pt>
                <c:pt idx="12">
                  <c:v>Mega Event</c:v>
                </c:pt>
                <c:pt idx="13">
                  <c:v>News</c:v>
                </c:pt>
                <c:pt idx="14">
                  <c:v>SNS</c:v>
                </c:pt>
                <c:pt idx="15">
                  <c:v>Gifting</c:v>
                </c:pt>
                <c:pt idx="16">
                  <c:v>Survey</c:v>
                </c:pt>
              </c:strCache>
            </c:strRef>
          </c:cat>
          <c:val>
            <c:numRef>
              <c:f>'disney - WS Redirection 2017-06'!$AN$2:$AN$18</c:f>
              <c:numCache>
                <c:formatCode>_(* #,##0.00_);_(* \(#,##0.00\);_(* "-"??_);_(@_)</c:formatCode>
                <c:ptCount val="17"/>
                <c:pt idx="0">
                  <c:v>7.745424086749968</c:v>
                </c:pt>
                <c:pt idx="1">
                  <c:v>14.178042956508934</c:v>
                </c:pt>
                <c:pt idx="2">
                  <c:v>13.508813403214841</c:v>
                </c:pt>
                <c:pt idx="3">
                  <c:v>13.819081674662215</c:v>
                </c:pt>
                <c:pt idx="4">
                  <c:v>20.855096533111894</c:v>
                </c:pt>
                <c:pt idx="5">
                  <c:v>14.772771616348326</c:v>
                </c:pt>
                <c:pt idx="6">
                  <c:v>13.407429890514328</c:v>
                </c:pt>
                <c:pt idx="7">
                  <c:v>7.4293104202966438</c:v>
                </c:pt>
                <c:pt idx="8">
                  <c:v>6.7785646674124429</c:v>
                </c:pt>
                <c:pt idx="9">
                  <c:v>9.2123712915735378</c:v>
                </c:pt>
                <c:pt idx="10">
                  <c:v>4.6894794512734848</c:v>
                </c:pt>
                <c:pt idx="11">
                  <c:v>2.6558654058914817</c:v>
                </c:pt>
                <c:pt idx="12">
                  <c:v>3.3626721052145867</c:v>
                </c:pt>
                <c:pt idx="13">
                  <c:v>2.9029729466975773</c:v>
                </c:pt>
                <c:pt idx="14">
                  <c:v>4.3143419981481363</c:v>
                </c:pt>
                <c:pt idx="15">
                  <c:v>4.2769966254218224</c:v>
                </c:pt>
                <c:pt idx="16">
                  <c:v>5.8768923474598482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1311472"/>
        <c:axId val="-531298416"/>
      </c:barChart>
      <c:lineChart>
        <c:grouping val="standard"/>
        <c:varyColors val="0"/>
        <c:ser>
          <c:idx val="0"/>
          <c:order val="0"/>
          <c:tx>
            <c:strRef>
              <c:f>'disney - WS Redirection 2017-06'!$AJ$1</c:f>
              <c:strCache>
                <c:ptCount val="1"/>
                <c:pt idx="0">
                  <c:v>CTR: Unique Users</c:v>
                </c:pt>
              </c:strCache>
            </c:strRef>
          </c:tx>
          <c:marker>
            <c:symbol val="none"/>
          </c:marker>
          <c:cat>
            <c:strRef>
              <c:f>'disney - WS Redirection 2017-06'!$AB$2:$AB$18</c:f>
              <c:strCache>
                <c:ptCount val="17"/>
                <c:pt idx="0">
                  <c:v>Gem Sale</c:v>
                </c:pt>
                <c:pt idx="1">
                  <c:v>Bundle :URC</c:v>
                </c:pt>
                <c:pt idx="2">
                  <c:v>Bundle: ME Featured</c:v>
                </c:pt>
                <c:pt idx="3">
                  <c:v>Bundle: ME Chapter</c:v>
                </c:pt>
                <c:pt idx="4">
                  <c:v>Bundle: ME Boss</c:v>
                </c:pt>
                <c:pt idx="5">
                  <c:v>Bundle: Special</c:v>
                </c:pt>
                <c:pt idx="6">
                  <c:v>Bundle: Legendary</c:v>
                </c:pt>
                <c:pt idx="7">
                  <c:v>Items Sale</c:v>
                </c:pt>
                <c:pt idx="8">
                  <c:v>Magic Sale</c:v>
                </c:pt>
                <c:pt idx="9">
                  <c:v>Enchanted Chests</c:v>
                </c:pt>
                <c:pt idx="10">
                  <c:v>Legendary Chests</c:v>
                </c:pt>
                <c:pt idx="11">
                  <c:v>Mini-Event</c:v>
                </c:pt>
                <c:pt idx="12">
                  <c:v>Mega Event</c:v>
                </c:pt>
                <c:pt idx="13">
                  <c:v>News</c:v>
                </c:pt>
                <c:pt idx="14">
                  <c:v>SNS</c:v>
                </c:pt>
                <c:pt idx="15">
                  <c:v>Gifting</c:v>
                </c:pt>
                <c:pt idx="16">
                  <c:v>Survey</c:v>
                </c:pt>
              </c:strCache>
            </c:strRef>
          </c:cat>
          <c:val>
            <c:numRef>
              <c:f>'disney - WS Redirection 2017-06'!$AJ$2:$AJ$18</c:f>
              <c:numCache>
                <c:formatCode>0.0%</c:formatCode>
                <c:ptCount val="17"/>
                <c:pt idx="0">
                  <c:v>0.12910848893486562</c:v>
                </c:pt>
                <c:pt idx="1">
                  <c:v>7.053159614958808E-2</c:v>
                </c:pt>
                <c:pt idx="2">
                  <c:v>7.4025746758928423E-2</c:v>
                </c:pt>
                <c:pt idx="3">
                  <c:v>7.236370864161952E-2</c:v>
                </c:pt>
                <c:pt idx="4">
                  <c:v>4.7949909913497048E-2</c:v>
                </c:pt>
                <c:pt idx="5">
                  <c:v>6.7692104499425643E-2</c:v>
                </c:pt>
                <c:pt idx="6">
                  <c:v>7.4585510285419709E-2</c:v>
                </c:pt>
                <c:pt idx="7">
                  <c:v>0.13460199445537116</c:v>
                </c:pt>
                <c:pt idx="8">
                  <c:v>0.14752385631244946</c:v>
                </c:pt>
                <c:pt idx="9">
                  <c:v>0.10854968480424684</c:v>
                </c:pt>
                <c:pt idx="10">
                  <c:v>0.21324328433264333</c:v>
                </c:pt>
                <c:pt idx="11">
                  <c:v>0.37652510469156653</c:v>
                </c:pt>
                <c:pt idx="12">
                  <c:v>0.29738254837552341</c:v>
                </c:pt>
                <c:pt idx="13">
                  <c:v>0.34447444683823186</c:v>
                </c:pt>
                <c:pt idx="14">
                  <c:v>0.23178505561896443</c:v>
                </c:pt>
                <c:pt idx="15">
                  <c:v>0.23380892892366362</c:v>
                </c:pt>
                <c:pt idx="16">
                  <c:v>0.17015795779077475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31296784"/>
        <c:axId val="-531310384"/>
      </c:lineChart>
      <c:catAx>
        <c:axId val="-5313114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531298416"/>
        <c:crosses val="autoZero"/>
        <c:auto val="1"/>
        <c:lblAlgn val="ctr"/>
        <c:lblOffset val="100"/>
        <c:noMultiLvlLbl val="0"/>
      </c:catAx>
      <c:valAx>
        <c:axId val="-531298416"/>
        <c:scaling>
          <c:orientation val="minMax"/>
        </c:scaling>
        <c:delete val="0"/>
        <c:axPos val="l"/>
        <c:majorGridlines/>
        <c:numFmt formatCode="_(* #,##0_);_(* \(#,##0\);_(* &quot;-&quot;_);_(@_)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rgbClr val="C00000"/>
                </a:solidFill>
              </a:defRPr>
            </a:pPr>
            <a:endParaRPr lang="en-US"/>
          </a:p>
        </c:txPr>
        <c:crossAx val="-531311472"/>
        <c:crosses val="autoZero"/>
        <c:crossBetween val="between"/>
      </c:valAx>
      <c:valAx>
        <c:axId val="-531310384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rgbClr val="0070C0"/>
                </a:solidFill>
              </a:defRPr>
            </a:pPr>
            <a:endParaRPr lang="en-US"/>
          </a:p>
        </c:txPr>
        <c:crossAx val="-531296784"/>
        <c:crosses val="max"/>
        <c:crossBetween val="between"/>
      </c:valAx>
      <c:catAx>
        <c:axId val="-531296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53131038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65070910213130706"/>
          <c:y val="0.90406721460346062"/>
          <c:w val="0.31761179386751648"/>
          <c:h val="6.4599837207290373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 dirty="0" smtClean="0">
                <a:effectLst/>
              </a:rPr>
              <a:t>A/B Test Results (iOS, US)</a:t>
            </a:r>
            <a:endParaRPr lang="en-US" sz="1100" b="1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014421135840134"/>
          <c:y val="0.15756212431888197"/>
          <c:w val="0.86484327791012128"/>
          <c:h val="0.67557909665938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'PNs Campaign IDs'!$B$41</c:f>
              <c:strCache>
                <c:ptCount val="1"/>
                <c:pt idx="0">
                  <c:v>No Emoji CTR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'PNs Campaign IDs'!$B$42:$B$48</c:f>
              <c:numCache>
                <c:formatCode>0.00%</c:formatCode>
                <c:ptCount val="7"/>
                <c:pt idx="0">
                  <c:v>3.1180870114821447E-2</c:v>
                </c:pt>
                <c:pt idx="1">
                  <c:v>3.1227996056893394E-2</c:v>
                </c:pt>
                <c:pt idx="2">
                  <c:v>3.3394470014188327E-2</c:v>
                </c:pt>
                <c:pt idx="3">
                  <c:v>4.0841453547683537E-2</c:v>
                </c:pt>
                <c:pt idx="4">
                  <c:v>3.2044396706050839E-2</c:v>
                </c:pt>
                <c:pt idx="5">
                  <c:v>4.811471829960693E-2</c:v>
                </c:pt>
                <c:pt idx="6">
                  <c:v>5.6975840763624254E-2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72F-44AA-B853-7205B5CF6D46}"/>
            </c:ext>
          </c:extLst>
        </c:ser>
        <c:ser>
          <c:idx val="1"/>
          <c:order val="1"/>
          <c:tx>
            <c:strRef>
              <c:f>'PNs Campaign IDs'!$C$41</c:f>
              <c:strCache>
                <c:ptCount val="1"/>
                <c:pt idx="0">
                  <c:v>Emoji CTR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'PNs Campaign IDs'!$C$42:$C$48</c:f>
              <c:numCache>
                <c:formatCode>0.00%</c:formatCode>
                <c:ptCount val="7"/>
                <c:pt idx="0">
                  <c:v>3.094524277197698E-2</c:v>
                </c:pt>
                <c:pt idx="1">
                  <c:v>3.1691365755235512E-2</c:v>
                </c:pt>
                <c:pt idx="2">
                  <c:v>3.4364144131871124E-2</c:v>
                </c:pt>
                <c:pt idx="3">
                  <c:v>4.6816608996539791E-2</c:v>
                </c:pt>
                <c:pt idx="4">
                  <c:v>3.1581193541503662E-2</c:v>
                </c:pt>
                <c:pt idx="5">
                  <c:v>5.2901881913518176E-2</c:v>
                </c:pt>
                <c:pt idx="6">
                  <c:v>6.1588565225257824E-2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72F-44AA-B853-7205B5CF6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31308752"/>
        <c:axId val="-531308208"/>
      </c:barChart>
      <c:catAx>
        <c:axId val="-5313087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1308208"/>
        <c:crosses val="autoZero"/>
        <c:auto val="1"/>
        <c:lblAlgn val="ctr"/>
        <c:lblOffset val="100"/>
        <c:noMultiLvlLbl val="0"/>
      </c:catAx>
      <c:valAx>
        <c:axId val="-53130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CTR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223803781597989E-2"/>
              <c:y val="0.4351070555297250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130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673194627592008"/>
          <c:y val="0.90282415196834331"/>
          <c:w val="0.28834519055254015"/>
          <c:h val="7.1687232612047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baseline="0" dirty="0" smtClean="0"/>
              <a:t>A/B </a:t>
            </a:r>
            <a:r>
              <a:rPr lang="en-US" b="1" baseline="0" dirty="0"/>
              <a:t>Test </a:t>
            </a:r>
            <a:r>
              <a:rPr lang="en-US" b="1" baseline="0" dirty="0" smtClean="0"/>
              <a:t>Averages (iOS, US)</a:t>
            </a:r>
            <a:endParaRPr lang="en-US" b="1" baseline="0" dirty="0"/>
          </a:p>
        </c:rich>
      </c:tx>
      <c:layout>
        <c:manualLayout>
          <c:xMode val="edge"/>
          <c:yMode val="edge"/>
          <c:x val="0.21475005997084495"/>
          <c:y val="2.531645569620253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8376450833133431"/>
          <c:y val="0.15649789029535865"/>
          <c:w val="0.77327176326585845"/>
          <c:h val="0.6781085750357154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'PNs Campaign IDs'!$B$53:$C$53</c:f>
              <c:strCache>
                <c:ptCount val="2"/>
                <c:pt idx="0">
                  <c:v>No Emoji</c:v>
                </c:pt>
                <c:pt idx="1">
                  <c:v>Emoji</c:v>
                </c:pt>
              </c:strCache>
            </c:strRef>
          </c:cat>
          <c:val>
            <c:numRef>
              <c:f>'PNs Campaign IDs'!$B$54:$C$54</c:f>
              <c:numCache>
                <c:formatCode>0.00%</c:formatCode>
                <c:ptCount val="2"/>
                <c:pt idx="0">
                  <c:v>3.9111392214695527E-2</c:v>
                </c:pt>
                <c:pt idx="1">
                  <c:v>4.1412714619414724E-2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A4F-488A-867B-1A048A10219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2"/>
        <c:overlap val="-27"/>
        <c:axId val="-531295696"/>
        <c:axId val="-531295152"/>
      </c:barChart>
      <c:catAx>
        <c:axId val="-531295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1295152"/>
        <c:crosses val="autoZero"/>
        <c:auto val="1"/>
        <c:lblAlgn val="ctr"/>
        <c:lblOffset val="100"/>
        <c:noMultiLvlLbl val="0"/>
      </c:catAx>
      <c:valAx>
        <c:axId val="-531295152"/>
        <c:scaling>
          <c:orientation val="minMax"/>
          <c:max val="7.0000000000000007E-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 smtClean="0"/>
                  <a:t>CTR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3.1073508878760484E-2"/>
              <c:y val="0.4449759128210239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3129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New CSR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Sheet2!$A$114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Sheet2!$B$113:$SI$113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Sheet2!$B$114:$SI$114</c:f>
              <c:numCache>
                <c:formatCode>0.00%</c:formatCode>
                <c:ptCount val="502"/>
                <c:pt idx="0">
                  <c:v>2.4553993486001293E-3</c:v>
                </c:pt>
                <c:pt idx="1">
                  <c:v>2.0086465958932594E-3</c:v>
                </c:pt>
                <c:pt idx="2">
                  <c:v>1.7542489784232581E-3</c:v>
                </c:pt>
                <c:pt idx="3">
                  <c:v>1.7311214019514927E-3</c:v>
                </c:pt>
                <c:pt idx="4">
                  <c:v>1.4600582497106592E-3</c:v>
                </c:pt>
                <c:pt idx="5">
                  <c:v>1.4160194456574141E-3</c:v>
                </c:pt>
                <c:pt idx="6">
                  <c:v>1.5483377990478729E-3</c:v>
                </c:pt>
                <c:pt idx="7">
                  <c:v>1.4294003242298296E-3</c:v>
                </c:pt>
                <c:pt idx="8">
                  <c:v>1.6522098306484924E-3</c:v>
                </c:pt>
                <c:pt idx="9">
                  <c:v>1.5784034941907354E-3</c:v>
                </c:pt>
                <c:pt idx="10">
                  <c:v>1.7253531467504625E-3</c:v>
                </c:pt>
                <c:pt idx="11">
                  <c:v>1.8817708859723847E-3</c:v>
                </c:pt>
                <c:pt idx="12">
                  <c:v>1.8723984463893918E-3</c:v>
                </c:pt>
                <c:pt idx="13">
                  <c:v>2.0121832907341354E-3</c:v>
                </c:pt>
                <c:pt idx="14">
                  <c:v>2.1210860343104198E-3</c:v>
                </c:pt>
                <c:pt idx="15">
                  <c:v>2.3202455514927775E-3</c:v>
                </c:pt>
                <c:pt idx="16">
                  <c:v>2.471185405694222E-3</c:v>
                </c:pt>
                <c:pt idx="17">
                  <c:v>2.6929398769285563E-3</c:v>
                </c:pt>
                <c:pt idx="18">
                  <c:v>3.2404515571638152E-3</c:v>
                </c:pt>
                <c:pt idx="19">
                  <c:v>2.5276339368622124E-3</c:v>
                </c:pt>
                <c:pt idx="20">
                  <c:v>2.6392283330200004E-3</c:v>
                </c:pt>
                <c:pt idx="21">
                  <c:v>3.0821638087184635E-3</c:v>
                </c:pt>
                <c:pt idx="22">
                  <c:v>3.7361679632526806E-3</c:v>
                </c:pt>
                <c:pt idx="23">
                  <c:v>4.8829311190900747E-3</c:v>
                </c:pt>
                <c:pt idx="24">
                  <c:v>8.3801189936848746E-3</c:v>
                </c:pt>
                <c:pt idx="25">
                  <c:v>1.2470998447077622E-2</c:v>
                </c:pt>
                <c:pt idx="26">
                  <c:v>1.8950659123289945E-3</c:v>
                </c:pt>
                <c:pt idx="27">
                  <c:v>1.7942361945077546E-3</c:v>
                </c:pt>
                <c:pt idx="28">
                  <c:v>1.6570291346720534E-3</c:v>
                </c:pt>
                <c:pt idx="29">
                  <c:v>2.4908635463247084E-3</c:v>
                </c:pt>
                <c:pt idx="30">
                  <c:v>1.5411060399502104E-3</c:v>
                </c:pt>
                <c:pt idx="31">
                  <c:v>1.1078581030279557E-3</c:v>
                </c:pt>
                <c:pt idx="32">
                  <c:v>9.4014505095071812E-4</c:v>
                </c:pt>
                <c:pt idx="33">
                  <c:v>8.8776629409119932E-4</c:v>
                </c:pt>
                <c:pt idx="34">
                  <c:v>8.7573442924151665E-4</c:v>
                </c:pt>
                <c:pt idx="35">
                  <c:v>1.1109064536182166E-3</c:v>
                </c:pt>
                <c:pt idx="36">
                  <c:v>1.0338186143998187E-3</c:v>
                </c:pt>
                <c:pt idx="37">
                  <c:v>1.1173278695906696E-3</c:v>
                </c:pt>
                <c:pt idx="38">
                  <c:v>1.1334026284689097E-3</c:v>
                </c:pt>
                <c:pt idx="39">
                  <c:v>1.2256983366735737E-3</c:v>
                </c:pt>
                <c:pt idx="40">
                  <c:v>1.6366841845214032E-3</c:v>
                </c:pt>
                <c:pt idx="41">
                  <c:v>1.2724773632228536E-3</c:v>
                </c:pt>
                <c:pt idx="42">
                  <c:v>1.4130093134020678E-3</c:v>
                </c:pt>
                <c:pt idx="43">
                  <c:v>9.0246290330520205E-4</c:v>
                </c:pt>
                <c:pt idx="44">
                  <c:v>7.6161041971356828E-4</c:v>
                </c:pt>
                <c:pt idx="45">
                  <c:v>6.8224554637437234E-4</c:v>
                </c:pt>
                <c:pt idx="46">
                  <c:v>6.4146424905918572E-4</c:v>
                </c:pt>
                <c:pt idx="47">
                  <c:v>8.7153267679764262E-4</c:v>
                </c:pt>
                <c:pt idx="48">
                  <c:v>8.8351939931971828E-4</c:v>
                </c:pt>
                <c:pt idx="49">
                  <c:v>9.9506392234577205E-4</c:v>
                </c:pt>
                <c:pt idx="50">
                  <c:v>1.1068590249406847E-3</c:v>
                </c:pt>
                <c:pt idx="51">
                  <c:v>1.1605498808627201E-3</c:v>
                </c:pt>
                <c:pt idx="52">
                  <c:v>1.1486368343891647E-3</c:v>
                </c:pt>
                <c:pt idx="53">
                  <c:v>1.2810637246375611E-3</c:v>
                </c:pt>
                <c:pt idx="54">
                  <c:v>1.3495681381957773E-3</c:v>
                </c:pt>
                <c:pt idx="55">
                  <c:v>9.5837157820852009E-4</c:v>
                </c:pt>
                <c:pt idx="56">
                  <c:v>1.050127515484023E-3</c:v>
                </c:pt>
                <c:pt idx="57">
                  <c:v>1.1078629865300389E-3</c:v>
                </c:pt>
                <c:pt idx="58">
                  <c:v>1.2856828735141566E-3</c:v>
                </c:pt>
                <c:pt idx="59">
                  <c:v>1.6308893591024339E-3</c:v>
                </c:pt>
                <c:pt idx="60">
                  <c:v>1.2359788797583894E-3</c:v>
                </c:pt>
                <c:pt idx="61">
                  <c:v>1.2956428491679585E-3</c:v>
                </c:pt>
                <c:pt idx="62">
                  <c:v>1.2603465953137112E-3</c:v>
                </c:pt>
                <c:pt idx="63">
                  <c:v>1.2636005623771673E-3</c:v>
                </c:pt>
                <c:pt idx="64">
                  <c:v>1.3318264194531297E-3</c:v>
                </c:pt>
                <c:pt idx="65">
                  <c:v>1.3958503545972139E-3</c:v>
                </c:pt>
                <c:pt idx="66">
                  <c:v>1.7642212815344839E-3</c:v>
                </c:pt>
                <c:pt idx="67">
                  <c:v>2.3275945487212612E-3</c:v>
                </c:pt>
                <c:pt idx="68">
                  <c:v>1.8105377005375946E-3</c:v>
                </c:pt>
                <c:pt idx="69">
                  <c:v>1.0180749578324359E-3</c:v>
                </c:pt>
                <c:pt idx="70">
                  <c:v>1.1664850009697942E-3</c:v>
                </c:pt>
                <c:pt idx="71">
                  <c:v>1.4350406637640681E-3</c:v>
                </c:pt>
                <c:pt idx="72">
                  <c:v>1.6419149055326167E-3</c:v>
                </c:pt>
                <c:pt idx="73">
                  <c:v>1.318850402066199E-3</c:v>
                </c:pt>
                <c:pt idx="74">
                  <c:v>1.4841344481519177E-3</c:v>
                </c:pt>
                <c:pt idx="75">
                  <c:v>1.4058494362819418E-3</c:v>
                </c:pt>
                <c:pt idx="76">
                  <c:v>1.3078024610003675E-3</c:v>
                </c:pt>
                <c:pt idx="77">
                  <c:v>1.4082687665743863E-3</c:v>
                </c:pt>
                <c:pt idx="78">
                  <c:v>1.7927915326152841E-3</c:v>
                </c:pt>
                <c:pt idx="79">
                  <c:v>1.5346889752614809E-3</c:v>
                </c:pt>
                <c:pt idx="80">
                  <c:v>1.2415527267012417E-3</c:v>
                </c:pt>
                <c:pt idx="81">
                  <c:v>1.2601802939662112E-3</c:v>
                </c:pt>
                <c:pt idx="82">
                  <c:v>1.5851878185309622E-3</c:v>
                </c:pt>
                <c:pt idx="83">
                  <c:v>1.1306507298754266E-3</c:v>
                </c:pt>
                <c:pt idx="84">
                  <c:v>1.3751555235413529E-3</c:v>
                </c:pt>
                <c:pt idx="85">
                  <c:v>1.1087632469087198E-3</c:v>
                </c:pt>
                <c:pt idx="86">
                  <c:v>8.9721969991784492E-4</c:v>
                </c:pt>
                <c:pt idx="87">
                  <c:v>7.9552052163815821E-4</c:v>
                </c:pt>
                <c:pt idx="88">
                  <c:v>9.1863260559388619E-4</c:v>
                </c:pt>
                <c:pt idx="89">
                  <c:v>1.0590144805713701E-3</c:v>
                </c:pt>
                <c:pt idx="90">
                  <c:v>1.1058061683679068E-3</c:v>
                </c:pt>
                <c:pt idx="91">
                  <c:v>1.3542180369317959E-3</c:v>
                </c:pt>
                <c:pt idx="92">
                  <c:v>1.5491410588955264E-3</c:v>
                </c:pt>
                <c:pt idx="93">
                  <c:v>1.9077030231331397E-3</c:v>
                </c:pt>
                <c:pt idx="94">
                  <c:v>2.0312244779674055E-3</c:v>
                </c:pt>
                <c:pt idx="95">
                  <c:v>1.0709211524286676E-3</c:v>
                </c:pt>
                <c:pt idx="96">
                  <c:v>8.3881151396098593E-4</c:v>
                </c:pt>
                <c:pt idx="97">
                  <c:v>7.9747343515643155E-4</c:v>
                </c:pt>
                <c:pt idx="98">
                  <c:v>1.0890280424720937E-3</c:v>
                </c:pt>
                <c:pt idx="99">
                  <c:v>1.3098179179114493E-3</c:v>
                </c:pt>
                <c:pt idx="100">
                  <c:v>1.2984792429172169E-3</c:v>
                </c:pt>
                <c:pt idx="101">
                  <c:v>1.1788069353565701E-3</c:v>
                </c:pt>
                <c:pt idx="102">
                  <c:v>1.0063072083106744E-3</c:v>
                </c:pt>
                <c:pt idx="103">
                  <c:v>1.0752661220991E-3</c:v>
                </c:pt>
                <c:pt idx="104">
                  <c:v>1.2449060729549746E-3</c:v>
                </c:pt>
                <c:pt idx="105">
                  <c:v>1.4957731802826843E-3</c:v>
                </c:pt>
                <c:pt idx="106">
                  <c:v>1.424099715180057E-3</c:v>
                </c:pt>
                <c:pt idx="107">
                  <c:v>1.3656844607318462E-3</c:v>
                </c:pt>
                <c:pt idx="108">
                  <c:v>1.9336481095478663E-3</c:v>
                </c:pt>
                <c:pt idx="109">
                  <c:v>1.2012530524654053E-3</c:v>
                </c:pt>
                <c:pt idx="110">
                  <c:v>1.2456241546662424E-3</c:v>
                </c:pt>
                <c:pt idx="111">
                  <c:v>1.3595105761925706E-3</c:v>
                </c:pt>
                <c:pt idx="112">
                  <c:v>1.4762253290493852E-3</c:v>
                </c:pt>
                <c:pt idx="113">
                  <c:v>1.6558126808833831E-3</c:v>
                </c:pt>
                <c:pt idx="114">
                  <c:v>1.400172617595737E-3</c:v>
                </c:pt>
                <c:pt idx="115">
                  <c:v>1.2676811335242501E-3</c:v>
                </c:pt>
                <c:pt idx="116">
                  <c:v>7.5325565786741732E-4</c:v>
                </c:pt>
                <c:pt idx="117">
                  <c:v>6.7567567567567571E-4</c:v>
                </c:pt>
                <c:pt idx="118">
                  <c:v>7.4034541882884617E-4</c:v>
                </c:pt>
                <c:pt idx="119">
                  <c:v>2.9145520364385145E-3</c:v>
                </c:pt>
                <c:pt idx="120">
                  <c:v>2.7150777884611312E-3</c:v>
                </c:pt>
                <c:pt idx="121">
                  <c:v>2.1688656854003249E-3</c:v>
                </c:pt>
                <c:pt idx="122">
                  <c:v>2.0779023676034711E-3</c:v>
                </c:pt>
                <c:pt idx="123">
                  <c:v>1.8326110908729262E-3</c:v>
                </c:pt>
                <c:pt idx="124">
                  <c:v>1.8889274990421712E-3</c:v>
                </c:pt>
                <c:pt idx="125">
                  <c:v>2.1090957529471838E-3</c:v>
                </c:pt>
                <c:pt idx="126">
                  <c:v>2.503554429127774E-3</c:v>
                </c:pt>
                <c:pt idx="127">
                  <c:v>2.6373608203101584E-3</c:v>
                </c:pt>
                <c:pt idx="128">
                  <c:v>2.7051915476607991E-3</c:v>
                </c:pt>
                <c:pt idx="129">
                  <c:v>2.6468396392074901E-3</c:v>
                </c:pt>
                <c:pt idx="130">
                  <c:v>2.4781445954870306E-3</c:v>
                </c:pt>
                <c:pt idx="131">
                  <c:v>2.6624368566320064E-3</c:v>
                </c:pt>
                <c:pt idx="132">
                  <c:v>2.7863662249647068E-3</c:v>
                </c:pt>
                <c:pt idx="133">
                  <c:v>3.0449796928957713E-3</c:v>
                </c:pt>
                <c:pt idx="134">
                  <c:v>3.4322653153216888E-3</c:v>
                </c:pt>
                <c:pt idx="135">
                  <c:v>3.6460825572882799E-3</c:v>
                </c:pt>
                <c:pt idx="136">
                  <c:v>4.6052675680567376E-3</c:v>
                </c:pt>
                <c:pt idx="137">
                  <c:v>2.506577175646842E-3</c:v>
                </c:pt>
                <c:pt idx="138">
                  <c:v>2.7605674013597924E-3</c:v>
                </c:pt>
                <c:pt idx="139">
                  <c:v>3.2220911741014037E-3</c:v>
                </c:pt>
                <c:pt idx="140">
                  <c:v>3.5873527324671601E-3</c:v>
                </c:pt>
                <c:pt idx="141">
                  <c:v>4.4093311494233468E-3</c:v>
                </c:pt>
                <c:pt idx="142">
                  <c:v>4.5079763978936871E-3</c:v>
                </c:pt>
                <c:pt idx="143">
                  <c:v>7.5828464764490554E-3</c:v>
                </c:pt>
                <c:pt idx="144">
                  <c:v>1.1388843874279065E-2</c:v>
                </c:pt>
                <c:pt idx="145">
                  <c:v>1.2627777838386263E-3</c:v>
                </c:pt>
                <c:pt idx="146">
                  <c:v>1.2712750386818885E-3</c:v>
                </c:pt>
                <c:pt idx="147">
                  <c:v>1.4308492201039861E-3</c:v>
                </c:pt>
                <c:pt idx="148">
                  <c:v>1.6436273572083002E-3</c:v>
                </c:pt>
                <c:pt idx="149">
                  <c:v>1.6893375939113562E-3</c:v>
                </c:pt>
                <c:pt idx="150">
                  <c:v>1.6847377709664415E-3</c:v>
                </c:pt>
                <c:pt idx="151">
                  <c:v>1.8001971774215511E-3</c:v>
                </c:pt>
                <c:pt idx="152">
                  <c:v>1.6547574276043625E-3</c:v>
                </c:pt>
                <c:pt idx="153">
                  <c:v>1.0190353666788808E-3</c:v>
                </c:pt>
                <c:pt idx="154">
                  <c:v>1.0172131538375955E-3</c:v>
                </c:pt>
                <c:pt idx="155">
                  <c:v>1.1365761372439972E-3</c:v>
                </c:pt>
                <c:pt idx="156">
                  <c:v>1.3372283904611042E-3</c:v>
                </c:pt>
                <c:pt idx="157">
                  <c:v>1.8198270153320427E-3</c:v>
                </c:pt>
                <c:pt idx="158">
                  <c:v>1.4115172661999045E-3</c:v>
                </c:pt>
                <c:pt idx="159">
                  <c:v>1.527088730692964E-3</c:v>
                </c:pt>
                <c:pt idx="160">
                  <c:v>1.7016006625167077E-3</c:v>
                </c:pt>
                <c:pt idx="161">
                  <c:v>1.7156447658108079E-3</c:v>
                </c:pt>
                <c:pt idx="162">
                  <c:v>2.0375973951246591E-3</c:v>
                </c:pt>
                <c:pt idx="163">
                  <c:v>1.8864011880313865E-3</c:v>
                </c:pt>
                <c:pt idx="164">
                  <c:v>1.776386795604945E-3</c:v>
                </c:pt>
                <c:pt idx="165">
                  <c:v>1.7225238719340947E-3</c:v>
                </c:pt>
                <c:pt idx="166">
                  <c:v>1.529433235740927E-3</c:v>
                </c:pt>
                <c:pt idx="167">
                  <c:v>1.0170785529769811E-3</c:v>
                </c:pt>
                <c:pt idx="168">
                  <c:v>9.5718469020498196E-4</c:v>
                </c:pt>
                <c:pt idx="169">
                  <c:v>9.3095086888747764E-4</c:v>
                </c:pt>
                <c:pt idx="170">
                  <c:v>9.8428681692973329E-4</c:v>
                </c:pt>
                <c:pt idx="171">
                  <c:v>1.2688927354693826E-3</c:v>
                </c:pt>
                <c:pt idx="172">
                  <c:v>1.2765251989389919E-3</c:v>
                </c:pt>
                <c:pt idx="173">
                  <c:v>1.4075253559875719E-3</c:v>
                </c:pt>
                <c:pt idx="174">
                  <c:v>1.4882173551427778E-3</c:v>
                </c:pt>
                <c:pt idx="175">
                  <c:v>2.4738255687996964E-3</c:v>
                </c:pt>
                <c:pt idx="176">
                  <c:v>2.6257450915038254E-3</c:v>
                </c:pt>
                <c:pt idx="177">
                  <c:v>2.7331795804319864E-3</c:v>
                </c:pt>
                <c:pt idx="178">
                  <c:v>3.1624276678778093E-3</c:v>
                </c:pt>
                <c:pt idx="179">
                  <c:v>3.6149897045340182E-3</c:v>
                </c:pt>
                <c:pt idx="180">
                  <c:v>3.6482903169301208E-3</c:v>
                </c:pt>
                <c:pt idx="181">
                  <c:v>3.8361840825503388E-3</c:v>
                </c:pt>
                <c:pt idx="182">
                  <c:v>4.3519661076212024E-3</c:v>
                </c:pt>
                <c:pt idx="183">
                  <c:v>4.6503683285970022E-3</c:v>
                </c:pt>
                <c:pt idx="184">
                  <c:v>4.3991518721535902E-3</c:v>
                </c:pt>
                <c:pt idx="185">
                  <c:v>4.935727741511361E-3</c:v>
                </c:pt>
                <c:pt idx="186">
                  <c:v>6.5850994807191889E-3</c:v>
                </c:pt>
                <c:pt idx="187">
                  <c:v>1.5290037831021438E-3</c:v>
                </c:pt>
                <c:pt idx="188">
                  <c:v>1.5863975440010001E-3</c:v>
                </c:pt>
                <c:pt idx="189">
                  <c:v>1.4703077973296779E-3</c:v>
                </c:pt>
                <c:pt idx="190">
                  <c:v>1.8118187548295387E-3</c:v>
                </c:pt>
                <c:pt idx="191">
                  <c:v>1.4722159250023337E-3</c:v>
                </c:pt>
                <c:pt idx="192">
                  <c:v>1.2589033367886016E-3</c:v>
                </c:pt>
                <c:pt idx="193">
                  <c:v>1.3751467382190172E-3</c:v>
                </c:pt>
                <c:pt idx="194">
                  <c:v>1.5285472143544731E-3</c:v>
                </c:pt>
                <c:pt idx="195">
                  <c:v>1.7247431542346038E-3</c:v>
                </c:pt>
                <c:pt idx="196">
                  <c:v>2.0077899031489331E-3</c:v>
                </c:pt>
                <c:pt idx="197">
                  <c:v>2.1578523882671346E-3</c:v>
                </c:pt>
                <c:pt idx="198">
                  <c:v>2.114408936132258E-3</c:v>
                </c:pt>
                <c:pt idx="199">
                  <c:v>1.8927017096682349E-3</c:v>
                </c:pt>
                <c:pt idx="200">
                  <c:v>1.789642746278326E-3</c:v>
                </c:pt>
                <c:pt idx="201">
                  <c:v>1.657276328033446E-3</c:v>
                </c:pt>
                <c:pt idx="202">
                  <c:v>1.6484287317620652E-3</c:v>
                </c:pt>
                <c:pt idx="203">
                  <c:v>1.764849237954703E-3</c:v>
                </c:pt>
                <c:pt idx="204">
                  <c:v>2.3866348448687352E-3</c:v>
                </c:pt>
                <c:pt idx="205">
                  <c:v>2.1093386632474766E-3</c:v>
                </c:pt>
                <c:pt idx="206">
                  <c:v>1.9546437435422194E-3</c:v>
                </c:pt>
                <c:pt idx="207">
                  <c:v>1.758285232327173E-3</c:v>
                </c:pt>
                <c:pt idx="208">
                  <c:v>1.8983325457368528E-3</c:v>
                </c:pt>
                <c:pt idx="209">
                  <c:v>4.4337478132431048E-3</c:v>
                </c:pt>
                <c:pt idx="210">
                  <c:v>3.788447943326001E-3</c:v>
                </c:pt>
                <c:pt idx="211">
                  <c:v>3.3802747245953932E-3</c:v>
                </c:pt>
                <c:pt idx="212">
                  <c:v>3.4538245216528228E-3</c:v>
                </c:pt>
                <c:pt idx="213">
                  <c:v>4.0696715592373174E-3</c:v>
                </c:pt>
                <c:pt idx="214">
                  <c:v>3.698804941748352E-3</c:v>
                </c:pt>
                <c:pt idx="215">
                  <c:v>3.3935645248224723E-3</c:v>
                </c:pt>
                <c:pt idx="216">
                  <c:v>3.32143946729629E-3</c:v>
                </c:pt>
                <c:pt idx="217">
                  <c:v>3.5345844043177797E-3</c:v>
                </c:pt>
                <c:pt idx="218">
                  <c:v>3.692923898531375E-3</c:v>
                </c:pt>
                <c:pt idx="219">
                  <c:v>3.6332665175963833E-3</c:v>
                </c:pt>
                <c:pt idx="220">
                  <c:v>2.4796571813760892E-3</c:v>
                </c:pt>
                <c:pt idx="221">
                  <c:v>2.5628897957387831E-3</c:v>
                </c:pt>
                <c:pt idx="222">
                  <c:v>2.5642360302557936E-3</c:v>
                </c:pt>
                <c:pt idx="223">
                  <c:v>2.5446481323217027E-3</c:v>
                </c:pt>
                <c:pt idx="224">
                  <c:v>2.6381300669721538E-3</c:v>
                </c:pt>
                <c:pt idx="225">
                  <c:v>2.9709070403709198E-3</c:v>
                </c:pt>
                <c:pt idx="226">
                  <c:v>3.1768770757271648E-3</c:v>
                </c:pt>
                <c:pt idx="227">
                  <c:v>3.9563386903744228E-3</c:v>
                </c:pt>
                <c:pt idx="228">
                  <c:v>5.2847084235526035E-3</c:v>
                </c:pt>
                <c:pt idx="229">
                  <c:v>3.1190366519707837E-3</c:v>
                </c:pt>
                <c:pt idx="230">
                  <c:v>3.2334069242614181E-3</c:v>
                </c:pt>
                <c:pt idx="231">
                  <c:v>3.6256267705853406E-3</c:v>
                </c:pt>
                <c:pt idx="232">
                  <c:v>4.2780902375226361E-3</c:v>
                </c:pt>
                <c:pt idx="233">
                  <c:v>5.5086310856063778E-3</c:v>
                </c:pt>
                <c:pt idx="234">
                  <c:v>9.1915119539428929E-3</c:v>
                </c:pt>
                <c:pt idx="235">
                  <c:v>1.5116550186229202E-2</c:v>
                </c:pt>
                <c:pt idx="236">
                  <c:v>1.4326372062612976E-3</c:v>
                </c:pt>
                <c:pt idx="237">
                  <c:v>1.3116752345116328E-3</c:v>
                </c:pt>
                <c:pt idx="238">
                  <c:v>1.3178920316953033E-3</c:v>
                </c:pt>
                <c:pt idx="239">
                  <c:v>1.3690248093254384E-3</c:v>
                </c:pt>
                <c:pt idx="240">
                  <c:v>1.3330090601516491E-3</c:v>
                </c:pt>
                <c:pt idx="241">
                  <c:v>1.2083062238988228E-3</c:v>
                </c:pt>
                <c:pt idx="242">
                  <c:v>1.2930950667937077E-3</c:v>
                </c:pt>
                <c:pt idx="243">
                  <c:v>1.3599491774861372E-3</c:v>
                </c:pt>
                <c:pt idx="244">
                  <c:v>1.3389477969379122E-3</c:v>
                </c:pt>
                <c:pt idx="245">
                  <c:v>1.7053818826028983E-3</c:v>
                </c:pt>
                <c:pt idx="246">
                  <c:v>2.301432034647226E-3</c:v>
                </c:pt>
                <c:pt idx="247">
                  <c:v>2.1116839650248665E-3</c:v>
                </c:pt>
                <c:pt idx="248">
                  <c:v>2.503217108891476E-3</c:v>
                </c:pt>
                <c:pt idx="249">
                  <c:v>1.6259612842942591E-3</c:v>
                </c:pt>
                <c:pt idx="250">
                  <c:v>1.8017027617965725E-3</c:v>
                </c:pt>
                <c:pt idx="251">
                  <c:v>1.8606643918412315E-3</c:v>
                </c:pt>
                <c:pt idx="252">
                  <c:v>2.0810376950205494E-3</c:v>
                </c:pt>
                <c:pt idx="253">
                  <c:v>2.2285678459267365E-3</c:v>
                </c:pt>
                <c:pt idx="254">
                  <c:v>2.2120703478747399E-3</c:v>
                </c:pt>
                <c:pt idx="255">
                  <c:v>1.9226191566110633E-3</c:v>
                </c:pt>
                <c:pt idx="256">
                  <c:v>1.982607406675396E-3</c:v>
                </c:pt>
                <c:pt idx="257">
                  <c:v>2.1495081764696801E-3</c:v>
                </c:pt>
                <c:pt idx="258">
                  <c:v>2.0746952499743386E-3</c:v>
                </c:pt>
                <c:pt idx="259">
                  <c:v>2.2702359301427538E-3</c:v>
                </c:pt>
                <c:pt idx="260">
                  <c:v>2.2801702147065279E-3</c:v>
                </c:pt>
                <c:pt idx="261">
                  <c:v>1.8634278378151237E-3</c:v>
                </c:pt>
                <c:pt idx="262">
                  <c:v>1.3684088567679873E-3</c:v>
                </c:pt>
                <c:pt idx="263">
                  <c:v>1.3801111387575682E-3</c:v>
                </c:pt>
                <c:pt idx="264">
                  <c:v>1.0557638207605398E-3</c:v>
                </c:pt>
                <c:pt idx="265">
                  <c:v>1.0640535868362241E-3</c:v>
                </c:pt>
                <c:pt idx="266">
                  <c:v>1.1686843008842309E-3</c:v>
                </c:pt>
                <c:pt idx="267">
                  <c:v>1.4791713076409E-3</c:v>
                </c:pt>
                <c:pt idx="268">
                  <c:v>1.1742553412308924E-3</c:v>
                </c:pt>
                <c:pt idx="269">
                  <c:v>1.0227578942211117E-3</c:v>
                </c:pt>
                <c:pt idx="270">
                  <c:v>2.7205441088217642E-3</c:v>
                </c:pt>
                <c:pt idx="271">
                  <c:v>2.3641946792032392E-3</c:v>
                </c:pt>
                <c:pt idx="272">
                  <c:v>2.4365708502999783E-3</c:v>
                </c:pt>
                <c:pt idx="273">
                  <c:v>2.3792186933474769E-3</c:v>
                </c:pt>
                <c:pt idx="274">
                  <c:v>2.7577317448946002E-3</c:v>
                </c:pt>
                <c:pt idx="275">
                  <c:v>2.8978574765835315E-3</c:v>
                </c:pt>
                <c:pt idx="276">
                  <c:v>2.5177947233021468E-3</c:v>
                </c:pt>
                <c:pt idx="277">
                  <c:v>2.1457082894883808E-3</c:v>
                </c:pt>
                <c:pt idx="278">
                  <c:v>2.4054932719082124E-3</c:v>
                </c:pt>
                <c:pt idx="279">
                  <c:v>2.2744790076058346E-3</c:v>
                </c:pt>
                <c:pt idx="280">
                  <c:v>2.4664078140415051E-3</c:v>
                </c:pt>
                <c:pt idx="281">
                  <c:v>2.6802681340241277E-3</c:v>
                </c:pt>
                <c:pt idx="282">
                  <c:v>2.6636004493836799E-3</c:v>
                </c:pt>
                <c:pt idx="283">
                  <c:v>2.5596594397675021E-3</c:v>
                </c:pt>
                <c:pt idx="284">
                  <c:v>2.7311584208442011E-3</c:v>
                </c:pt>
                <c:pt idx="285">
                  <c:v>3.2378199225655555E-3</c:v>
                </c:pt>
                <c:pt idx="286">
                  <c:v>3.20134609501333E-3</c:v>
                </c:pt>
                <c:pt idx="287">
                  <c:v>3.4280620238802744E-3</c:v>
                </c:pt>
                <c:pt idx="288">
                  <c:v>4.1394586750849276E-3</c:v>
                </c:pt>
                <c:pt idx="289">
                  <c:v>5.2198629394548893E-3</c:v>
                </c:pt>
                <c:pt idx="290">
                  <c:v>7.2576437166303872E-3</c:v>
                </c:pt>
                <c:pt idx="291">
                  <c:v>1.0057769718337535E-2</c:v>
                </c:pt>
                <c:pt idx="292">
                  <c:v>1.4143266771718633E-3</c:v>
                </c:pt>
                <c:pt idx="293">
                  <c:v>1.172855433839225E-3</c:v>
                </c:pt>
                <c:pt idx="294">
                  <c:v>1.3583702182251285E-3</c:v>
                </c:pt>
                <c:pt idx="295">
                  <c:v>1.6746660936991478E-3</c:v>
                </c:pt>
                <c:pt idx="296">
                  <c:v>1.6848826124548296E-3</c:v>
                </c:pt>
                <c:pt idx="297">
                  <c:v>1.4401583854898455E-3</c:v>
                </c:pt>
                <c:pt idx="298">
                  <c:v>1.0953890564189799E-3</c:v>
                </c:pt>
                <c:pt idx="299">
                  <c:v>1.1956215953556175E-3</c:v>
                </c:pt>
                <c:pt idx="300">
                  <c:v>1.3100353772838599E-3</c:v>
                </c:pt>
                <c:pt idx="301">
                  <c:v>1.6249878673834563E-3</c:v>
                </c:pt>
                <c:pt idx="302">
                  <c:v>2.2684265234142486E-3</c:v>
                </c:pt>
                <c:pt idx="303">
                  <c:v>2.7463406394343062E-3</c:v>
                </c:pt>
                <c:pt idx="304">
                  <c:v>2.3803684068197397E-3</c:v>
                </c:pt>
                <c:pt idx="305">
                  <c:v>1.4568537162777387E-3</c:v>
                </c:pt>
                <c:pt idx="306">
                  <c:v>1.6133654933001857E-3</c:v>
                </c:pt>
                <c:pt idx="307">
                  <c:v>1.663701864625859E-3</c:v>
                </c:pt>
                <c:pt idx="308">
                  <c:v>1.8073918508265318E-3</c:v>
                </c:pt>
                <c:pt idx="309">
                  <c:v>1.3248731567627942E-3</c:v>
                </c:pt>
                <c:pt idx="310">
                  <c:v>1.367039748393207E-3</c:v>
                </c:pt>
                <c:pt idx="311">
                  <c:v>1.3139461561638985E-3</c:v>
                </c:pt>
                <c:pt idx="312">
                  <c:v>1.4408188341842065E-3</c:v>
                </c:pt>
                <c:pt idx="313">
                  <c:v>1.2526251001326854E-3</c:v>
                </c:pt>
                <c:pt idx="314">
                  <c:v>1.5675897680280661E-3</c:v>
                </c:pt>
                <c:pt idx="315">
                  <c:v>1.766229329168408E-3</c:v>
                </c:pt>
                <c:pt idx="316">
                  <c:v>1.9856361870087547E-3</c:v>
                </c:pt>
                <c:pt idx="317">
                  <c:v>2.317467593653704E-3</c:v>
                </c:pt>
                <c:pt idx="318">
                  <c:v>2.4753872807291247E-3</c:v>
                </c:pt>
                <c:pt idx="319">
                  <c:v>2.718669623601718E-3</c:v>
                </c:pt>
                <c:pt idx="320">
                  <c:v>1.6965174440806566E-3</c:v>
                </c:pt>
                <c:pt idx="321">
                  <c:v>1.3627987920356247E-3</c:v>
                </c:pt>
                <c:pt idx="322">
                  <c:v>1.5358015934337358E-3</c:v>
                </c:pt>
                <c:pt idx="323">
                  <c:v>1.9062989731714734E-3</c:v>
                </c:pt>
                <c:pt idx="324">
                  <c:v>1.563721657544957E-3</c:v>
                </c:pt>
                <c:pt idx="325">
                  <c:v>1.3671923661459501E-3</c:v>
                </c:pt>
                <c:pt idx="326">
                  <c:v>1.3636506786760306E-3</c:v>
                </c:pt>
                <c:pt idx="327">
                  <c:v>1.6953906566522267E-3</c:v>
                </c:pt>
                <c:pt idx="328">
                  <c:v>1.7675282464014858E-3</c:v>
                </c:pt>
                <c:pt idx="329">
                  <c:v>2.2312827635646757E-3</c:v>
                </c:pt>
                <c:pt idx="330">
                  <c:v>1.4732475575866472E-3</c:v>
                </c:pt>
                <c:pt idx="331">
                  <c:v>1.3651837309771274E-3</c:v>
                </c:pt>
                <c:pt idx="332">
                  <c:v>1.4624748494017287E-3</c:v>
                </c:pt>
                <c:pt idx="333">
                  <c:v>1.3735701166589483E-3</c:v>
                </c:pt>
                <c:pt idx="334">
                  <c:v>1.1757481121682214E-3</c:v>
                </c:pt>
                <c:pt idx="335">
                  <c:v>1.1878116478825501E-3</c:v>
                </c:pt>
                <c:pt idx="336">
                  <c:v>1.1995031931078671E-3</c:v>
                </c:pt>
                <c:pt idx="337">
                  <c:v>1.4816072803722172E-3</c:v>
                </c:pt>
                <c:pt idx="338">
                  <c:v>1.458520559246873E-3</c:v>
                </c:pt>
                <c:pt idx="339">
                  <c:v>1.1837724279921721E-3</c:v>
                </c:pt>
                <c:pt idx="340">
                  <c:v>1.3150479053165509E-3</c:v>
                </c:pt>
                <c:pt idx="341">
                  <c:v>1.2766538605418951E-3</c:v>
                </c:pt>
                <c:pt idx="342">
                  <c:v>1.3406448678992332E-3</c:v>
                </c:pt>
                <c:pt idx="343">
                  <c:v>1.9623348856280935E-3</c:v>
                </c:pt>
                <c:pt idx="344">
                  <c:v>2.3442372016554227E-3</c:v>
                </c:pt>
                <c:pt idx="345">
                  <c:v>2.6114434939628227E-3</c:v>
                </c:pt>
                <c:pt idx="346">
                  <c:v>2.3273095955435477E-3</c:v>
                </c:pt>
                <c:pt idx="347">
                  <c:v>1.4441206347185122E-3</c:v>
                </c:pt>
                <c:pt idx="348">
                  <c:v>1.3385603682052882E-3</c:v>
                </c:pt>
                <c:pt idx="349">
                  <c:v>1.4155014672881064E-3</c:v>
                </c:pt>
                <c:pt idx="350">
                  <c:v>1.5367257458689784E-3</c:v>
                </c:pt>
                <c:pt idx="351">
                  <c:v>1.4946339270663594E-3</c:v>
                </c:pt>
                <c:pt idx="352">
                  <c:v>1.4671212198307298E-3</c:v>
                </c:pt>
                <c:pt idx="353">
                  <c:v>1.5541425840740089E-3</c:v>
                </c:pt>
                <c:pt idx="354">
                  <c:v>1.3565491650157275E-3</c:v>
                </c:pt>
                <c:pt idx="355">
                  <c:v>1.3763581002887543E-3</c:v>
                </c:pt>
                <c:pt idx="356">
                  <c:v>1.4756764914673479E-3</c:v>
                </c:pt>
                <c:pt idx="357">
                  <c:v>1.5889491508444249E-3</c:v>
                </c:pt>
                <c:pt idx="358">
                  <c:v>1.6213191118134083E-3</c:v>
                </c:pt>
                <c:pt idx="359">
                  <c:v>1.5504216323607295E-3</c:v>
                </c:pt>
                <c:pt idx="360">
                  <c:v>1.7474026379267773E-3</c:v>
                </c:pt>
                <c:pt idx="361">
                  <c:v>1.6263774623751458E-3</c:v>
                </c:pt>
                <c:pt idx="362">
                  <c:v>1.6208433106118028E-3</c:v>
                </c:pt>
                <c:pt idx="363">
                  <c:v>1.8833332894941041E-3</c:v>
                </c:pt>
                <c:pt idx="364">
                  <c:v>1.909969884292281E-3</c:v>
                </c:pt>
                <c:pt idx="365">
                  <c:v>2.4109941332476092E-3</c:v>
                </c:pt>
                <c:pt idx="366">
                  <c:v>2.8195756888765534E-3</c:v>
                </c:pt>
                <c:pt idx="367">
                  <c:v>2.16224423518694E-3</c:v>
                </c:pt>
                <c:pt idx="368">
                  <c:v>1.7505192602468866E-3</c:v>
                </c:pt>
                <c:pt idx="369">
                  <c:v>1.7714230532452954E-3</c:v>
                </c:pt>
                <c:pt idx="370">
                  <c:v>1.2955030521932507E-3</c:v>
                </c:pt>
                <c:pt idx="371">
                  <c:v>1.1700132996448492E-3</c:v>
                </c:pt>
                <c:pt idx="372">
                  <c:v>1.099839704213322E-3</c:v>
                </c:pt>
                <c:pt idx="373">
                  <c:v>1.3183431744176828E-3</c:v>
                </c:pt>
                <c:pt idx="374">
                  <c:v>1.141024815826892E-3</c:v>
                </c:pt>
                <c:pt idx="375">
                  <c:v>1.0119485534660691E-3</c:v>
                </c:pt>
                <c:pt idx="376">
                  <c:v>1.10457927005959E-3</c:v>
                </c:pt>
                <c:pt idx="377">
                  <c:v>1.2171865602079765E-3</c:v>
                </c:pt>
                <c:pt idx="378">
                  <c:v>1.2447430071410427E-3</c:v>
                </c:pt>
                <c:pt idx="379">
                  <c:v>1.3525661415907174E-3</c:v>
                </c:pt>
                <c:pt idx="380">
                  <c:v>1.1128323654729262E-3</c:v>
                </c:pt>
                <c:pt idx="381">
                  <c:v>8.6065000591696876E-4</c:v>
                </c:pt>
                <c:pt idx="382">
                  <c:v>3.5469107551487416E-3</c:v>
                </c:pt>
                <c:pt idx="383">
                  <c:v>2.1690596861740959E-3</c:v>
                </c:pt>
                <c:pt idx="384">
                  <c:v>2.0463417705578642E-3</c:v>
                </c:pt>
                <c:pt idx="385">
                  <c:v>1.9562080300906991E-3</c:v>
                </c:pt>
                <c:pt idx="386">
                  <c:v>2.4270981055927458E-3</c:v>
                </c:pt>
                <c:pt idx="387">
                  <c:v>1.6814914726203155E-3</c:v>
                </c:pt>
                <c:pt idx="388">
                  <c:v>1.748699356847323E-3</c:v>
                </c:pt>
                <c:pt idx="389">
                  <c:v>1.7335919720181455E-3</c:v>
                </c:pt>
                <c:pt idx="390">
                  <c:v>1.9849445723072595E-3</c:v>
                </c:pt>
                <c:pt idx="391">
                  <c:v>1.802446821560268E-3</c:v>
                </c:pt>
                <c:pt idx="392">
                  <c:v>1.6194149581880573E-3</c:v>
                </c:pt>
                <c:pt idx="393">
                  <c:v>1.555884428414615E-3</c:v>
                </c:pt>
                <c:pt idx="394">
                  <c:v>1.5459820267435444E-3</c:v>
                </c:pt>
                <c:pt idx="395">
                  <c:v>1.7087100336135683E-3</c:v>
                </c:pt>
                <c:pt idx="396">
                  <c:v>1.4742111011524315E-3</c:v>
                </c:pt>
                <c:pt idx="397">
                  <c:v>1.5570799770689002E-3</c:v>
                </c:pt>
                <c:pt idx="398">
                  <c:v>1.8434647485625077E-3</c:v>
                </c:pt>
                <c:pt idx="399">
                  <c:v>1.8491757144758608E-3</c:v>
                </c:pt>
                <c:pt idx="400">
                  <c:v>1.6952267193457986E-3</c:v>
                </c:pt>
                <c:pt idx="401">
                  <c:v>1.6640212416714269E-3</c:v>
                </c:pt>
                <c:pt idx="402">
                  <c:v>1.5719506190684837E-3</c:v>
                </c:pt>
                <c:pt idx="403">
                  <c:v>1.8976039733414065E-3</c:v>
                </c:pt>
                <c:pt idx="404">
                  <c:v>1.9191155606481671E-3</c:v>
                </c:pt>
                <c:pt idx="405">
                  <c:v>2.3775180517249905E-3</c:v>
                </c:pt>
                <c:pt idx="406">
                  <c:v>2.7739743924745232E-3</c:v>
                </c:pt>
                <c:pt idx="407">
                  <c:v>2.5213888715418724E-3</c:v>
                </c:pt>
                <c:pt idx="408">
                  <c:v>3.2971367175129059E-3</c:v>
                </c:pt>
                <c:pt idx="409">
                  <c:v>5.3592327835173068E-3</c:v>
                </c:pt>
                <c:pt idx="410">
                  <c:v>4.5205412142030757E-3</c:v>
                </c:pt>
                <c:pt idx="411">
                  <c:v>1.0000372222291152E-3</c:v>
                </c:pt>
                <c:pt idx="412">
                  <c:v>1.1573001273824624E-3</c:v>
                </c:pt>
                <c:pt idx="413">
                  <c:v>1.0921473033675417E-3</c:v>
                </c:pt>
                <c:pt idx="414">
                  <c:v>1.3118806239283986E-3</c:v>
                </c:pt>
                <c:pt idx="415">
                  <c:v>1.0095051450207209E-3</c:v>
                </c:pt>
                <c:pt idx="416">
                  <c:v>1.1507451384111303E-3</c:v>
                </c:pt>
                <c:pt idx="417">
                  <c:v>1.130015360381955E-3</c:v>
                </c:pt>
                <c:pt idx="418">
                  <c:v>1.0847993121272566E-3</c:v>
                </c:pt>
                <c:pt idx="419">
                  <c:v>1.1539052638739472E-3</c:v>
                </c:pt>
                <c:pt idx="420">
                  <c:v>1.2529736327516845E-3</c:v>
                </c:pt>
                <c:pt idx="421">
                  <c:v>1.3799832729300251E-3</c:v>
                </c:pt>
                <c:pt idx="422">
                  <c:v>1.2899042413996734E-3</c:v>
                </c:pt>
                <c:pt idx="423">
                  <c:v>1.3185152805230348E-3</c:v>
                </c:pt>
                <c:pt idx="424">
                  <c:v>1.3675927992440251E-3</c:v>
                </c:pt>
                <c:pt idx="425">
                  <c:v>1.4039973974682388E-3</c:v>
                </c:pt>
                <c:pt idx="426">
                  <c:v>1.3771829629440078E-3</c:v>
                </c:pt>
                <c:pt idx="427">
                  <c:v>1.663205526674007E-3</c:v>
                </c:pt>
                <c:pt idx="428">
                  <c:v>1.5700824779227398E-3</c:v>
                </c:pt>
                <c:pt idx="429">
                  <c:v>1.2884099125691066E-3</c:v>
                </c:pt>
                <c:pt idx="430">
                  <c:v>1.2972661317445827E-3</c:v>
                </c:pt>
                <c:pt idx="431">
                  <c:v>1.3977158694509486E-3</c:v>
                </c:pt>
                <c:pt idx="432">
                  <c:v>1.2218265006369096E-3</c:v>
                </c:pt>
                <c:pt idx="433">
                  <c:v>1.2918136594027593E-3</c:v>
                </c:pt>
                <c:pt idx="434">
                  <c:v>1.4554465250062754E-3</c:v>
                </c:pt>
                <c:pt idx="435">
                  <c:v>1.7692799790557788E-3</c:v>
                </c:pt>
                <c:pt idx="436">
                  <c:v>1.9622875515790681E-3</c:v>
                </c:pt>
                <c:pt idx="437">
                  <c:v>1.9498411077562303E-3</c:v>
                </c:pt>
                <c:pt idx="438">
                  <c:v>2.1869706512044774E-3</c:v>
                </c:pt>
                <c:pt idx="439">
                  <c:v>2.2130348617825737E-3</c:v>
                </c:pt>
                <c:pt idx="440">
                  <c:v>2.7648893612241547E-3</c:v>
                </c:pt>
                <c:pt idx="441">
                  <c:v>3.574103934688488E-3</c:v>
                </c:pt>
                <c:pt idx="442">
                  <c:v>3.2743311697066586E-3</c:v>
                </c:pt>
                <c:pt idx="443">
                  <c:v>2.9032931031818393E-3</c:v>
                </c:pt>
                <c:pt idx="444">
                  <c:v>2.1284285771655757E-3</c:v>
                </c:pt>
                <c:pt idx="445">
                  <c:v>7.3452395746418362E-4</c:v>
                </c:pt>
                <c:pt idx="446">
                  <c:v>9.900016537273675E-4</c:v>
                </c:pt>
                <c:pt idx="447">
                  <c:v>1.0312573895832056E-3</c:v>
                </c:pt>
                <c:pt idx="448">
                  <c:v>1.2929298179502838E-3</c:v>
                </c:pt>
                <c:pt idx="449">
                  <c:v>1.5432718510656608E-3</c:v>
                </c:pt>
                <c:pt idx="450">
                  <c:v>1.6175735633543287E-3</c:v>
                </c:pt>
                <c:pt idx="451">
                  <c:v>1.8268655738242112E-3</c:v>
                </c:pt>
                <c:pt idx="452">
                  <c:v>2.0096538906102172E-3</c:v>
                </c:pt>
                <c:pt idx="453">
                  <c:v>1.404045808809195E-3</c:v>
                </c:pt>
                <c:pt idx="454">
                  <c:v>1.8771424459206613E-3</c:v>
                </c:pt>
                <c:pt idx="455">
                  <c:v>1.8148290686370177E-3</c:v>
                </c:pt>
                <c:pt idx="456">
                  <c:v>1.9018135816247213E-3</c:v>
                </c:pt>
                <c:pt idx="457">
                  <c:v>1.9706928430085046E-3</c:v>
                </c:pt>
                <c:pt idx="458">
                  <c:v>1.9630450556113268E-3</c:v>
                </c:pt>
                <c:pt idx="459">
                  <c:v>2.1070598559291796E-3</c:v>
                </c:pt>
                <c:pt idx="460">
                  <c:v>2.4218035369448117E-3</c:v>
                </c:pt>
                <c:pt idx="461">
                  <c:v>2.8178262127855559E-3</c:v>
                </c:pt>
                <c:pt idx="462">
                  <c:v>2.9466271895186285E-3</c:v>
                </c:pt>
                <c:pt idx="463">
                  <c:v>2.8931223076779631E-3</c:v>
                </c:pt>
                <c:pt idx="464">
                  <c:v>2.3438565741663187E-3</c:v>
                </c:pt>
                <c:pt idx="465">
                  <c:v>1.9101678451461659E-3</c:v>
                </c:pt>
                <c:pt idx="466">
                  <c:v>1.5507185253001141E-3</c:v>
                </c:pt>
                <c:pt idx="467">
                  <c:v>1.8087352175606157E-3</c:v>
                </c:pt>
                <c:pt idx="468">
                  <c:v>1.9237486774227842E-3</c:v>
                </c:pt>
                <c:pt idx="469">
                  <c:v>2.1619545864856641E-3</c:v>
                </c:pt>
                <c:pt idx="470">
                  <c:v>4.5334288387998663E-3</c:v>
                </c:pt>
                <c:pt idx="471">
                  <c:v>5.5798279092679464E-3</c:v>
                </c:pt>
                <c:pt idx="472">
                  <c:v>4.5171009693597605E-3</c:v>
                </c:pt>
                <c:pt idx="473">
                  <c:v>1.9166851588580849E-3</c:v>
                </c:pt>
                <c:pt idx="474">
                  <c:v>2.3350075953741411E-3</c:v>
                </c:pt>
                <c:pt idx="475">
                  <c:v>3.141009569672228E-3</c:v>
                </c:pt>
                <c:pt idx="476">
                  <c:v>3.4233627320909323E-3</c:v>
                </c:pt>
                <c:pt idx="477">
                  <c:v>4.3640949653702714E-3</c:v>
                </c:pt>
                <c:pt idx="478">
                  <c:v>5.5133905490642125E-3</c:v>
                </c:pt>
                <c:pt idx="479">
                  <c:v>7.1618531159583498E-3</c:v>
                </c:pt>
                <c:pt idx="480">
                  <c:v>7.6976018926766315E-3</c:v>
                </c:pt>
                <c:pt idx="481">
                  <c:v>2.7164649961359715E-3</c:v>
                </c:pt>
                <c:pt idx="482">
                  <c:v>3.5692409912481964E-3</c:v>
                </c:pt>
                <c:pt idx="483">
                  <c:v>3.7492772294302032E-3</c:v>
                </c:pt>
                <c:pt idx="484">
                  <c:v>4.3347982047692128E-3</c:v>
                </c:pt>
                <c:pt idx="485">
                  <c:v>3.9486393890456857E-3</c:v>
                </c:pt>
                <c:pt idx="486">
                  <c:v>3.7208501712311629E-3</c:v>
                </c:pt>
                <c:pt idx="487">
                  <c:v>3.2573617785436894E-3</c:v>
                </c:pt>
                <c:pt idx="488">
                  <c:v>3.5339376136963216E-3</c:v>
                </c:pt>
                <c:pt idx="489">
                  <c:v>3.9427425320490818E-3</c:v>
                </c:pt>
                <c:pt idx="490">
                  <c:v>4.7076041005942532E-3</c:v>
                </c:pt>
                <c:pt idx="491">
                  <c:v>4.9574556568463719E-3</c:v>
                </c:pt>
                <c:pt idx="492">
                  <c:v>5.0279258044681283E-3</c:v>
                </c:pt>
                <c:pt idx="493">
                  <c:v>5.1690815383867361E-3</c:v>
                </c:pt>
                <c:pt idx="494">
                  <c:v>5.64484458859977E-3</c:v>
                </c:pt>
                <c:pt idx="495">
                  <c:v>6.0997667003996701E-3</c:v>
                </c:pt>
                <c:pt idx="496">
                  <c:v>7.2582568939765736E-3</c:v>
                </c:pt>
                <c:pt idx="497">
                  <c:v>8.4979502857574531E-3</c:v>
                </c:pt>
                <c:pt idx="498">
                  <c:v>9.6858294987607167E-3</c:v>
                </c:pt>
                <c:pt idx="499">
                  <c:v>8.9402741265597278E-3</c:v>
                </c:pt>
                <c:pt idx="500">
                  <c:v>8.1458396966725376E-3</c:v>
                </c:pt>
                <c:pt idx="501">
                  <c:v>9.0461553839618156E-3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Sheet2!$A$115</c:f>
              <c:strCache>
                <c:ptCount val="1"/>
                <c:pt idx="0">
                  <c:v>GP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Sheet2!$B$113:$SI$113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Sheet2!$B$115:$SI$115</c:f>
              <c:numCache>
                <c:formatCode>0.00%</c:formatCode>
                <c:ptCount val="502"/>
                <c:pt idx="0">
                  <c:v>2.4182525496793186E-3</c:v>
                </c:pt>
                <c:pt idx="1">
                  <c:v>2.0108188931043519E-3</c:v>
                </c:pt>
                <c:pt idx="2">
                  <c:v>1.9145544600999158E-3</c:v>
                </c:pt>
                <c:pt idx="3">
                  <c:v>1.8771149466873815E-3</c:v>
                </c:pt>
                <c:pt idx="4">
                  <c:v>1.441276462259752E-3</c:v>
                </c:pt>
                <c:pt idx="5">
                  <c:v>1.4924937569569803E-3</c:v>
                </c:pt>
                <c:pt idx="6">
                  <c:v>1.7100680255001321E-3</c:v>
                </c:pt>
                <c:pt idx="7">
                  <c:v>1.6959579668456843E-3</c:v>
                </c:pt>
                <c:pt idx="8">
                  <c:v>1.7033200444415398E-3</c:v>
                </c:pt>
                <c:pt idx="9">
                  <c:v>1.6181162637280569E-3</c:v>
                </c:pt>
                <c:pt idx="10">
                  <c:v>1.7606215903455116E-3</c:v>
                </c:pt>
                <c:pt idx="11">
                  <c:v>1.9886088612088158E-3</c:v>
                </c:pt>
                <c:pt idx="12">
                  <c:v>1.8537414274622036E-3</c:v>
                </c:pt>
                <c:pt idx="13">
                  <c:v>1.8815503975275628E-3</c:v>
                </c:pt>
                <c:pt idx="14">
                  <c:v>2.4086504391308155E-3</c:v>
                </c:pt>
                <c:pt idx="15">
                  <c:v>2.5925679718141327E-3</c:v>
                </c:pt>
                <c:pt idx="16">
                  <c:v>2.7725851804143954E-3</c:v>
                </c:pt>
                <c:pt idx="17">
                  <c:v>2.6623558209824282E-3</c:v>
                </c:pt>
                <c:pt idx="18">
                  <c:v>3.0484768287303821E-3</c:v>
                </c:pt>
                <c:pt idx="19">
                  <c:v>2.4759313965103183E-3</c:v>
                </c:pt>
                <c:pt idx="20">
                  <c:v>2.6920322324073174E-3</c:v>
                </c:pt>
                <c:pt idx="21">
                  <c:v>2.9646811518039976E-3</c:v>
                </c:pt>
                <c:pt idx="22">
                  <c:v>3.7200474838262726E-3</c:v>
                </c:pt>
                <c:pt idx="23">
                  <c:v>4.7432829432479231E-3</c:v>
                </c:pt>
                <c:pt idx="24">
                  <c:v>8.0793596887329192E-3</c:v>
                </c:pt>
                <c:pt idx="25">
                  <c:v>8.6715243049524139E-3</c:v>
                </c:pt>
                <c:pt idx="26">
                  <c:v>1.7385005432814199E-3</c:v>
                </c:pt>
                <c:pt idx="27">
                  <c:v>1.6546190227497914E-3</c:v>
                </c:pt>
                <c:pt idx="28">
                  <c:v>1.8297417977091827E-3</c:v>
                </c:pt>
                <c:pt idx="29">
                  <c:v>2.3066012731674935E-3</c:v>
                </c:pt>
                <c:pt idx="30">
                  <c:v>1.5388906522010946E-3</c:v>
                </c:pt>
                <c:pt idx="31">
                  <c:v>1.322430417802387E-3</c:v>
                </c:pt>
                <c:pt idx="32">
                  <c:v>1.1314068924344989E-3</c:v>
                </c:pt>
                <c:pt idx="33">
                  <c:v>1.0831419782505092E-3</c:v>
                </c:pt>
                <c:pt idx="34">
                  <c:v>1.1098245900615449E-3</c:v>
                </c:pt>
                <c:pt idx="35">
                  <c:v>1.0763795034173843E-3</c:v>
                </c:pt>
                <c:pt idx="36">
                  <c:v>1.4321795256389165E-3</c:v>
                </c:pt>
                <c:pt idx="37">
                  <c:v>1.3028527146800987E-3</c:v>
                </c:pt>
                <c:pt idx="38">
                  <c:v>1.182303399487182E-3</c:v>
                </c:pt>
                <c:pt idx="39">
                  <c:v>1.2734306414424496E-3</c:v>
                </c:pt>
                <c:pt idx="40">
                  <c:v>1.7185132028081638E-3</c:v>
                </c:pt>
                <c:pt idx="41">
                  <c:v>1.5442732386244239E-3</c:v>
                </c:pt>
                <c:pt idx="42">
                  <c:v>1.6830089272647445E-3</c:v>
                </c:pt>
                <c:pt idx="43">
                  <c:v>1.052072867893769E-3</c:v>
                </c:pt>
                <c:pt idx="44">
                  <c:v>9.8181713174638318E-4</c:v>
                </c:pt>
                <c:pt idx="45">
                  <c:v>1.1067663894062467E-3</c:v>
                </c:pt>
                <c:pt idx="46">
                  <c:v>8.1675911926141641E-4</c:v>
                </c:pt>
                <c:pt idx="47">
                  <c:v>1.0055426286924545E-3</c:v>
                </c:pt>
                <c:pt idx="48">
                  <c:v>1.045365951356289E-3</c:v>
                </c:pt>
                <c:pt idx="49">
                  <c:v>1.0605657008119493E-3</c:v>
                </c:pt>
                <c:pt idx="50">
                  <c:v>1.2918271370788257E-3</c:v>
                </c:pt>
                <c:pt idx="51">
                  <c:v>1.1866607657852631E-3</c:v>
                </c:pt>
                <c:pt idx="52">
                  <c:v>1.0594383068076069E-3</c:v>
                </c:pt>
                <c:pt idx="53">
                  <c:v>9.4037423877459678E-4</c:v>
                </c:pt>
                <c:pt idx="54">
                  <c:v>1.0785511792324475E-3</c:v>
                </c:pt>
                <c:pt idx="55">
                  <c:v>8.5850727048344695E-4</c:v>
                </c:pt>
                <c:pt idx="56">
                  <c:v>7.495485673401247E-4</c:v>
                </c:pt>
                <c:pt idx="57">
                  <c:v>7.7692953586905116E-4</c:v>
                </c:pt>
                <c:pt idx="58">
                  <c:v>1.0189634985719813E-3</c:v>
                </c:pt>
                <c:pt idx="59">
                  <c:v>1.2153369595826356E-3</c:v>
                </c:pt>
                <c:pt idx="60">
                  <c:v>9.3549558874021581E-4</c:v>
                </c:pt>
                <c:pt idx="61">
                  <c:v>9.3646803686726801E-4</c:v>
                </c:pt>
                <c:pt idx="62">
                  <c:v>8.9210438601650881E-4</c:v>
                </c:pt>
                <c:pt idx="63">
                  <c:v>8.7556628971406365E-4</c:v>
                </c:pt>
                <c:pt idx="64">
                  <c:v>8.098040274253631E-4</c:v>
                </c:pt>
                <c:pt idx="65">
                  <c:v>1.1871606323508785E-3</c:v>
                </c:pt>
                <c:pt idx="66">
                  <c:v>1.4237664824534424E-3</c:v>
                </c:pt>
                <c:pt idx="67">
                  <c:v>1.7301699581317989E-3</c:v>
                </c:pt>
                <c:pt idx="68">
                  <c:v>1.0578195634952635E-3</c:v>
                </c:pt>
                <c:pt idx="69">
                  <c:v>5.9489589321868675E-4</c:v>
                </c:pt>
                <c:pt idx="70">
                  <c:v>9.6050906980699776E-4</c:v>
                </c:pt>
                <c:pt idx="71">
                  <c:v>1.4033806093171016E-3</c:v>
                </c:pt>
                <c:pt idx="72">
                  <c:v>1.6130913048548218E-3</c:v>
                </c:pt>
                <c:pt idx="73">
                  <c:v>8.052890590048218E-4</c:v>
                </c:pt>
                <c:pt idx="74">
                  <c:v>6.7627270079622477E-4</c:v>
                </c:pt>
                <c:pt idx="75">
                  <c:v>6.1867935752528262E-4</c:v>
                </c:pt>
                <c:pt idx="76">
                  <c:v>7.727898705081589E-4</c:v>
                </c:pt>
                <c:pt idx="77">
                  <c:v>8.782388122678677E-4</c:v>
                </c:pt>
                <c:pt idx="78">
                  <c:v>9.1089072099789011E-4</c:v>
                </c:pt>
                <c:pt idx="79">
                  <c:v>1.0986333955892258E-3</c:v>
                </c:pt>
                <c:pt idx="80">
                  <c:v>1.177447063138186E-3</c:v>
                </c:pt>
                <c:pt idx="81">
                  <c:v>1.3544603532163631E-3</c:v>
                </c:pt>
                <c:pt idx="82">
                  <c:v>1.9822077792125488E-3</c:v>
                </c:pt>
                <c:pt idx="83">
                  <c:v>1.0218096962611271E-3</c:v>
                </c:pt>
                <c:pt idx="84">
                  <c:v>1.3899383389770427E-3</c:v>
                </c:pt>
                <c:pt idx="85">
                  <c:v>1.0851389333617961E-3</c:v>
                </c:pt>
                <c:pt idx="86">
                  <c:v>8.2021456067257596E-4</c:v>
                </c:pt>
                <c:pt idx="87">
                  <c:v>8.5343650432407833E-4</c:v>
                </c:pt>
                <c:pt idx="88">
                  <c:v>7.9940235157525085E-4</c:v>
                </c:pt>
                <c:pt idx="89">
                  <c:v>8.3590717180017564E-4</c:v>
                </c:pt>
                <c:pt idx="90">
                  <c:v>7.3769182336744568E-4</c:v>
                </c:pt>
                <c:pt idx="91">
                  <c:v>9.6903571973333568E-4</c:v>
                </c:pt>
                <c:pt idx="92">
                  <c:v>1.1570379827641239E-3</c:v>
                </c:pt>
                <c:pt idx="93">
                  <c:v>1.7262467578656997E-3</c:v>
                </c:pt>
                <c:pt idx="94">
                  <c:v>2.35237066215193E-3</c:v>
                </c:pt>
                <c:pt idx="95">
                  <c:v>1.0844380955699179E-3</c:v>
                </c:pt>
                <c:pt idx="96">
                  <c:v>8.9782570036910612E-4</c:v>
                </c:pt>
                <c:pt idx="97">
                  <c:v>8.4414057250369577E-4</c:v>
                </c:pt>
                <c:pt idx="98">
                  <c:v>1.0301487382788916E-3</c:v>
                </c:pt>
                <c:pt idx="99">
                  <c:v>1.2767676767676767E-3</c:v>
                </c:pt>
                <c:pt idx="100">
                  <c:v>1.3446521725042932E-3</c:v>
                </c:pt>
                <c:pt idx="101">
                  <c:v>1.2639815002838779E-3</c:v>
                </c:pt>
                <c:pt idx="102">
                  <c:v>9.960529850592053E-4</c:v>
                </c:pt>
                <c:pt idx="103">
                  <c:v>1.1129163281884647E-3</c:v>
                </c:pt>
                <c:pt idx="104">
                  <c:v>1.2726060369502993E-3</c:v>
                </c:pt>
                <c:pt idx="105">
                  <c:v>1.3499142568996708E-3</c:v>
                </c:pt>
                <c:pt idx="106">
                  <c:v>1.5549753408761241E-3</c:v>
                </c:pt>
                <c:pt idx="107">
                  <c:v>1.5860643500044595E-3</c:v>
                </c:pt>
                <c:pt idx="108">
                  <c:v>1.8751736271877025E-3</c:v>
                </c:pt>
                <c:pt idx="109">
                  <c:v>1.2312275794977808E-3</c:v>
                </c:pt>
                <c:pt idx="110">
                  <c:v>1.1826069182504719E-3</c:v>
                </c:pt>
                <c:pt idx="111">
                  <c:v>1.2494581431522044E-3</c:v>
                </c:pt>
                <c:pt idx="112">
                  <c:v>1.3814514692463455E-3</c:v>
                </c:pt>
                <c:pt idx="113">
                  <c:v>1.245641123505838E-3</c:v>
                </c:pt>
                <c:pt idx="114">
                  <c:v>1.3594578688518948E-3</c:v>
                </c:pt>
                <c:pt idx="115">
                  <c:v>1.5308850822588593E-3</c:v>
                </c:pt>
                <c:pt idx="116">
                  <c:v>9.8562800581590429E-4</c:v>
                </c:pt>
                <c:pt idx="117">
                  <c:v>8.0203227405408384E-4</c:v>
                </c:pt>
                <c:pt idx="118">
                  <c:v>8.6804382776929623E-4</c:v>
                </c:pt>
                <c:pt idx="119">
                  <c:v>2.6516903278181281E-3</c:v>
                </c:pt>
                <c:pt idx="120">
                  <c:v>2.3506980672728175E-3</c:v>
                </c:pt>
                <c:pt idx="121">
                  <c:v>1.9866592448849673E-3</c:v>
                </c:pt>
                <c:pt idx="122">
                  <c:v>2.0449512321537955E-3</c:v>
                </c:pt>
                <c:pt idx="123">
                  <c:v>1.9245416675808761E-3</c:v>
                </c:pt>
                <c:pt idx="124">
                  <c:v>1.7244889774613301E-3</c:v>
                </c:pt>
                <c:pt idx="125">
                  <c:v>1.7682185349132636E-3</c:v>
                </c:pt>
                <c:pt idx="126">
                  <c:v>2.1664438659443233E-3</c:v>
                </c:pt>
                <c:pt idx="127">
                  <c:v>2.2938311557193663E-3</c:v>
                </c:pt>
                <c:pt idx="128">
                  <c:v>2.1748293883841873E-3</c:v>
                </c:pt>
                <c:pt idx="129">
                  <c:v>2.3756925899918505E-3</c:v>
                </c:pt>
                <c:pt idx="130">
                  <c:v>1.9172503079288303E-3</c:v>
                </c:pt>
                <c:pt idx="131">
                  <c:v>2.1072420317990808E-3</c:v>
                </c:pt>
                <c:pt idx="132">
                  <c:v>2.1487401125336379E-3</c:v>
                </c:pt>
                <c:pt idx="133">
                  <c:v>2.1508178319435537E-3</c:v>
                </c:pt>
                <c:pt idx="134">
                  <c:v>2.1175851405218194E-3</c:v>
                </c:pt>
                <c:pt idx="135">
                  <c:v>2.2094008503187284E-3</c:v>
                </c:pt>
                <c:pt idx="136">
                  <c:v>2.5279997846601779E-3</c:v>
                </c:pt>
                <c:pt idx="137">
                  <c:v>1.7513869178170558E-3</c:v>
                </c:pt>
                <c:pt idx="138">
                  <c:v>2.1533861610082187E-3</c:v>
                </c:pt>
                <c:pt idx="139">
                  <c:v>2.3428746052765611E-3</c:v>
                </c:pt>
                <c:pt idx="140">
                  <c:v>2.8130110564245415E-3</c:v>
                </c:pt>
                <c:pt idx="141">
                  <c:v>3.1456009408464074E-3</c:v>
                </c:pt>
                <c:pt idx="142">
                  <c:v>3.6121487031407942E-3</c:v>
                </c:pt>
                <c:pt idx="143">
                  <c:v>6.3683633067786096E-3</c:v>
                </c:pt>
                <c:pt idx="144">
                  <c:v>7.038173772633707E-3</c:v>
                </c:pt>
                <c:pt idx="145">
                  <c:v>9.8750923239519957E-4</c:v>
                </c:pt>
                <c:pt idx="146">
                  <c:v>1.1483908275336881E-3</c:v>
                </c:pt>
                <c:pt idx="147">
                  <c:v>1.2944212498767218E-3</c:v>
                </c:pt>
                <c:pt idx="148">
                  <c:v>1.4279954937134289E-3</c:v>
                </c:pt>
                <c:pt idx="149">
                  <c:v>1.2832815451166758E-3</c:v>
                </c:pt>
                <c:pt idx="150">
                  <c:v>1.5594651880626365E-3</c:v>
                </c:pt>
                <c:pt idx="151">
                  <c:v>1.3870308511773348E-3</c:v>
                </c:pt>
                <c:pt idx="152">
                  <c:v>1.5166958861662658E-3</c:v>
                </c:pt>
                <c:pt idx="153">
                  <c:v>9.9471507074203307E-4</c:v>
                </c:pt>
                <c:pt idx="154">
                  <c:v>9.3227595368228992E-4</c:v>
                </c:pt>
                <c:pt idx="155">
                  <c:v>1.1130166157480494E-3</c:v>
                </c:pt>
                <c:pt idx="156">
                  <c:v>1.229372905987122E-3</c:v>
                </c:pt>
                <c:pt idx="157">
                  <c:v>1.183474110019553E-3</c:v>
                </c:pt>
                <c:pt idx="158">
                  <c:v>6.90278775744169E-4</c:v>
                </c:pt>
                <c:pt idx="159">
                  <c:v>7.3494181372270361E-4</c:v>
                </c:pt>
                <c:pt idx="160">
                  <c:v>7.7185750944616194E-4</c:v>
                </c:pt>
                <c:pt idx="161">
                  <c:v>9.0894720202339553E-4</c:v>
                </c:pt>
                <c:pt idx="162">
                  <c:v>1.023144488686312E-3</c:v>
                </c:pt>
                <c:pt idx="163">
                  <c:v>1.1674443548593048E-3</c:v>
                </c:pt>
                <c:pt idx="164">
                  <c:v>1.1423032988334661E-3</c:v>
                </c:pt>
                <c:pt idx="165">
                  <c:v>9.7254343829686297E-4</c:v>
                </c:pt>
                <c:pt idx="166">
                  <c:v>1.0354167650903135E-3</c:v>
                </c:pt>
                <c:pt idx="167">
                  <c:v>5.6432530045457373E-4</c:v>
                </c:pt>
                <c:pt idx="168">
                  <c:v>5.8996363184716833E-4</c:v>
                </c:pt>
                <c:pt idx="169">
                  <c:v>7.1575146852456478E-4</c:v>
                </c:pt>
                <c:pt idx="170">
                  <c:v>7.477094815178854E-4</c:v>
                </c:pt>
                <c:pt idx="171">
                  <c:v>9.7542085574000464E-4</c:v>
                </c:pt>
                <c:pt idx="172">
                  <c:v>8.2869302735436934E-4</c:v>
                </c:pt>
                <c:pt idx="173">
                  <c:v>8.3432926691771707E-4</c:v>
                </c:pt>
                <c:pt idx="174">
                  <c:v>8.5995178261620618E-4</c:v>
                </c:pt>
                <c:pt idx="175">
                  <c:v>1.8139806076835035E-3</c:v>
                </c:pt>
                <c:pt idx="176">
                  <c:v>1.530100775602807E-3</c:v>
                </c:pt>
                <c:pt idx="177">
                  <c:v>1.616925374726623E-3</c:v>
                </c:pt>
                <c:pt idx="178">
                  <c:v>1.5620606704364398E-3</c:v>
                </c:pt>
                <c:pt idx="179">
                  <c:v>1.7246769304263218E-3</c:v>
                </c:pt>
                <c:pt idx="180">
                  <c:v>1.6851604906463148E-3</c:v>
                </c:pt>
                <c:pt idx="181">
                  <c:v>1.6146113647806386E-3</c:v>
                </c:pt>
                <c:pt idx="182">
                  <c:v>2.035257546147693E-3</c:v>
                </c:pt>
                <c:pt idx="183">
                  <c:v>2.0325013170733228E-3</c:v>
                </c:pt>
                <c:pt idx="184">
                  <c:v>2.2965869041572276E-3</c:v>
                </c:pt>
                <c:pt idx="185">
                  <c:v>3.8011647666342202E-3</c:v>
                </c:pt>
                <c:pt idx="186">
                  <c:v>4.740156038612945E-3</c:v>
                </c:pt>
                <c:pt idx="187">
                  <c:v>1.0418903269634881E-3</c:v>
                </c:pt>
                <c:pt idx="188">
                  <c:v>1.0714541675625315E-3</c:v>
                </c:pt>
                <c:pt idx="189">
                  <c:v>1.0946594214045267E-3</c:v>
                </c:pt>
                <c:pt idx="190">
                  <c:v>1.2399992085111436E-3</c:v>
                </c:pt>
                <c:pt idx="191">
                  <c:v>1.0810521348269479E-3</c:v>
                </c:pt>
                <c:pt idx="192">
                  <c:v>9.8706939097818573E-4</c:v>
                </c:pt>
                <c:pt idx="193">
                  <c:v>1.0678380743201015E-3</c:v>
                </c:pt>
                <c:pt idx="194">
                  <c:v>1.2272375804266247E-3</c:v>
                </c:pt>
                <c:pt idx="195">
                  <c:v>1.2350178882963476E-3</c:v>
                </c:pt>
                <c:pt idx="196">
                  <c:v>1.3151787095775956E-3</c:v>
                </c:pt>
                <c:pt idx="197">
                  <c:v>1.4262552485233781E-3</c:v>
                </c:pt>
                <c:pt idx="198">
                  <c:v>1.4795168402888734E-3</c:v>
                </c:pt>
                <c:pt idx="199">
                  <c:v>1.2827697023299149E-3</c:v>
                </c:pt>
                <c:pt idx="200">
                  <c:v>1.2639218271145209E-3</c:v>
                </c:pt>
                <c:pt idx="201">
                  <c:v>1.1965390358361775E-3</c:v>
                </c:pt>
                <c:pt idx="202">
                  <c:v>1.2107022072802226E-3</c:v>
                </c:pt>
                <c:pt idx="203">
                  <c:v>1.4817937161570637E-3</c:v>
                </c:pt>
                <c:pt idx="204">
                  <c:v>1.7175266449910333E-3</c:v>
                </c:pt>
                <c:pt idx="205">
                  <c:v>1.677621318436131E-3</c:v>
                </c:pt>
                <c:pt idx="206">
                  <c:v>1.5434969653280004E-3</c:v>
                </c:pt>
                <c:pt idx="207">
                  <c:v>1.2957105162383477E-3</c:v>
                </c:pt>
                <c:pt idx="208">
                  <c:v>1.3836899369328692E-3</c:v>
                </c:pt>
                <c:pt idx="209">
                  <c:v>2.5134123533153163E-3</c:v>
                </c:pt>
                <c:pt idx="210">
                  <c:v>2.4063236053629288E-3</c:v>
                </c:pt>
                <c:pt idx="211">
                  <c:v>2.2118865470904556E-3</c:v>
                </c:pt>
                <c:pt idx="212">
                  <c:v>2.253470129610264E-3</c:v>
                </c:pt>
                <c:pt idx="213">
                  <c:v>2.416317248241063E-3</c:v>
                </c:pt>
                <c:pt idx="214">
                  <c:v>2.1977397383552951E-3</c:v>
                </c:pt>
                <c:pt idx="215">
                  <c:v>2.2380335145518802E-3</c:v>
                </c:pt>
                <c:pt idx="216">
                  <c:v>1.9795728362969312E-3</c:v>
                </c:pt>
                <c:pt idx="217">
                  <c:v>1.993600103732038E-3</c:v>
                </c:pt>
                <c:pt idx="218">
                  <c:v>1.8356816828735861E-3</c:v>
                </c:pt>
                <c:pt idx="219">
                  <c:v>2.0693822063340213E-3</c:v>
                </c:pt>
                <c:pt idx="220">
                  <c:v>1.6540839736745138E-3</c:v>
                </c:pt>
                <c:pt idx="221">
                  <c:v>1.7841185329608869E-3</c:v>
                </c:pt>
                <c:pt idx="222">
                  <c:v>1.9388826038954842E-3</c:v>
                </c:pt>
                <c:pt idx="223">
                  <c:v>2.2003982315817894E-3</c:v>
                </c:pt>
                <c:pt idx="224">
                  <c:v>2.1198417184850197E-3</c:v>
                </c:pt>
                <c:pt idx="225">
                  <c:v>2.162738850733331E-3</c:v>
                </c:pt>
                <c:pt idx="226">
                  <c:v>2.1178631979450772E-3</c:v>
                </c:pt>
                <c:pt idx="227">
                  <c:v>2.2319211626957414E-3</c:v>
                </c:pt>
                <c:pt idx="228">
                  <c:v>2.5117070107674379E-3</c:v>
                </c:pt>
                <c:pt idx="229">
                  <c:v>1.5258304369814813E-3</c:v>
                </c:pt>
                <c:pt idx="230">
                  <c:v>1.6372807056151686E-3</c:v>
                </c:pt>
                <c:pt idx="231">
                  <c:v>1.7109608010225821E-3</c:v>
                </c:pt>
                <c:pt idx="232">
                  <c:v>1.8679975722183035E-3</c:v>
                </c:pt>
                <c:pt idx="233">
                  <c:v>2.3393337064873247E-3</c:v>
                </c:pt>
                <c:pt idx="234">
                  <c:v>3.483232064478843E-3</c:v>
                </c:pt>
                <c:pt idx="235">
                  <c:v>5.7751185230441567E-3</c:v>
                </c:pt>
                <c:pt idx="236">
                  <c:v>9.890261441771579E-4</c:v>
                </c:pt>
                <c:pt idx="237">
                  <c:v>1.11681136543015E-3</c:v>
                </c:pt>
                <c:pt idx="238">
                  <c:v>1.1320739832042822E-3</c:v>
                </c:pt>
                <c:pt idx="239">
                  <c:v>1.065441061262861E-3</c:v>
                </c:pt>
                <c:pt idx="240">
                  <c:v>9.4358697849969669E-4</c:v>
                </c:pt>
                <c:pt idx="241">
                  <c:v>1.0631544923145224E-3</c:v>
                </c:pt>
                <c:pt idx="242">
                  <c:v>1.0748645180274805E-3</c:v>
                </c:pt>
                <c:pt idx="243">
                  <c:v>1.0950046928772553E-3</c:v>
                </c:pt>
                <c:pt idx="244">
                  <c:v>1.1728164348957998E-3</c:v>
                </c:pt>
                <c:pt idx="245">
                  <c:v>1.4410614278692038E-3</c:v>
                </c:pt>
                <c:pt idx="246">
                  <c:v>1.4979702503108289E-3</c:v>
                </c:pt>
                <c:pt idx="247">
                  <c:v>1.5116400137281593E-3</c:v>
                </c:pt>
                <c:pt idx="248">
                  <c:v>1.675264695978949E-3</c:v>
                </c:pt>
                <c:pt idx="249">
                  <c:v>1.1843211165728548E-3</c:v>
                </c:pt>
                <c:pt idx="250">
                  <c:v>1.3991613460606444E-3</c:v>
                </c:pt>
                <c:pt idx="251">
                  <c:v>1.4580001881290565E-3</c:v>
                </c:pt>
                <c:pt idx="252">
                  <c:v>1.5195681858068051E-3</c:v>
                </c:pt>
                <c:pt idx="253">
                  <c:v>1.5927529739684437E-3</c:v>
                </c:pt>
                <c:pt idx="254">
                  <c:v>1.471808602251554E-3</c:v>
                </c:pt>
                <c:pt idx="255">
                  <c:v>1.2189428912287982E-3</c:v>
                </c:pt>
                <c:pt idx="256">
                  <c:v>1.3837533743166299E-3</c:v>
                </c:pt>
                <c:pt idx="257">
                  <c:v>1.3992240666539464E-3</c:v>
                </c:pt>
                <c:pt idx="258">
                  <c:v>1.4353308731973467E-3</c:v>
                </c:pt>
                <c:pt idx="259">
                  <c:v>1.4447398336058261E-3</c:v>
                </c:pt>
                <c:pt idx="260">
                  <c:v>1.465405070806857E-3</c:v>
                </c:pt>
                <c:pt idx="261">
                  <c:v>1.1979466243421024E-3</c:v>
                </c:pt>
                <c:pt idx="262">
                  <c:v>1.2103651268132553E-3</c:v>
                </c:pt>
                <c:pt idx="263">
                  <c:v>1.2852919754937663E-3</c:v>
                </c:pt>
                <c:pt idx="264">
                  <c:v>9.8726715739651835E-4</c:v>
                </c:pt>
                <c:pt idx="265">
                  <c:v>1.1201262333563851E-3</c:v>
                </c:pt>
                <c:pt idx="266">
                  <c:v>1.2980079251955583E-3</c:v>
                </c:pt>
                <c:pt idx="267">
                  <c:v>1.3793898750121972E-3</c:v>
                </c:pt>
                <c:pt idx="268">
                  <c:v>1.1073068967502758E-3</c:v>
                </c:pt>
                <c:pt idx="269">
                  <c:v>1.2299308400427638E-3</c:v>
                </c:pt>
                <c:pt idx="270">
                  <c:v>2.2117628677727108E-3</c:v>
                </c:pt>
                <c:pt idx="271">
                  <c:v>1.8034223083805547E-3</c:v>
                </c:pt>
                <c:pt idx="272">
                  <c:v>2.1139497555311935E-3</c:v>
                </c:pt>
                <c:pt idx="273">
                  <c:v>1.7601055134492496E-3</c:v>
                </c:pt>
                <c:pt idx="274">
                  <c:v>2.0151068006604351E-3</c:v>
                </c:pt>
                <c:pt idx="275">
                  <c:v>1.836423118865867E-3</c:v>
                </c:pt>
                <c:pt idx="276">
                  <c:v>1.9071463757439904E-3</c:v>
                </c:pt>
                <c:pt idx="277">
                  <c:v>1.7498293687330227E-3</c:v>
                </c:pt>
                <c:pt idx="278">
                  <c:v>1.8186744802311003E-3</c:v>
                </c:pt>
                <c:pt idx="279">
                  <c:v>1.7730825643786784E-3</c:v>
                </c:pt>
                <c:pt idx="280">
                  <c:v>2.3265138658361464E-3</c:v>
                </c:pt>
                <c:pt idx="281">
                  <c:v>2.1596126518747599E-3</c:v>
                </c:pt>
                <c:pt idx="282">
                  <c:v>2.3500633381382955E-3</c:v>
                </c:pt>
                <c:pt idx="283">
                  <c:v>2.2993407938288659E-3</c:v>
                </c:pt>
                <c:pt idx="284">
                  <c:v>2.3101787593967451E-3</c:v>
                </c:pt>
                <c:pt idx="285">
                  <c:v>2.7169042385592861E-3</c:v>
                </c:pt>
                <c:pt idx="286">
                  <c:v>2.8886894850743048E-3</c:v>
                </c:pt>
                <c:pt idx="287">
                  <c:v>3.0777826706630492E-3</c:v>
                </c:pt>
                <c:pt idx="288">
                  <c:v>3.812309170125905E-3</c:v>
                </c:pt>
                <c:pt idx="289">
                  <c:v>4.9132972824264725E-3</c:v>
                </c:pt>
                <c:pt idx="290">
                  <c:v>6.6942031049708021E-3</c:v>
                </c:pt>
                <c:pt idx="291">
                  <c:v>5.4116476051043437E-3</c:v>
                </c:pt>
                <c:pt idx="292">
                  <c:v>1.5552578494325618E-3</c:v>
                </c:pt>
                <c:pt idx="293">
                  <c:v>1.4078960854015741E-3</c:v>
                </c:pt>
                <c:pt idx="294">
                  <c:v>1.5300206150146024E-3</c:v>
                </c:pt>
                <c:pt idx="295">
                  <c:v>1.5341293311397976E-3</c:v>
                </c:pt>
                <c:pt idx="296">
                  <c:v>1.4481633731535917E-3</c:v>
                </c:pt>
                <c:pt idx="297">
                  <c:v>1.2772705378066667E-3</c:v>
                </c:pt>
                <c:pt idx="298">
                  <c:v>1.1132138483802739E-3</c:v>
                </c:pt>
                <c:pt idx="299">
                  <c:v>1.070771852715612E-3</c:v>
                </c:pt>
                <c:pt idx="300">
                  <c:v>1.4473809697452497E-3</c:v>
                </c:pt>
                <c:pt idx="301">
                  <c:v>1.5649538808644296E-3</c:v>
                </c:pt>
                <c:pt idx="302">
                  <c:v>2.0272685492519022E-3</c:v>
                </c:pt>
                <c:pt idx="303">
                  <c:v>2.1376258378406356E-3</c:v>
                </c:pt>
                <c:pt idx="304">
                  <c:v>2.3570684646165652E-3</c:v>
                </c:pt>
                <c:pt idx="305">
                  <c:v>1.2743980146220403E-3</c:v>
                </c:pt>
                <c:pt idx="306">
                  <c:v>1.5099511912456262E-3</c:v>
                </c:pt>
                <c:pt idx="307">
                  <c:v>1.4662592480664406E-3</c:v>
                </c:pt>
                <c:pt idx="308">
                  <c:v>1.7123866388779362E-3</c:v>
                </c:pt>
                <c:pt idx="309">
                  <c:v>1.0889367126497287E-3</c:v>
                </c:pt>
                <c:pt idx="310">
                  <c:v>1.1019692402239965E-3</c:v>
                </c:pt>
                <c:pt idx="311">
                  <c:v>1.1721928541757948E-3</c:v>
                </c:pt>
                <c:pt idx="312">
                  <c:v>1.0745358120833285E-3</c:v>
                </c:pt>
                <c:pt idx="313">
                  <c:v>1.176664525554084E-3</c:v>
                </c:pt>
                <c:pt idx="314">
                  <c:v>1.3620951712849292E-3</c:v>
                </c:pt>
                <c:pt idx="315">
                  <c:v>1.0948575556458532E-3</c:v>
                </c:pt>
                <c:pt idx="316">
                  <c:v>1.669234058557143E-3</c:v>
                </c:pt>
                <c:pt idx="317">
                  <c:v>2.0475631865202091E-3</c:v>
                </c:pt>
                <c:pt idx="318">
                  <c:v>2.8699938176022506E-3</c:v>
                </c:pt>
                <c:pt idx="319">
                  <c:v>1.5870237470097439E-3</c:v>
                </c:pt>
                <c:pt idx="320">
                  <c:v>8.5446558625514686E-4</c:v>
                </c:pt>
                <c:pt idx="321">
                  <c:v>8.807488623660528E-4</c:v>
                </c:pt>
                <c:pt idx="322">
                  <c:v>1.1261766024204393E-3</c:v>
                </c:pt>
                <c:pt idx="323">
                  <c:v>1.397796415063312E-3</c:v>
                </c:pt>
                <c:pt idx="324">
                  <c:v>1.1997224989698035E-3</c:v>
                </c:pt>
                <c:pt idx="325">
                  <c:v>1.1233281501607521E-3</c:v>
                </c:pt>
                <c:pt idx="326">
                  <c:v>1.0635082337926943E-3</c:v>
                </c:pt>
                <c:pt idx="327">
                  <c:v>1.1307869274346733E-3</c:v>
                </c:pt>
                <c:pt idx="328">
                  <c:v>1.0113414722242289E-3</c:v>
                </c:pt>
                <c:pt idx="329">
                  <c:v>1.337803337579482E-3</c:v>
                </c:pt>
                <c:pt idx="330">
                  <c:v>1.1438176655178759E-3</c:v>
                </c:pt>
                <c:pt idx="331">
                  <c:v>9.0025474241337521E-4</c:v>
                </c:pt>
                <c:pt idx="332">
                  <c:v>1.2230792451258991E-3</c:v>
                </c:pt>
                <c:pt idx="333">
                  <c:v>1.0887692127933039E-3</c:v>
                </c:pt>
                <c:pt idx="334">
                  <c:v>9.3481726919101952E-4</c:v>
                </c:pt>
                <c:pt idx="335">
                  <c:v>9.9418782502294287E-4</c:v>
                </c:pt>
                <c:pt idx="336">
                  <c:v>9.3351364443726784E-4</c:v>
                </c:pt>
                <c:pt idx="337">
                  <c:v>9.9947646470896208E-4</c:v>
                </c:pt>
                <c:pt idx="338">
                  <c:v>9.6009045319193529E-4</c:v>
                </c:pt>
                <c:pt idx="339">
                  <c:v>9.4964363107355194E-4</c:v>
                </c:pt>
                <c:pt idx="340">
                  <c:v>1.0184180911789718E-3</c:v>
                </c:pt>
                <c:pt idx="341">
                  <c:v>9.486325562619841E-4</c:v>
                </c:pt>
                <c:pt idx="342">
                  <c:v>1.1088087580840187E-3</c:v>
                </c:pt>
                <c:pt idx="343">
                  <c:v>1.3249519331347565E-3</c:v>
                </c:pt>
                <c:pt idx="344">
                  <c:v>1.7048512064917686E-3</c:v>
                </c:pt>
                <c:pt idx="345">
                  <c:v>1.9482393688666538E-3</c:v>
                </c:pt>
                <c:pt idx="346">
                  <c:v>2.0192704414727083E-3</c:v>
                </c:pt>
                <c:pt idx="347">
                  <c:v>1.1216437540324583E-3</c:v>
                </c:pt>
                <c:pt idx="348">
                  <c:v>1.0115184180645288E-3</c:v>
                </c:pt>
                <c:pt idx="349">
                  <c:v>1.3056191265755546E-3</c:v>
                </c:pt>
                <c:pt idx="350">
                  <c:v>1.3321859031393884E-3</c:v>
                </c:pt>
                <c:pt idx="351">
                  <c:v>1.1683127104854883E-3</c:v>
                </c:pt>
                <c:pt idx="352">
                  <c:v>1.1842287471528371E-3</c:v>
                </c:pt>
                <c:pt idx="353">
                  <c:v>1.1439604199348376E-3</c:v>
                </c:pt>
                <c:pt idx="354">
                  <c:v>1.18252983200258E-3</c:v>
                </c:pt>
                <c:pt idx="355">
                  <c:v>1.0329409797199254E-3</c:v>
                </c:pt>
                <c:pt idx="356">
                  <c:v>1.0761166569964939E-3</c:v>
                </c:pt>
                <c:pt idx="357">
                  <c:v>1.1603792218052539E-3</c:v>
                </c:pt>
                <c:pt idx="358">
                  <c:v>1.2189913086879526E-3</c:v>
                </c:pt>
                <c:pt idx="359">
                  <c:v>1.2893781416473988E-3</c:v>
                </c:pt>
                <c:pt idx="360">
                  <c:v>1.2414738547523523E-3</c:v>
                </c:pt>
                <c:pt idx="361">
                  <c:v>1.1739170016722329E-3</c:v>
                </c:pt>
                <c:pt idx="362">
                  <c:v>1.2675354269030834E-3</c:v>
                </c:pt>
                <c:pt idx="363">
                  <c:v>1.2964137250757416E-3</c:v>
                </c:pt>
                <c:pt idx="364">
                  <c:v>1.3243056721317591E-3</c:v>
                </c:pt>
                <c:pt idx="365">
                  <c:v>1.4750992421508481E-3</c:v>
                </c:pt>
                <c:pt idx="366">
                  <c:v>1.5463542424683453E-3</c:v>
                </c:pt>
                <c:pt idx="367">
                  <c:v>1.7364305970395746E-3</c:v>
                </c:pt>
                <c:pt idx="368">
                  <c:v>1.5095442150370082E-3</c:v>
                </c:pt>
                <c:pt idx="369">
                  <c:v>1.4404033129276198E-3</c:v>
                </c:pt>
                <c:pt idx="370">
                  <c:v>9.3809514830388622E-4</c:v>
                </c:pt>
                <c:pt idx="371">
                  <c:v>9.8069601661632125E-4</c:v>
                </c:pt>
                <c:pt idx="372">
                  <c:v>1.029131647603658E-3</c:v>
                </c:pt>
                <c:pt idx="373">
                  <c:v>1.0457715819427115E-3</c:v>
                </c:pt>
                <c:pt idx="374">
                  <c:v>8.91777108699683E-4</c:v>
                </c:pt>
                <c:pt idx="375">
                  <c:v>7.3505318065481722E-4</c:v>
                </c:pt>
                <c:pt idx="376">
                  <c:v>8.2674995406944703E-4</c:v>
                </c:pt>
                <c:pt idx="377">
                  <c:v>8.9878556438572948E-4</c:v>
                </c:pt>
                <c:pt idx="378">
                  <c:v>7.5854509383869659E-4</c:v>
                </c:pt>
                <c:pt idx="379">
                  <c:v>9.0151703556329266E-4</c:v>
                </c:pt>
                <c:pt idx="380">
                  <c:v>8.4175713997111841E-4</c:v>
                </c:pt>
                <c:pt idx="381">
                  <c:v>8.0712250207975642E-4</c:v>
                </c:pt>
                <c:pt idx="382">
                  <c:v>1.8962093701364914E-3</c:v>
                </c:pt>
                <c:pt idx="383">
                  <c:v>1.3185907173472327E-3</c:v>
                </c:pt>
                <c:pt idx="384">
                  <c:v>1.3386955839849439E-3</c:v>
                </c:pt>
                <c:pt idx="385">
                  <c:v>1.2355585418743285E-3</c:v>
                </c:pt>
                <c:pt idx="386">
                  <c:v>1.4639502256923265E-3</c:v>
                </c:pt>
                <c:pt idx="387">
                  <c:v>1.2037906599504824E-3</c:v>
                </c:pt>
                <c:pt idx="388">
                  <c:v>1.1840449937097609E-3</c:v>
                </c:pt>
                <c:pt idx="389">
                  <c:v>1.2761132358311072E-3</c:v>
                </c:pt>
                <c:pt idx="390">
                  <c:v>1.6326983003738581E-3</c:v>
                </c:pt>
                <c:pt idx="391">
                  <c:v>1.4493708412938928E-3</c:v>
                </c:pt>
                <c:pt idx="392">
                  <c:v>1.2523128788896449E-3</c:v>
                </c:pt>
                <c:pt idx="393">
                  <c:v>1.3385445044596699E-3</c:v>
                </c:pt>
                <c:pt idx="394">
                  <c:v>1.2924531972006933E-3</c:v>
                </c:pt>
                <c:pt idx="395">
                  <c:v>1.5769804065585103E-3</c:v>
                </c:pt>
                <c:pt idx="396">
                  <c:v>1.333509994913856E-3</c:v>
                </c:pt>
                <c:pt idx="397">
                  <c:v>1.3033766255537255E-3</c:v>
                </c:pt>
                <c:pt idx="398">
                  <c:v>1.5915532821684504E-3</c:v>
                </c:pt>
                <c:pt idx="399">
                  <c:v>1.5471872215858471E-3</c:v>
                </c:pt>
                <c:pt idx="400">
                  <c:v>1.3702715555806324E-3</c:v>
                </c:pt>
                <c:pt idx="401">
                  <c:v>1.5567581740045966E-3</c:v>
                </c:pt>
                <c:pt idx="402">
                  <c:v>1.4137959796480107E-3</c:v>
                </c:pt>
                <c:pt idx="403">
                  <c:v>1.5373081523661911E-3</c:v>
                </c:pt>
                <c:pt idx="404">
                  <c:v>1.570410842378191E-3</c:v>
                </c:pt>
                <c:pt idx="405">
                  <c:v>1.8709818673991361E-3</c:v>
                </c:pt>
                <c:pt idx="406">
                  <c:v>2.0297879956890806E-3</c:v>
                </c:pt>
                <c:pt idx="407">
                  <c:v>1.7741850426030421E-3</c:v>
                </c:pt>
                <c:pt idx="408">
                  <c:v>2.2891084072368742E-3</c:v>
                </c:pt>
                <c:pt idx="409">
                  <c:v>3.382387617755409E-3</c:v>
                </c:pt>
                <c:pt idx="410">
                  <c:v>3.4362056591139643E-3</c:v>
                </c:pt>
                <c:pt idx="411">
                  <c:v>1.0196431249062828E-3</c:v>
                </c:pt>
                <c:pt idx="412">
                  <c:v>9.9595095920080364E-4</c:v>
                </c:pt>
                <c:pt idx="413">
                  <c:v>1.0837089615391257E-3</c:v>
                </c:pt>
                <c:pt idx="414">
                  <c:v>1.1158441727685154E-3</c:v>
                </c:pt>
                <c:pt idx="415">
                  <c:v>1.070432819968136E-3</c:v>
                </c:pt>
                <c:pt idx="416">
                  <c:v>9.5349672476012926E-4</c:v>
                </c:pt>
                <c:pt idx="417">
                  <c:v>1.0015949768749394E-3</c:v>
                </c:pt>
                <c:pt idx="418">
                  <c:v>1.0935161889727525E-3</c:v>
                </c:pt>
                <c:pt idx="419">
                  <c:v>1.0496179309049177E-3</c:v>
                </c:pt>
                <c:pt idx="420">
                  <c:v>1.2084495432300817E-3</c:v>
                </c:pt>
                <c:pt idx="421">
                  <c:v>1.2397305898897194E-3</c:v>
                </c:pt>
                <c:pt idx="422">
                  <c:v>1.207399307453982E-3</c:v>
                </c:pt>
                <c:pt idx="423">
                  <c:v>1.321577213641833E-3</c:v>
                </c:pt>
                <c:pt idx="424">
                  <c:v>1.4303788287816396E-3</c:v>
                </c:pt>
                <c:pt idx="425">
                  <c:v>1.4430824240577874E-3</c:v>
                </c:pt>
                <c:pt idx="426">
                  <c:v>1.2510574414088098E-3</c:v>
                </c:pt>
                <c:pt idx="427">
                  <c:v>1.6695713867082068E-3</c:v>
                </c:pt>
                <c:pt idx="428">
                  <c:v>1.560821209745332E-3</c:v>
                </c:pt>
                <c:pt idx="429">
                  <c:v>1.1244832338079926E-3</c:v>
                </c:pt>
                <c:pt idx="430">
                  <c:v>1.2832815451166758E-3</c:v>
                </c:pt>
                <c:pt idx="431">
                  <c:v>1.2833538313459173E-3</c:v>
                </c:pt>
                <c:pt idx="432">
                  <c:v>1.1902500300470284E-3</c:v>
                </c:pt>
                <c:pt idx="433">
                  <c:v>1.2782968437688839E-3</c:v>
                </c:pt>
                <c:pt idx="434">
                  <c:v>1.4685130158438788E-3</c:v>
                </c:pt>
                <c:pt idx="435">
                  <c:v>1.7572180170631448E-3</c:v>
                </c:pt>
                <c:pt idx="436">
                  <c:v>1.7940714619174574E-3</c:v>
                </c:pt>
                <c:pt idx="437">
                  <c:v>1.944585455319567E-3</c:v>
                </c:pt>
                <c:pt idx="438">
                  <c:v>1.9833399444664813E-3</c:v>
                </c:pt>
                <c:pt idx="439">
                  <c:v>2.1991065367527205E-3</c:v>
                </c:pt>
                <c:pt idx="440">
                  <c:v>2.4245069159059777E-3</c:v>
                </c:pt>
                <c:pt idx="441">
                  <c:v>2.638471388834082E-3</c:v>
                </c:pt>
                <c:pt idx="442">
                  <c:v>2.6359941566988241E-3</c:v>
                </c:pt>
                <c:pt idx="443">
                  <c:v>2.5978207576855248E-3</c:v>
                </c:pt>
                <c:pt idx="444">
                  <c:v>1.9377200403919107E-3</c:v>
                </c:pt>
                <c:pt idx="445">
                  <c:v>1.3175591142249468E-3</c:v>
                </c:pt>
                <c:pt idx="446">
                  <c:v>1.2928073601259618E-3</c:v>
                </c:pt>
                <c:pt idx="447">
                  <c:v>1.3878145333758019E-3</c:v>
                </c:pt>
                <c:pt idx="448">
                  <c:v>1.357235552878269E-3</c:v>
                </c:pt>
                <c:pt idx="449">
                  <c:v>1.4678246903910141E-3</c:v>
                </c:pt>
                <c:pt idx="450">
                  <c:v>1.5739733478379112E-3</c:v>
                </c:pt>
                <c:pt idx="451">
                  <c:v>1.5123568031321334E-3</c:v>
                </c:pt>
                <c:pt idx="452">
                  <c:v>1.4140329872220961E-3</c:v>
                </c:pt>
                <c:pt idx="453">
                  <c:v>1.5880838946388477E-3</c:v>
                </c:pt>
                <c:pt idx="454">
                  <c:v>1.899525628304631E-3</c:v>
                </c:pt>
                <c:pt idx="455">
                  <c:v>1.939631470020696E-3</c:v>
                </c:pt>
                <c:pt idx="456">
                  <c:v>1.7157310903882488E-3</c:v>
                </c:pt>
                <c:pt idx="457">
                  <c:v>1.8754561608272948E-3</c:v>
                </c:pt>
                <c:pt idx="458">
                  <c:v>1.585823000235295E-3</c:v>
                </c:pt>
                <c:pt idx="459">
                  <c:v>1.405010767372236E-3</c:v>
                </c:pt>
                <c:pt idx="460">
                  <c:v>1.2961007026931573E-3</c:v>
                </c:pt>
                <c:pt idx="461">
                  <c:v>1.5851434033129833E-3</c:v>
                </c:pt>
                <c:pt idx="462">
                  <c:v>1.4362634372884358E-3</c:v>
                </c:pt>
                <c:pt idx="463">
                  <c:v>1.2527050246449963E-3</c:v>
                </c:pt>
                <c:pt idx="464">
                  <c:v>1.1118859770733033E-3</c:v>
                </c:pt>
                <c:pt idx="465">
                  <c:v>1.2124997703598919E-3</c:v>
                </c:pt>
                <c:pt idx="466">
                  <c:v>1.551190940782548E-3</c:v>
                </c:pt>
                <c:pt idx="467">
                  <c:v>1.3693090084610558E-3</c:v>
                </c:pt>
                <c:pt idx="468">
                  <c:v>1.4810053190148478E-3</c:v>
                </c:pt>
                <c:pt idx="469">
                  <c:v>1.8355405760966258E-3</c:v>
                </c:pt>
                <c:pt idx="470">
                  <c:v>3.1306812252497678E-3</c:v>
                </c:pt>
                <c:pt idx="471">
                  <c:v>3.7293365420657211E-3</c:v>
                </c:pt>
                <c:pt idx="472">
                  <c:v>3.4620575256403218E-3</c:v>
                </c:pt>
                <c:pt idx="473">
                  <c:v>1.4562892572924787E-3</c:v>
                </c:pt>
                <c:pt idx="474">
                  <c:v>1.7696655502270221E-3</c:v>
                </c:pt>
                <c:pt idx="475">
                  <c:v>2.1473938072466281E-3</c:v>
                </c:pt>
                <c:pt idx="476">
                  <c:v>2.4051217741403209E-3</c:v>
                </c:pt>
                <c:pt idx="477">
                  <c:v>2.9115454593427572E-3</c:v>
                </c:pt>
                <c:pt idx="478">
                  <c:v>3.6307476740522712E-3</c:v>
                </c:pt>
                <c:pt idx="479">
                  <c:v>4.5729513410121773E-3</c:v>
                </c:pt>
                <c:pt idx="480">
                  <c:v>4.2277420194749742E-3</c:v>
                </c:pt>
                <c:pt idx="481">
                  <c:v>1.9236478545022714E-3</c:v>
                </c:pt>
                <c:pt idx="482">
                  <c:v>2.4799327688851888E-3</c:v>
                </c:pt>
                <c:pt idx="483">
                  <c:v>2.6571064735272446E-3</c:v>
                </c:pt>
                <c:pt idx="484">
                  <c:v>2.5834526303814029E-3</c:v>
                </c:pt>
                <c:pt idx="485">
                  <c:v>2.4353722103953152E-3</c:v>
                </c:pt>
                <c:pt idx="486">
                  <c:v>2.4550656135331798E-3</c:v>
                </c:pt>
                <c:pt idx="487">
                  <c:v>2.5041462092973612E-3</c:v>
                </c:pt>
                <c:pt idx="488">
                  <c:v>2.4647997415347418E-3</c:v>
                </c:pt>
                <c:pt idx="489">
                  <c:v>2.8428590454140329E-3</c:v>
                </c:pt>
                <c:pt idx="490">
                  <c:v>2.9864805429354515E-3</c:v>
                </c:pt>
                <c:pt idx="491">
                  <c:v>2.5328959443630551E-3</c:v>
                </c:pt>
                <c:pt idx="492">
                  <c:v>2.2577989463604918E-3</c:v>
                </c:pt>
                <c:pt idx="493">
                  <c:v>2.144044870950117E-3</c:v>
                </c:pt>
                <c:pt idx="494">
                  <c:v>3.8169241135780144E-3</c:v>
                </c:pt>
                <c:pt idx="495">
                  <c:v>7.083442645719841E-3</c:v>
                </c:pt>
                <c:pt idx="496">
                  <c:v>7.8642169486838245E-3</c:v>
                </c:pt>
                <c:pt idx="497">
                  <c:v>1.0283817558556512E-2</c:v>
                </c:pt>
                <c:pt idx="498">
                  <c:v>1.3029248701721058E-2</c:v>
                </c:pt>
                <c:pt idx="499">
                  <c:v>1.2530205533382206E-2</c:v>
                </c:pt>
                <c:pt idx="500">
                  <c:v>1.5370111133331428E-2</c:v>
                </c:pt>
                <c:pt idx="501">
                  <c:v>1.1835364776541247E-2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Sheet2!$A$116</c:f>
              <c:strCache>
                <c:ptCount val="1"/>
                <c:pt idx="0">
                  <c:v>Win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Sheet2!$B$113:$SI$113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Sheet2!$B$116:$SI$116</c:f>
              <c:numCache>
                <c:formatCode>0.00%</c:formatCode>
                <c:ptCount val="502"/>
                <c:pt idx="0">
                  <c:v>1.3628760815247692E-3</c:v>
                </c:pt>
                <c:pt idx="1">
                  <c:v>1.0114980492537621E-3</c:v>
                </c:pt>
                <c:pt idx="2">
                  <c:v>1.0910288608011857E-3</c:v>
                </c:pt>
                <c:pt idx="3">
                  <c:v>8.4786821705426355E-4</c:v>
                </c:pt>
                <c:pt idx="4">
                  <c:v>9.1688259916284634E-4</c:v>
                </c:pt>
                <c:pt idx="5">
                  <c:v>9.5406571127586409E-4</c:v>
                </c:pt>
                <c:pt idx="6">
                  <c:v>9.5510983763132757E-4</c:v>
                </c:pt>
                <c:pt idx="7">
                  <c:v>7.3216582566538047E-4</c:v>
                </c:pt>
                <c:pt idx="8">
                  <c:v>7.733645323127565E-4</c:v>
                </c:pt>
                <c:pt idx="9">
                  <c:v>1.028578343383821E-3</c:v>
                </c:pt>
                <c:pt idx="10">
                  <c:v>9.6352650701567741E-4</c:v>
                </c:pt>
                <c:pt idx="11">
                  <c:v>1.2761205933960759E-3</c:v>
                </c:pt>
                <c:pt idx="12">
                  <c:v>9.8039215686274508E-4</c:v>
                </c:pt>
                <c:pt idx="13">
                  <c:v>7.1466857244952648E-4</c:v>
                </c:pt>
                <c:pt idx="14">
                  <c:v>1.0698577485438046E-3</c:v>
                </c:pt>
                <c:pt idx="15">
                  <c:v>1.2016101576111989E-3</c:v>
                </c:pt>
                <c:pt idx="16">
                  <c:v>1.3017125655941097E-3</c:v>
                </c:pt>
                <c:pt idx="17">
                  <c:v>1.3806903451725862E-3</c:v>
                </c:pt>
                <c:pt idx="18">
                  <c:v>1.4803256716477626E-3</c:v>
                </c:pt>
                <c:pt idx="19">
                  <c:v>1.1250148028263531E-3</c:v>
                </c:pt>
                <c:pt idx="20">
                  <c:v>1.171303074670571E-3</c:v>
                </c:pt>
                <c:pt idx="21">
                  <c:v>1.5770072345206883E-3</c:v>
                </c:pt>
                <c:pt idx="22">
                  <c:v>1.8188359449952032E-3</c:v>
                </c:pt>
                <c:pt idx="23">
                  <c:v>2.2516583159218613E-3</c:v>
                </c:pt>
                <c:pt idx="24">
                  <c:v>3.5494797476826969E-3</c:v>
                </c:pt>
                <c:pt idx="25">
                  <c:v>4.596939515043588E-3</c:v>
                </c:pt>
                <c:pt idx="26">
                  <c:v>1.005720032685901E-3</c:v>
                </c:pt>
                <c:pt idx="27">
                  <c:v>6.3846088362986295E-4</c:v>
                </c:pt>
                <c:pt idx="28">
                  <c:v>9.5918149845465204E-4</c:v>
                </c:pt>
                <c:pt idx="29">
                  <c:v>7.3726118003918019E-4</c:v>
                </c:pt>
                <c:pt idx="30">
                  <c:v>9.6787089443895044E-4</c:v>
                </c:pt>
                <c:pt idx="31">
                  <c:v>1.0798450104808487E-3</c:v>
                </c:pt>
                <c:pt idx="32">
                  <c:v>1.3441707096801293E-3</c:v>
                </c:pt>
                <c:pt idx="33">
                  <c:v>4.586964680371961E-4</c:v>
                </c:pt>
                <c:pt idx="34">
                  <c:v>4.4327176781002641E-4</c:v>
                </c:pt>
                <c:pt idx="35">
                  <c:v>6.1780997017469111E-4</c:v>
                </c:pt>
                <c:pt idx="36">
                  <c:v>3.8685550946721399E-4</c:v>
                </c:pt>
                <c:pt idx="37">
                  <c:v>5.0535891010928386E-4</c:v>
                </c:pt>
                <c:pt idx="38">
                  <c:v>2.5287646984448094E-4</c:v>
                </c:pt>
                <c:pt idx="39">
                  <c:v>6.0533951197111067E-4</c:v>
                </c:pt>
                <c:pt idx="40">
                  <c:v>6.9011669245890668E-4</c:v>
                </c:pt>
                <c:pt idx="41">
                  <c:v>8.0701679869178331E-4</c:v>
                </c:pt>
                <c:pt idx="42">
                  <c:v>5.7592628143597624E-4</c:v>
                </c:pt>
                <c:pt idx="43">
                  <c:v>4.7404109730208785E-4</c:v>
                </c:pt>
                <c:pt idx="44">
                  <c:v>4.3420726159953683E-4</c:v>
                </c:pt>
                <c:pt idx="45">
                  <c:v>3.7652177550935031E-4</c:v>
                </c:pt>
                <c:pt idx="46">
                  <c:v>4.0093692629091139E-4</c:v>
                </c:pt>
                <c:pt idx="47">
                  <c:v>4.1771966833058336E-4</c:v>
                </c:pt>
                <c:pt idx="48">
                  <c:v>4.1854138327927174E-4</c:v>
                </c:pt>
                <c:pt idx="49">
                  <c:v>6.2419374973991923E-4</c:v>
                </c:pt>
                <c:pt idx="50">
                  <c:v>6.0533909078068569E-4</c:v>
                </c:pt>
                <c:pt idx="51">
                  <c:v>5.4501412999596291E-4</c:v>
                </c:pt>
                <c:pt idx="52">
                  <c:v>7.1630305759076587E-4</c:v>
                </c:pt>
                <c:pt idx="53">
                  <c:v>9.3888877297669472E-4</c:v>
                </c:pt>
                <c:pt idx="54">
                  <c:v>4.8807272283570252E-4</c:v>
                </c:pt>
                <c:pt idx="55">
                  <c:v>5.5444893935971417E-4</c:v>
                </c:pt>
                <c:pt idx="56">
                  <c:v>5.0632911392405066E-4</c:v>
                </c:pt>
                <c:pt idx="57">
                  <c:v>4.7976011994003E-4</c:v>
                </c:pt>
                <c:pt idx="58">
                  <c:v>5.2221418815778906E-4</c:v>
                </c:pt>
                <c:pt idx="59">
                  <c:v>6.4057527792701571E-4</c:v>
                </c:pt>
                <c:pt idx="60">
                  <c:v>4.8318312640490747E-4</c:v>
                </c:pt>
                <c:pt idx="61">
                  <c:v>5.7798695400875237E-4</c:v>
                </c:pt>
                <c:pt idx="62">
                  <c:v>5.6761742585497376E-4</c:v>
                </c:pt>
                <c:pt idx="63">
                  <c:v>3.1136279603790842E-4</c:v>
                </c:pt>
                <c:pt idx="64">
                  <c:v>4.7832242758198446E-4</c:v>
                </c:pt>
                <c:pt idx="65">
                  <c:v>5.5949272659455425E-4</c:v>
                </c:pt>
                <c:pt idx="66">
                  <c:v>6.2064818945285988E-4</c:v>
                </c:pt>
                <c:pt idx="67">
                  <c:v>7.9291405585209251E-4</c:v>
                </c:pt>
                <c:pt idx="68">
                  <c:v>7.2958157510746543E-4</c:v>
                </c:pt>
                <c:pt idx="69">
                  <c:v>3.9802579207132621E-4</c:v>
                </c:pt>
                <c:pt idx="70">
                  <c:v>6.4026891294343628E-4</c:v>
                </c:pt>
                <c:pt idx="71">
                  <c:v>8.0265810498021358E-4</c:v>
                </c:pt>
                <c:pt idx="72">
                  <c:v>6.3945834116983259E-4</c:v>
                </c:pt>
                <c:pt idx="73">
                  <c:v>4.5619533093996072E-4</c:v>
                </c:pt>
                <c:pt idx="74">
                  <c:v>3.8292555121125399E-4</c:v>
                </c:pt>
                <c:pt idx="75">
                  <c:v>3.9539757225890635E-4</c:v>
                </c:pt>
                <c:pt idx="76">
                  <c:v>3.6461603905442908E-4</c:v>
                </c:pt>
                <c:pt idx="77">
                  <c:v>4.7684329737140134E-4</c:v>
                </c:pt>
                <c:pt idx="78">
                  <c:v>6.5817138051447067E-4</c:v>
                </c:pt>
                <c:pt idx="79">
                  <c:v>4.7948363301060395E-4</c:v>
                </c:pt>
                <c:pt idx="80">
                  <c:v>8.3241380645411079E-4</c:v>
                </c:pt>
                <c:pt idx="81">
                  <c:v>7.8780478197502664E-4</c:v>
                </c:pt>
                <c:pt idx="82">
                  <c:v>1.0791228273018074E-3</c:v>
                </c:pt>
                <c:pt idx="83">
                  <c:v>5.6227702807507365E-4</c:v>
                </c:pt>
                <c:pt idx="84">
                  <c:v>5.8394710569442611E-4</c:v>
                </c:pt>
                <c:pt idx="85">
                  <c:v>6.5241924107772604E-4</c:v>
                </c:pt>
                <c:pt idx="86">
                  <c:v>6.0231359280058102E-4</c:v>
                </c:pt>
                <c:pt idx="87">
                  <c:v>4.6856842973347828E-4</c:v>
                </c:pt>
                <c:pt idx="88">
                  <c:v>3.8173038382990096E-4</c:v>
                </c:pt>
                <c:pt idx="89">
                  <c:v>5.7554491106902826E-4</c:v>
                </c:pt>
                <c:pt idx="90">
                  <c:v>6.7369051406328945E-4</c:v>
                </c:pt>
                <c:pt idx="91">
                  <c:v>7.7249903437620702E-4</c:v>
                </c:pt>
                <c:pt idx="92">
                  <c:v>7.0376691239861357E-4</c:v>
                </c:pt>
                <c:pt idx="93">
                  <c:v>7.5177453757124379E-4</c:v>
                </c:pt>
                <c:pt idx="94">
                  <c:v>1.0101921168936593E-3</c:v>
                </c:pt>
                <c:pt idx="95">
                  <c:v>3.7159525844450224E-4</c:v>
                </c:pt>
                <c:pt idx="96">
                  <c:v>4.6003238627999413E-4</c:v>
                </c:pt>
                <c:pt idx="97">
                  <c:v>4.3154601359369945E-4</c:v>
                </c:pt>
                <c:pt idx="98">
                  <c:v>4.7769530388770486E-4</c:v>
                </c:pt>
                <c:pt idx="99">
                  <c:v>6.2983011609301059E-4</c:v>
                </c:pt>
                <c:pt idx="100">
                  <c:v>5.8518786251527516E-4</c:v>
                </c:pt>
                <c:pt idx="101">
                  <c:v>3.5314475403467883E-4</c:v>
                </c:pt>
                <c:pt idx="102">
                  <c:v>4.6642627773890895E-4</c:v>
                </c:pt>
                <c:pt idx="103">
                  <c:v>3.8641912423374844E-4</c:v>
                </c:pt>
                <c:pt idx="104">
                  <c:v>4.7662759497246152E-4</c:v>
                </c:pt>
                <c:pt idx="105">
                  <c:v>6.592072165842658E-4</c:v>
                </c:pt>
                <c:pt idx="106">
                  <c:v>7.3850170027135644E-4</c:v>
                </c:pt>
                <c:pt idx="107">
                  <c:v>7.0352937235129568E-4</c:v>
                </c:pt>
                <c:pt idx="108">
                  <c:v>7.7988882435908074E-4</c:v>
                </c:pt>
                <c:pt idx="109">
                  <c:v>7.466153437748872E-4</c:v>
                </c:pt>
                <c:pt idx="110">
                  <c:v>5.5123108275147831E-4</c:v>
                </c:pt>
                <c:pt idx="111">
                  <c:v>5.4932250224722838E-4</c:v>
                </c:pt>
                <c:pt idx="112">
                  <c:v>6.6233938269969535E-4</c:v>
                </c:pt>
                <c:pt idx="113">
                  <c:v>5.4214369997129829E-4</c:v>
                </c:pt>
                <c:pt idx="114">
                  <c:v>4.9406327197386247E-4</c:v>
                </c:pt>
                <c:pt idx="115">
                  <c:v>4.8811441401864597E-4</c:v>
                </c:pt>
                <c:pt idx="116">
                  <c:v>4.0815660152487306E-4</c:v>
                </c:pt>
                <c:pt idx="117">
                  <c:v>5.0311607374707871E-4</c:v>
                </c:pt>
                <c:pt idx="118">
                  <c:v>3.3949270090693053E-4</c:v>
                </c:pt>
                <c:pt idx="119">
                  <c:v>1.2722246654520324E-3</c:v>
                </c:pt>
                <c:pt idx="120">
                  <c:v>9.6317365720047557E-4</c:v>
                </c:pt>
                <c:pt idx="121">
                  <c:v>1.0022588221214976E-3</c:v>
                </c:pt>
                <c:pt idx="122">
                  <c:v>9.3423019431988037E-4</c:v>
                </c:pt>
                <c:pt idx="123">
                  <c:v>7.6534273004129664E-4</c:v>
                </c:pt>
                <c:pt idx="124">
                  <c:v>7.7901430842607317E-4</c:v>
                </c:pt>
                <c:pt idx="125">
                  <c:v>8.5721088975315501E-4</c:v>
                </c:pt>
                <c:pt idx="126">
                  <c:v>9.878943737063287E-4</c:v>
                </c:pt>
                <c:pt idx="127">
                  <c:v>8.2700770889328646E-4</c:v>
                </c:pt>
                <c:pt idx="128">
                  <c:v>1.2588041360707329E-3</c:v>
                </c:pt>
                <c:pt idx="129">
                  <c:v>1.3493183615863021E-3</c:v>
                </c:pt>
                <c:pt idx="130">
                  <c:v>1.2135922330097086E-3</c:v>
                </c:pt>
                <c:pt idx="131">
                  <c:v>9.449525121322293E-4</c:v>
                </c:pt>
                <c:pt idx="132">
                  <c:v>9.1245335896892774E-4</c:v>
                </c:pt>
                <c:pt idx="133">
                  <c:v>1.1835265893642543E-3</c:v>
                </c:pt>
                <c:pt idx="134">
                  <c:v>9.9062601650057661E-4</c:v>
                </c:pt>
                <c:pt idx="135">
                  <c:v>1.5432327758899557E-3</c:v>
                </c:pt>
                <c:pt idx="136">
                  <c:v>1.7158211661109132E-3</c:v>
                </c:pt>
                <c:pt idx="137">
                  <c:v>1.301475005005673E-3</c:v>
                </c:pt>
                <c:pt idx="138">
                  <c:v>1.1019736842105264E-3</c:v>
                </c:pt>
                <c:pt idx="139">
                  <c:v>1.3019545799136424E-3</c:v>
                </c:pt>
                <c:pt idx="140">
                  <c:v>1.559319808285733E-3</c:v>
                </c:pt>
                <c:pt idx="141">
                  <c:v>1.4904475859265616E-3</c:v>
                </c:pt>
                <c:pt idx="142">
                  <c:v>2.1534728541097968E-3</c:v>
                </c:pt>
                <c:pt idx="143">
                  <c:v>3.110735418427726E-3</c:v>
                </c:pt>
                <c:pt idx="144">
                  <c:v>4.2843513168079779E-3</c:v>
                </c:pt>
                <c:pt idx="145">
                  <c:v>7.0799673232277394E-4</c:v>
                </c:pt>
                <c:pt idx="146">
                  <c:v>6.7071580280955397E-4</c:v>
                </c:pt>
                <c:pt idx="147">
                  <c:v>5.971151872515907E-4</c:v>
                </c:pt>
                <c:pt idx="148">
                  <c:v>8.0402010050251258E-4</c:v>
                </c:pt>
                <c:pt idx="149">
                  <c:v>7.8430063745285855E-4</c:v>
                </c:pt>
                <c:pt idx="150">
                  <c:v>8.4049799506207424E-4</c:v>
                </c:pt>
                <c:pt idx="151">
                  <c:v>9.5616092368753386E-4</c:v>
                </c:pt>
                <c:pt idx="152">
                  <c:v>7.8003120124804995E-4</c:v>
                </c:pt>
                <c:pt idx="153">
                  <c:v>5.1680507538225757E-4</c:v>
                </c:pt>
                <c:pt idx="154">
                  <c:v>4.4379748633103741E-4</c:v>
                </c:pt>
                <c:pt idx="155">
                  <c:v>7.429911171284219E-4</c:v>
                </c:pt>
                <c:pt idx="156">
                  <c:v>6.3230057572631366E-4</c:v>
                </c:pt>
                <c:pt idx="157">
                  <c:v>7.3363816283354949E-4</c:v>
                </c:pt>
                <c:pt idx="158">
                  <c:v>3.563664872955347E-4</c:v>
                </c:pt>
                <c:pt idx="159">
                  <c:v>6.2785900080724732E-4</c:v>
                </c:pt>
                <c:pt idx="160">
                  <c:v>6.0660124888492419E-4</c:v>
                </c:pt>
                <c:pt idx="161">
                  <c:v>5.5993980647080438E-4</c:v>
                </c:pt>
                <c:pt idx="162">
                  <c:v>6.8785928364368891E-4</c:v>
                </c:pt>
                <c:pt idx="163">
                  <c:v>6.3016152034758388E-4</c:v>
                </c:pt>
                <c:pt idx="164">
                  <c:v>5.4977150121980547E-4</c:v>
                </c:pt>
                <c:pt idx="165">
                  <c:v>6.0139736446449107E-4</c:v>
                </c:pt>
                <c:pt idx="166">
                  <c:v>6.3313401336616249E-4</c:v>
                </c:pt>
                <c:pt idx="167">
                  <c:v>4.1840274751137535E-4</c:v>
                </c:pt>
                <c:pt idx="168">
                  <c:v>4.8396854204476707E-4</c:v>
                </c:pt>
                <c:pt idx="169">
                  <c:v>6.2250598563447722E-4</c:v>
                </c:pt>
                <c:pt idx="170">
                  <c:v>5.0710742753910278E-4</c:v>
                </c:pt>
                <c:pt idx="171">
                  <c:v>6.279061874215117E-4</c:v>
                </c:pt>
                <c:pt idx="172">
                  <c:v>6.0142623936764329E-4</c:v>
                </c:pt>
                <c:pt idx="173">
                  <c:v>6.8331681984352044E-4</c:v>
                </c:pt>
                <c:pt idx="174">
                  <c:v>6.5956367326230338E-4</c:v>
                </c:pt>
                <c:pt idx="175">
                  <c:v>1.1152416356877324E-3</c:v>
                </c:pt>
                <c:pt idx="176">
                  <c:v>1.1013047401991526E-3</c:v>
                </c:pt>
                <c:pt idx="177">
                  <c:v>1.0994016114086475E-3</c:v>
                </c:pt>
                <c:pt idx="178">
                  <c:v>1.0422181048173637E-3</c:v>
                </c:pt>
                <c:pt idx="179">
                  <c:v>8.8140074919063679E-4</c:v>
                </c:pt>
                <c:pt idx="180">
                  <c:v>1.3736263736263737E-3</c:v>
                </c:pt>
                <c:pt idx="181">
                  <c:v>1.1855364552459987E-3</c:v>
                </c:pt>
                <c:pt idx="182">
                  <c:v>1.2624192543528871E-3</c:v>
                </c:pt>
                <c:pt idx="183">
                  <c:v>1.4771709937332139E-3</c:v>
                </c:pt>
                <c:pt idx="184">
                  <c:v>1.3955905278004602E-3</c:v>
                </c:pt>
                <c:pt idx="185">
                  <c:v>1.975946353834425E-3</c:v>
                </c:pt>
                <c:pt idx="186">
                  <c:v>2.8820700781604877E-3</c:v>
                </c:pt>
                <c:pt idx="187">
                  <c:v>4.5688178183894918E-4</c:v>
                </c:pt>
                <c:pt idx="188">
                  <c:v>4.5542126466981961E-4</c:v>
                </c:pt>
                <c:pt idx="189">
                  <c:v>6.8375468985588559E-4</c:v>
                </c:pt>
                <c:pt idx="190">
                  <c:v>5.8275058275058275E-4</c:v>
                </c:pt>
                <c:pt idx="191">
                  <c:v>6.0482223130363714E-4</c:v>
                </c:pt>
                <c:pt idx="192">
                  <c:v>7.2792817775312838E-4</c:v>
                </c:pt>
                <c:pt idx="193">
                  <c:v>4.7495074584857867E-4</c:v>
                </c:pt>
                <c:pt idx="194">
                  <c:v>4.903591881052871E-4</c:v>
                </c:pt>
                <c:pt idx="195">
                  <c:v>7.4244299098462081E-4</c:v>
                </c:pt>
                <c:pt idx="196">
                  <c:v>7.2771376591873865E-4</c:v>
                </c:pt>
                <c:pt idx="197">
                  <c:v>9.3531554592891605E-4</c:v>
                </c:pt>
                <c:pt idx="198">
                  <c:v>1.0304894006804501E-3</c:v>
                </c:pt>
                <c:pt idx="199">
                  <c:v>9.4852116926791416E-4</c:v>
                </c:pt>
                <c:pt idx="200">
                  <c:v>1.119537739256049E-3</c:v>
                </c:pt>
                <c:pt idx="201">
                  <c:v>8.7165347327225831E-4</c:v>
                </c:pt>
                <c:pt idx="202">
                  <c:v>1.1686793922867161E-3</c:v>
                </c:pt>
                <c:pt idx="203">
                  <c:v>4.2546402169866513E-4</c:v>
                </c:pt>
                <c:pt idx="204">
                  <c:v>4.7470944508102799E-4</c:v>
                </c:pt>
                <c:pt idx="205">
                  <c:v>6.990278635757714E-4</c:v>
                </c:pt>
                <c:pt idx="206">
                  <c:v>3.992015968063872E-4</c:v>
                </c:pt>
                <c:pt idx="207">
                  <c:v>4.6012812798640855E-4</c:v>
                </c:pt>
                <c:pt idx="208">
                  <c:v>4.8825570648856957E-4</c:v>
                </c:pt>
                <c:pt idx="209">
                  <c:v>1.5018643833724624E-3</c:v>
                </c:pt>
                <c:pt idx="210">
                  <c:v>1.424167281013337E-3</c:v>
                </c:pt>
                <c:pt idx="211">
                  <c:v>1.3720008918005797E-3</c:v>
                </c:pt>
                <c:pt idx="212">
                  <c:v>1.4492003519486569E-3</c:v>
                </c:pt>
                <c:pt idx="213">
                  <c:v>1.3414266071967538E-3</c:v>
                </c:pt>
                <c:pt idx="214">
                  <c:v>1.4887598630340926E-3</c:v>
                </c:pt>
                <c:pt idx="215">
                  <c:v>1.9736401953569277E-3</c:v>
                </c:pt>
                <c:pt idx="216">
                  <c:v>1.3416065738722119E-3</c:v>
                </c:pt>
                <c:pt idx="217">
                  <c:v>1.3431034189632601E-3</c:v>
                </c:pt>
                <c:pt idx="218">
                  <c:v>1.2669747854172986E-3</c:v>
                </c:pt>
                <c:pt idx="219">
                  <c:v>1.3566450168732724E-3</c:v>
                </c:pt>
                <c:pt idx="220">
                  <c:v>1.4242627345844505E-3</c:v>
                </c:pt>
                <c:pt idx="221">
                  <c:v>1.3511459406509146E-3</c:v>
                </c:pt>
                <c:pt idx="222">
                  <c:v>1.2333581131310401E-3</c:v>
                </c:pt>
                <c:pt idx="223">
                  <c:v>1.3301188793748441E-3</c:v>
                </c:pt>
                <c:pt idx="224">
                  <c:v>1.1288998357963874E-3</c:v>
                </c:pt>
                <c:pt idx="225">
                  <c:v>1.1651568859130891E-3</c:v>
                </c:pt>
                <c:pt idx="226">
                  <c:v>1.6646888185654009E-3</c:v>
                </c:pt>
                <c:pt idx="227">
                  <c:v>2.079434393844874E-3</c:v>
                </c:pt>
                <c:pt idx="228">
                  <c:v>1.9755935522221056E-3</c:v>
                </c:pt>
                <c:pt idx="229">
                  <c:v>1.3625406141913846E-3</c:v>
                </c:pt>
                <c:pt idx="230">
                  <c:v>1.3469641500310839E-3</c:v>
                </c:pt>
                <c:pt idx="231">
                  <c:v>1.6901505613714364E-3</c:v>
                </c:pt>
                <c:pt idx="232">
                  <c:v>1.9981457207711244E-3</c:v>
                </c:pt>
                <c:pt idx="233">
                  <c:v>2.7638314226372512E-3</c:v>
                </c:pt>
                <c:pt idx="234">
                  <c:v>4.3193878810317164E-3</c:v>
                </c:pt>
                <c:pt idx="235">
                  <c:v>5.4671083092923036E-3</c:v>
                </c:pt>
                <c:pt idx="236">
                  <c:v>5.389332837762498E-4</c:v>
                </c:pt>
                <c:pt idx="237">
                  <c:v>6.9285398102349931E-4</c:v>
                </c:pt>
                <c:pt idx="238">
                  <c:v>7.8141378718862571E-4</c:v>
                </c:pt>
                <c:pt idx="239">
                  <c:v>8.3201885909413948E-4</c:v>
                </c:pt>
                <c:pt idx="240">
                  <c:v>6.967912761732223E-4</c:v>
                </c:pt>
                <c:pt idx="241">
                  <c:v>3.8352661857364622E-4</c:v>
                </c:pt>
                <c:pt idx="242">
                  <c:v>4.3247715392426007E-4</c:v>
                </c:pt>
                <c:pt idx="243">
                  <c:v>6.4745273595027562E-4</c:v>
                </c:pt>
                <c:pt idx="244">
                  <c:v>6.868896892288271E-4</c:v>
                </c:pt>
                <c:pt idx="245">
                  <c:v>5.7308709075111377E-4</c:v>
                </c:pt>
                <c:pt idx="246">
                  <c:v>8.0054505195026402E-4</c:v>
                </c:pt>
                <c:pt idx="247">
                  <c:v>6.2912330816840105E-4</c:v>
                </c:pt>
                <c:pt idx="248">
                  <c:v>9.1532359381169459E-4</c:v>
                </c:pt>
                <c:pt idx="249">
                  <c:v>6.5741417092768449E-4</c:v>
                </c:pt>
                <c:pt idx="250">
                  <c:v>5.5585440200824814E-4</c:v>
                </c:pt>
                <c:pt idx="251">
                  <c:v>5.0524188455222934E-4</c:v>
                </c:pt>
                <c:pt idx="252">
                  <c:v>6.869249263363401E-4</c:v>
                </c:pt>
                <c:pt idx="253">
                  <c:v>6.282621302919003E-4</c:v>
                </c:pt>
                <c:pt idx="254">
                  <c:v>7.0018671645772203E-4</c:v>
                </c:pt>
                <c:pt idx="255">
                  <c:v>8.4945228024846484E-4</c:v>
                </c:pt>
                <c:pt idx="256">
                  <c:v>7.8840330412657453E-4</c:v>
                </c:pt>
                <c:pt idx="257">
                  <c:v>5.1711840228245366E-4</c:v>
                </c:pt>
                <c:pt idx="258">
                  <c:v>5.9254471019176897E-4</c:v>
                </c:pt>
                <c:pt idx="259">
                  <c:v>6.8298644811100328E-4</c:v>
                </c:pt>
                <c:pt idx="260">
                  <c:v>7.9228839297504296E-4</c:v>
                </c:pt>
                <c:pt idx="261">
                  <c:v>7.3797024638143003E-4</c:v>
                </c:pt>
                <c:pt idx="262">
                  <c:v>7.1012886240820288E-4</c:v>
                </c:pt>
                <c:pt idx="263">
                  <c:v>5.5928411633109618E-4</c:v>
                </c:pt>
                <c:pt idx="264">
                  <c:v>6.9381437796872496E-4</c:v>
                </c:pt>
                <c:pt idx="265">
                  <c:v>5.1710918136267181E-4</c:v>
                </c:pt>
                <c:pt idx="266">
                  <c:v>4.5048291768776127E-4</c:v>
                </c:pt>
                <c:pt idx="267">
                  <c:v>7.6125688370586335E-4</c:v>
                </c:pt>
                <c:pt idx="268">
                  <c:v>5.1664083462493542E-4</c:v>
                </c:pt>
                <c:pt idx="269">
                  <c:v>7.3629956873882399E-4</c:v>
                </c:pt>
                <c:pt idx="270">
                  <c:v>1.0158151916913323E-3</c:v>
                </c:pt>
                <c:pt idx="271">
                  <c:v>1.0880467860117985E-3</c:v>
                </c:pt>
                <c:pt idx="272">
                  <c:v>1.1483811254135029E-3</c:v>
                </c:pt>
                <c:pt idx="273">
                  <c:v>1.0550347642602649E-3</c:v>
                </c:pt>
                <c:pt idx="274">
                  <c:v>1.1821448836769435E-3</c:v>
                </c:pt>
                <c:pt idx="275">
                  <c:v>1.181844315967675E-3</c:v>
                </c:pt>
                <c:pt idx="276">
                  <c:v>1.421957671957672E-3</c:v>
                </c:pt>
                <c:pt idx="277">
                  <c:v>1.2097255115775844E-3</c:v>
                </c:pt>
                <c:pt idx="278">
                  <c:v>1.2322546884758867E-3</c:v>
                </c:pt>
                <c:pt idx="279">
                  <c:v>1.1128567687876407E-3</c:v>
                </c:pt>
                <c:pt idx="280">
                  <c:v>1.3015393514798983E-3</c:v>
                </c:pt>
                <c:pt idx="281">
                  <c:v>1.2038764822729189E-3</c:v>
                </c:pt>
                <c:pt idx="282">
                  <c:v>1.3309875315535838E-3</c:v>
                </c:pt>
                <c:pt idx="283">
                  <c:v>1.7913558935608899E-3</c:v>
                </c:pt>
                <c:pt idx="284">
                  <c:v>1.4842733731363197E-3</c:v>
                </c:pt>
                <c:pt idx="285">
                  <c:v>1.4694341008900096E-3</c:v>
                </c:pt>
                <c:pt idx="286">
                  <c:v>1.8369459937877827E-3</c:v>
                </c:pt>
                <c:pt idx="287">
                  <c:v>1.7491545752886105E-3</c:v>
                </c:pt>
                <c:pt idx="288">
                  <c:v>1.9640179910044978E-3</c:v>
                </c:pt>
                <c:pt idx="289">
                  <c:v>2.5159094272606186E-3</c:v>
                </c:pt>
                <c:pt idx="290">
                  <c:v>3.4730519842597462E-3</c:v>
                </c:pt>
                <c:pt idx="291">
                  <c:v>2.8207581406090197E-3</c:v>
                </c:pt>
                <c:pt idx="292">
                  <c:v>8.792819197655248E-4</c:v>
                </c:pt>
                <c:pt idx="293">
                  <c:v>5.4910722738719638E-4</c:v>
                </c:pt>
                <c:pt idx="294">
                  <c:v>7.051270156426862E-4</c:v>
                </c:pt>
                <c:pt idx="295">
                  <c:v>6.2972292191435767E-4</c:v>
                </c:pt>
                <c:pt idx="296">
                  <c:v>6.9007006865312473E-4</c:v>
                </c:pt>
                <c:pt idx="297">
                  <c:v>5.570203126740688E-4</c:v>
                </c:pt>
                <c:pt idx="298">
                  <c:v>7.4823014791934464E-4</c:v>
                </c:pt>
                <c:pt idx="299">
                  <c:v>6.6618447599832507E-4</c:v>
                </c:pt>
                <c:pt idx="300">
                  <c:v>8.3131801692865775E-4</c:v>
                </c:pt>
                <c:pt idx="301">
                  <c:v>7.631740595275767E-4</c:v>
                </c:pt>
                <c:pt idx="302">
                  <c:v>1.3981909825312435E-3</c:v>
                </c:pt>
                <c:pt idx="303">
                  <c:v>1.7126249870255683E-3</c:v>
                </c:pt>
                <c:pt idx="304">
                  <c:v>1.5387213600795632E-3</c:v>
                </c:pt>
                <c:pt idx="305">
                  <c:v>5.3690245632873773E-4</c:v>
                </c:pt>
                <c:pt idx="306">
                  <c:v>8.4916875813786724E-4</c:v>
                </c:pt>
                <c:pt idx="307">
                  <c:v>7.3356531552713246E-4</c:v>
                </c:pt>
                <c:pt idx="308">
                  <c:v>9.8987283941216774E-4</c:v>
                </c:pt>
                <c:pt idx="309">
                  <c:v>7.4231360160201634E-4</c:v>
                </c:pt>
                <c:pt idx="310">
                  <c:v>7.3353476430829416E-4</c:v>
                </c:pt>
                <c:pt idx="311">
                  <c:v>4.5179021874176427E-4</c:v>
                </c:pt>
                <c:pt idx="312">
                  <c:v>9.3379578457902963E-4</c:v>
                </c:pt>
                <c:pt idx="313">
                  <c:v>8.9887640449438206E-4</c:v>
                </c:pt>
                <c:pt idx="314">
                  <c:v>1.1880580998735292E-3</c:v>
                </c:pt>
                <c:pt idx="315">
                  <c:v>6.8766843230183073E-4</c:v>
                </c:pt>
                <c:pt idx="316">
                  <c:v>6.406149903907751E-4</c:v>
                </c:pt>
                <c:pt idx="317">
                  <c:v>6.9530415317041732E-4</c:v>
                </c:pt>
                <c:pt idx="318">
                  <c:v>4.3782837127845885E-4</c:v>
                </c:pt>
                <c:pt idx="319">
                  <c:v>5.0553277537493683E-4</c:v>
                </c:pt>
                <c:pt idx="320">
                  <c:v>5.2590537330214171E-4</c:v>
                </c:pt>
                <c:pt idx="321">
                  <c:v>7.8669569512797527E-4</c:v>
                </c:pt>
                <c:pt idx="322">
                  <c:v>7.3035609312930867E-4</c:v>
                </c:pt>
                <c:pt idx="323">
                  <c:v>9.1482340641029826E-4</c:v>
                </c:pt>
                <c:pt idx="324">
                  <c:v>9.9331616074885927E-4</c:v>
                </c:pt>
                <c:pt idx="325">
                  <c:v>7.7414708794670991E-4</c:v>
                </c:pt>
                <c:pt idx="326">
                  <c:v>9.8948217099717808E-4</c:v>
                </c:pt>
                <c:pt idx="327">
                  <c:v>6.2631974517733799E-4</c:v>
                </c:pt>
                <c:pt idx="328">
                  <c:v>1.0106478974914275E-3</c:v>
                </c:pt>
                <c:pt idx="329">
                  <c:v>1.130316836504017E-3</c:v>
                </c:pt>
                <c:pt idx="330">
                  <c:v>6.9520309861952523E-4</c:v>
                </c:pt>
                <c:pt idx="331">
                  <c:v>5.3806833467850415E-4</c:v>
                </c:pt>
                <c:pt idx="332">
                  <c:v>8.7117120256472802E-4</c:v>
                </c:pt>
                <c:pt idx="333">
                  <c:v>1.1764499306421311E-3</c:v>
                </c:pt>
                <c:pt idx="334">
                  <c:v>9.9060631938514094E-4</c:v>
                </c:pt>
                <c:pt idx="335">
                  <c:v>8.6160291931342069E-4</c:v>
                </c:pt>
                <c:pt idx="336">
                  <c:v>6.8985907164679215E-4</c:v>
                </c:pt>
                <c:pt idx="337">
                  <c:v>6.9486264881641723E-4</c:v>
                </c:pt>
                <c:pt idx="338">
                  <c:v>6.1990212071778145E-4</c:v>
                </c:pt>
                <c:pt idx="339">
                  <c:v>6.7800057630048986E-4</c:v>
                </c:pt>
                <c:pt idx="340">
                  <c:v>5.2634349176272437E-4</c:v>
                </c:pt>
                <c:pt idx="341">
                  <c:v>8.429778191461337E-4</c:v>
                </c:pt>
                <c:pt idx="342">
                  <c:v>4.7173932034594215E-4</c:v>
                </c:pt>
                <c:pt idx="343">
                  <c:v>1.1829304895919772E-3</c:v>
                </c:pt>
                <c:pt idx="344">
                  <c:v>9.2165898617511521E-4</c:v>
                </c:pt>
                <c:pt idx="345">
                  <c:v>1.4504014504014503E-3</c:v>
                </c:pt>
                <c:pt idx="346">
                  <c:v>1.1538058109856299E-3</c:v>
                </c:pt>
                <c:pt idx="347">
                  <c:v>1.0280406962316991E-3</c:v>
                </c:pt>
                <c:pt idx="348">
                  <c:v>7.3876028987546617E-4</c:v>
                </c:pt>
                <c:pt idx="349">
                  <c:v>9.0742487055851112E-4</c:v>
                </c:pt>
                <c:pt idx="350">
                  <c:v>6.5240773720311044E-4</c:v>
                </c:pt>
                <c:pt idx="351">
                  <c:v>9.4701951912453308E-4</c:v>
                </c:pt>
                <c:pt idx="352">
                  <c:v>1.0644795393072158E-3</c:v>
                </c:pt>
                <c:pt idx="353">
                  <c:v>7.5689567161289187E-4</c:v>
                </c:pt>
                <c:pt idx="354">
                  <c:v>6.1973227565691625E-4</c:v>
                </c:pt>
                <c:pt idx="355">
                  <c:v>8.2386762024961441E-4</c:v>
                </c:pt>
                <c:pt idx="356">
                  <c:v>8.2136241305791476E-4</c:v>
                </c:pt>
                <c:pt idx="357">
                  <c:v>7.0428734923848931E-4</c:v>
                </c:pt>
                <c:pt idx="358">
                  <c:v>8.113660296580179E-4</c:v>
                </c:pt>
                <c:pt idx="359">
                  <c:v>1.2343284371638659E-3</c:v>
                </c:pt>
                <c:pt idx="360">
                  <c:v>1.0898416214030831E-3</c:v>
                </c:pt>
                <c:pt idx="361">
                  <c:v>9.3140383255428877E-4</c:v>
                </c:pt>
                <c:pt idx="362">
                  <c:v>1.0043985730613376E-3</c:v>
                </c:pt>
                <c:pt idx="363">
                  <c:v>1.0751569382304999E-3</c:v>
                </c:pt>
                <c:pt idx="364">
                  <c:v>9.4388345710673003E-4</c:v>
                </c:pt>
                <c:pt idx="365">
                  <c:v>6.8026024314943052E-4</c:v>
                </c:pt>
                <c:pt idx="366">
                  <c:v>7.3835768155687987E-4</c:v>
                </c:pt>
                <c:pt idx="367">
                  <c:v>1.0855602395469595E-3</c:v>
                </c:pt>
                <c:pt idx="368">
                  <c:v>1.2166996567817387E-3</c:v>
                </c:pt>
                <c:pt idx="369">
                  <c:v>1.2608977592045536E-3</c:v>
                </c:pt>
                <c:pt idx="370">
                  <c:v>8.1865100551699592E-4</c:v>
                </c:pt>
                <c:pt idx="371">
                  <c:v>9.2322731304646916E-4</c:v>
                </c:pt>
                <c:pt idx="372">
                  <c:v>6.2029242357111215E-4</c:v>
                </c:pt>
                <c:pt idx="373">
                  <c:v>7.0068271649299319E-4</c:v>
                </c:pt>
                <c:pt idx="374">
                  <c:v>6.705206502238089E-4</c:v>
                </c:pt>
                <c:pt idx="375">
                  <c:v>3.7866493562696096E-4</c:v>
                </c:pt>
                <c:pt idx="376">
                  <c:v>5.7317881387809202E-4</c:v>
                </c:pt>
                <c:pt idx="377">
                  <c:v>6.8159177895454307E-4</c:v>
                </c:pt>
                <c:pt idx="378">
                  <c:v>1.5033913712327808E-3</c:v>
                </c:pt>
                <c:pt idx="379">
                  <c:v>1.5613597406785127E-3</c:v>
                </c:pt>
                <c:pt idx="380">
                  <c:v>1.2923631540462869E-3</c:v>
                </c:pt>
                <c:pt idx="381">
                  <c:v>1.0900219734588301E-3</c:v>
                </c:pt>
                <c:pt idx="382">
                  <c:v>1.0192095080154781E-3</c:v>
                </c:pt>
                <c:pt idx="383">
                  <c:v>1.0305496847216643E-3</c:v>
                </c:pt>
                <c:pt idx="384">
                  <c:v>1.1773872392000693E-3</c:v>
                </c:pt>
                <c:pt idx="385">
                  <c:v>1.1435700176733548E-3</c:v>
                </c:pt>
                <c:pt idx="386">
                  <c:v>9.7217158828533231E-4</c:v>
                </c:pt>
                <c:pt idx="387">
                  <c:v>1.020641596424235E-3</c:v>
                </c:pt>
                <c:pt idx="388">
                  <c:v>9.6380381237952449E-4</c:v>
                </c:pt>
                <c:pt idx="389">
                  <c:v>1.1147088486650034E-3</c:v>
                </c:pt>
                <c:pt idx="390">
                  <c:v>1.02746286331261E-3</c:v>
                </c:pt>
                <c:pt idx="391">
                  <c:v>1.3776266457406923E-3</c:v>
                </c:pt>
                <c:pt idx="392">
                  <c:v>8.8116382736100069E-4</c:v>
                </c:pt>
                <c:pt idx="393">
                  <c:v>9.2391943422533553E-4</c:v>
                </c:pt>
                <c:pt idx="394">
                  <c:v>1.1456275216257948E-3</c:v>
                </c:pt>
                <c:pt idx="395">
                  <c:v>1.298769678993278E-3</c:v>
                </c:pt>
                <c:pt idx="396">
                  <c:v>1.2482419127988749E-3</c:v>
                </c:pt>
                <c:pt idx="397">
                  <c:v>7.903888713246917E-4</c:v>
                </c:pt>
                <c:pt idx="398">
                  <c:v>1.1483453387618749E-3</c:v>
                </c:pt>
                <c:pt idx="399">
                  <c:v>9.3596310603611115E-4</c:v>
                </c:pt>
                <c:pt idx="400">
                  <c:v>1.1610033685449848E-3</c:v>
                </c:pt>
                <c:pt idx="401">
                  <c:v>1.5552871490262909E-3</c:v>
                </c:pt>
                <c:pt idx="402">
                  <c:v>1.6904897398989053E-3</c:v>
                </c:pt>
                <c:pt idx="403">
                  <c:v>1.5468804577435506E-3</c:v>
                </c:pt>
                <c:pt idx="404">
                  <c:v>1.8659248201926991E-3</c:v>
                </c:pt>
                <c:pt idx="405">
                  <c:v>1.6867425700823203E-3</c:v>
                </c:pt>
                <c:pt idx="406">
                  <c:v>8.6069791374310039E-4</c:v>
                </c:pt>
                <c:pt idx="407">
                  <c:v>8.0367594388245365E-4</c:v>
                </c:pt>
                <c:pt idx="408">
                  <c:v>1.0002728016731835E-3</c:v>
                </c:pt>
                <c:pt idx="409">
                  <c:v>1.1557846072227063E-3</c:v>
                </c:pt>
                <c:pt idx="410">
                  <c:v>1.0233438242165627E-3</c:v>
                </c:pt>
                <c:pt idx="411">
                  <c:v>7.6983775669277701E-4</c:v>
                </c:pt>
                <c:pt idx="412">
                  <c:v>6.5776360374725934E-4</c:v>
                </c:pt>
                <c:pt idx="413">
                  <c:v>1.0098210042768889E-3</c:v>
                </c:pt>
                <c:pt idx="414">
                  <c:v>1.0760667903525047E-3</c:v>
                </c:pt>
                <c:pt idx="415">
                  <c:v>8.3186811109220503E-4</c:v>
                </c:pt>
                <c:pt idx="416">
                  <c:v>9.2314340148881428E-4</c:v>
                </c:pt>
                <c:pt idx="417">
                  <c:v>9.849111610132767E-4</c:v>
                </c:pt>
                <c:pt idx="418">
                  <c:v>8.3381811130502233E-4</c:v>
                </c:pt>
                <c:pt idx="419">
                  <c:v>1.0778012853778292E-3</c:v>
                </c:pt>
                <c:pt idx="420">
                  <c:v>8.2944940358638123E-4</c:v>
                </c:pt>
                <c:pt idx="421">
                  <c:v>8.3130026204030003E-4</c:v>
                </c:pt>
                <c:pt idx="422">
                  <c:v>9.0375056484410306E-4</c:v>
                </c:pt>
                <c:pt idx="423">
                  <c:v>9.1367659655467782E-4</c:v>
                </c:pt>
                <c:pt idx="424">
                  <c:v>1.0352959220843957E-3</c:v>
                </c:pt>
                <c:pt idx="425">
                  <c:v>9.9832971758788175E-4</c:v>
                </c:pt>
                <c:pt idx="426">
                  <c:v>8.3352277032658936E-4</c:v>
                </c:pt>
                <c:pt idx="427">
                  <c:v>9.1369398865496631E-4</c:v>
                </c:pt>
                <c:pt idx="428">
                  <c:v>7.5736226574608988E-4</c:v>
                </c:pt>
                <c:pt idx="429">
                  <c:v>1.0880603510808066E-3</c:v>
                </c:pt>
                <c:pt idx="430">
                  <c:v>1.0282188963783845E-3</c:v>
                </c:pt>
                <c:pt idx="431">
                  <c:v>1.1867011653016362E-3</c:v>
                </c:pt>
                <c:pt idx="432">
                  <c:v>1.0051028297510438E-3</c:v>
                </c:pt>
                <c:pt idx="433">
                  <c:v>8.9963232418055234E-4</c:v>
                </c:pt>
                <c:pt idx="434">
                  <c:v>1.4826086108347476E-3</c:v>
                </c:pt>
                <c:pt idx="435">
                  <c:v>1.3588613438790264E-3</c:v>
                </c:pt>
                <c:pt idx="436">
                  <c:v>1.8266297793856849E-3</c:v>
                </c:pt>
                <c:pt idx="437">
                  <c:v>1.9258545979778526E-3</c:v>
                </c:pt>
                <c:pt idx="438">
                  <c:v>1.8178549311812062E-3</c:v>
                </c:pt>
                <c:pt idx="439">
                  <c:v>1.6878962140095385E-3</c:v>
                </c:pt>
                <c:pt idx="440">
                  <c:v>2.239122881519515E-3</c:v>
                </c:pt>
                <c:pt idx="441">
                  <c:v>1.2107665083356618E-3</c:v>
                </c:pt>
                <c:pt idx="442">
                  <c:v>1.1629521627438727E-3</c:v>
                </c:pt>
                <c:pt idx="443">
                  <c:v>1.3434841021047917E-3</c:v>
                </c:pt>
                <c:pt idx="444">
                  <c:v>1.439180242933625E-3</c:v>
                </c:pt>
                <c:pt idx="445">
                  <c:v>1.2370162382925249E-3</c:v>
                </c:pt>
                <c:pt idx="446">
                  <c:v>7.2215887495248956E-4</c:v>
                </c:pt>
                <c:pt idx="447">
                  <c:v>9.1254752851711027E-4</c:v>
                </c:pt>
                <c:pt idx="448">
                  <c:v>1.4326921240138302E-3</c:v>
                </c:pt>
                <c:pt idx="449">
                  <c:v>9.9468937031105113E-4</c:v>
                </c:pt>
                <c:pt idx="450">
                  <c:v>1.1828233479043457E-3</c:v>
                </c:pt>
                <c:pt idx="451">
                  <c:v>9.5363189808733825E-4</c:v>
                </c:pt>
                <c:pt idx="452">
                  <c:v>1.1389927033279943E-3</c:v>
                </c:pt>
                <c:pt idx="453">
                  <c:v>1.3277313981193504E-3</c:v>
                </c:pt>
                <c:pt idx="454">
                  <c:v>1.2673353369301518E-3</c:v>
                </c:pt>
                <c:pt idx="455">
                  <c:v>1.2994179319674611E-3</c:v>
                </c:pt>
                <c:pt idx="456">
                  <c:v>1.1240402121428007E-3</c:v>
                </c:pt>
                <c:pt idx="457">
                  <c:v>1.4288435892550963E-3</c:v>
                </c:pt>
                <c:pt idx="458">
                  <c:v>1.4166965367743698E-3</c:v>
                </c:pt>
                <c:pt idx="459">
                  <c:v>1.2740708383386116E-3</c:v>
                </c:pt>
                <c:pt idx="460">
                  <c:v>1.1755485893416929E-3</c:v>
                </c:pt>
                <c:pt idx="461">
                  <c:v>1.3705128880923516E-3</c:v>
                </c:pt>
                <c:pt idx="462">
                  <c:v>1.298883662149828E-3</c:v>
                </c:pt>
                <c:pt idx="463">
                  <c:v>1.3141407658690137E-3</c:v>
                </c:pt>
                <c:pt idx="464">
                  <c:v>1.1750329009212258E-3</c:v>
                </c:pt>
                <c:pt idx="465">
                  <c:v>1.2949287789171596E-3</c:v>
                </c:pt>
                <c:pt idx="466">
                  <c:v>9.6511035035326683E-4</c:v>
                </c:pt>
                <c:pt idx="467">
                  <c:v>1.3144682793245093E-3</c:v>
                </c:pt>
                <c:pt idx="468">
                  <c:v>1.163563829787234E-3</c:v>
                </c:pt>
                <c:pt idx="469">
                  <c:v>1.5185889929742388E-3</c:v>
                </c:pt>
                <c:pt idx="470">
                  <c:v>2.0049327711035088E-3</c:v>
                </c:pt>
                <c:pt idx="471">
                  <c:v>2.1974172385790035E-3</c:v>
                </c:pt>
                <c:pt idx="472">
                  <c:v>1.8444340940847695E-3</c:v>
                </c:pt>
                <c:pt idx="473">
                  <c:v>1.3563453373171882E-3</c:v>
                </c:pt>
                <c:pt idx="474">
                  <c:v>1.6514783716025309E-3</c:v>
                </c:pt>
                <c:pt idx="475">
                  <c:v>1.6569842885947575E-3</c:v>
                </c:pt>
                <c:pt idx="476">
                  <c:v>2.0153570204961809E-3</c:v>
                </c:pt>
                <c:pt idx="477">
                  <c:v>2.0038334204565255E-3</c:v>
                </c:pt>
                <c:pt idx="478">
                  <c:v>1.9872602423747759E-3</c:v>
                </c:pt>
                <c:pt idx="479">
                  <c:v>2.4570024570024569E-3</c:v>
                </c:pt>
                <c:pt idx="480">
                  <c:v>2.2229895972719817E-3</c:v>
                </c:pt>
                <c:pt idx="481">
                  <c:v>1.963043571032305E-3</c:v>
                </c:pt>
                <c:pt idx="482">
                  <c:v>1.9589055679761526E-3</c:v>
                </c:pt>
                <c:pt idx="483">
                  <c:v>1.9431122870845047E-3</c:v>
                </c:pt>
                <c:pt idx="484">
                  <c:v>1.8551853348517688E-3</c:v>
                </c:pt>
                <c:pt idx="485">
                  <c:v>2.1300258242068952E-3</c:v>
                </c:pt>
                <c:pt idx="486">
                  <c:v>1.8985121442869229E-3</c:v>
                </c:pt>
                <c:pt idx="487">
                  <c:v>1.8544966214055806E-3</c:v>
                </c:pt>
                <c:pt idx="488">
                  <c:v>1.7511620365365907E-3</c:v>
                </c:pt>
                <c:pt idx="489">
                  <c:v>1.8771670236964731E-3</c:v>
                </c:pt>
                <c:pt idx="490">
                  <c:v>1.8782213680440291E-3</c:v>
                </c:pt>
                <c:pt idx="491">
                  <c:v>1.7740981667652277E-3</c:v>
                </c:pt>
                <c:pt idx="492">
                  <c:v>1.7875218056123878E-3</c:v>
                </c:pt>
                <c:pt idx="493">
                  <c:v>2.659326304002986E-3</c:v>
                </c:pt>
                <c:pt idx="494">
                  <c:v>2.3123538167127366E-3</c:v>
                </c:pt>
                <c:pt idx="495">
                  <c:v>2.2413890937978778E-3</c:v>
                </c:pt>
                <c:pt idx="496">
                  <c:v>3.4586600673842394E-3</c:v>
                </c:pt>
                <c:pt idx="497">
                  <c:v>4.2539159109645508E-3</c:v>
                </c:pt>
                <c:pt idx="498">
                  <c:v>4.193197701506445E-3</c:v>
                </c:pt>
                <c:pt idx="499">
                  <c:v>5.0877639277537526E-3</c:v>
                </c:pt>
                <c:pt idx="500">
                  <c:v>3.7980146741476047E-3</c:v>
                </c:pt>
                <c:pt idx="501">
                  <c:v>1.5267175572519084E-3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6035936"/>
        <c:axId val="-626035392"/>
      </c:lineChart>
      <c:catAx>
        <c:axId val="-626035936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35392"/>
        <c:crosses val="autoZero"/>
        <c:auto val="1"/>
        <c:lblAlgn val="ctr"/>
        <c:lblOffset val="100"/>
        <c:noMultiLvlLbl val="0"/>
      </c:catAx>
      <c:valAx>
        <c:axId val="-62603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35936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CSR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Sheet2!$A$119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Sheet2!$B$118:$SI$118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Sheet2!$B$119:$SI$119</c:f>
              <c:numCache>
                <c:formatCode>0.0%</c:formatCode>
                <c:ptCount val="502"/>
                <c:pt idx="0">
                  <c:v>3.4085310480187696E-2</c:v>
                </c:pt>
                <c:pt idx="1">
                  <c:v>2.3303439022667891E-2</c:v>
                </c:pt>
                <c:pt idx="2">
                  <c:v>2.2482496551365139E-2</c:v>
                </c:pt>
                <c:pt idx="3">
                  <c:v>2.3118432847129652E-2</c:v>
                </c:pt>
                <c:pt idx="4">
                  <c:v>1.7441845676421586E-2</c:v>
                </c:pt>
                <c:pt idx="5">
                  <c:v>1.7592968870289084E-2</c:v>
                </c:pt>
                <c:pt idx="6">
                  <c:v>1.7247879832900166E-2</c:v>
                </c:pt>
                <c:pt idx="7">
                  <c:v>1.6542693996269613E-2</c:v>
                </c:pt>
                <c:pt idx="8">
                  <c:v>1.70630003343758E-2</c:v>
                </c:pt>
                <c:pt idx="9">
                  <c:v>1.7473419931783373E-2</c:v>
                </c:pt>
                <c:pt idx="10">
                  <c:v>1.8242244476422621E-2</c:v>
                </c:pt>
                <c:pt idx="11">
                  <c:v>2.1563361776468719E-2</c:v>
                </c:pt>
                <c:pt idx="12">
                  <c:v>1.7775782686555698E-2</c:v>
                </c:pt>
                <c:pt idx="13">
                  <c:v>1.8722886429021431E-2</c:v>
                </c:pt>
                <c:pt idx="14">
                  <c:v>1.9718687078831704E-2</c:v>
                </c:pt>
                <c:pt idx="15">
                  <c:v>2.2695195353872672E-2</c:v>
                </c:pt>
                <c:pt idx="16">
                  <c:v>2.6481757117777269E-2</c:v>
                </c:pt>
                <c:pt idx="17">
                  <c:v>3.2021678286337243E-2</c:v>
                </c:pt>
                <c:pt idx="18">
                  <c:v>4.6914750277017921E-2</c:v>
                </c:pt>
                <c:pt idx="19">
                  <c:v>1.7999744342368982E-2</c:v>
                </c:pt>
                <c:pt idx="20">
                  <c:v>1.9797827878928111E-2</c:v>
                </c:pt>
                <c:pt idx="21">
                  <c:v>1.9273733622251158E-2</c:v>
                </c:pt>
                <c:pt idx="22">
                  <c:v>2.24693950932137E-2</c:v>
                </c:pt>
                <c:pt idx="23">
                  <c:v>3.1568999946554981E-2</c:v>
                </c:pt>
                <c:pt idx="24">
                  <c:v>6.8440141470826027E-2</c:v>
                </c:pt>
                <c:pt idx="25">
                  <c:v>0.10776011449826321</c:v>
                </c:pt>
                <c:pt idx="26">
                  <c:v>1.2366342522789205E-2</c:v>
                </c:pt>
                <c:pt idx="27">
                  <c:v>1.2536833187379302E-2</c:v>
                </c:pt>
                <c:pt idx="28">
                  <c:v>1.3686149571080001E-2</c:v>
                </c:pt>
                <c:pt idx="29">
                  <c:v>2.5418642592076011E-2</c:v>
                </c:pt>
                <c:pt idx="30">
                  <c:v>1.1284509061759965E-2</c:v>
                </c:pt>
                <c:pt idx="31">
                  <c:v>7.7607026497459614E-3</c:v>
                </c:pt>
                <c:pt idx="32">
                  <c:v>6.483857509444314E-3</c:v>
                </c:pt>
                <c:pt idx="33">
                  <c:v>5.6817042821836758E-3</c:v>
                </c:pt>
                <c:pt idx="34">
                  <c:v>6.241754216260614E-3</c:v>
                </c:pt>
                <c:pt idx="35">
                  <c:v>6.6683167177031292E-3</c:v>
                </c:pt>
                <c:pt idx="36">
                  <c:v>7.497309239222795E-3</c:v>
                </c:pt>
                <c:pt idx="37">
                  <c:v>7.9535731976403835E-3</c:v>
                </c:pt>
                <c:pt idx="38">
                  <c:v>9.3719297746009591E-3</c:v>
                </c:pt>
                <c:pt idx="39">
                  <c:v>1.3083551298164567E-2</c:v>
                </c:pt>
                <c:pt idx="40">
                  <c:v>1.6818824956205364E-2</c:v>
                </c:pt>
                <c:pt idx="41">
                  <c:v>7.4449844837114398E-3</c:v>
                </c:pt>
                <c:pt idx="42">
                  <c:v>9.8174414620540457E-3</c:v>
                </c:pt>
                <c:pt idx="43">
                  <c:v>6.6153265548341928E-3</c:v>
                </c:pt>
                <c:pt idx="44">
                  <c:v>6.6613317144512815E-3</c:v>
                </c:pt>
                <c:pt idx="45">
                  <c:v>7.3270916323429497E-3</c:v>
                </c:pt>
                <c:pt idx="46">
                  <c:v>9.1315999543847646E-3</c:v>
                </c:pt>
                <c:pt idx="47">
                  <c:v>9.1752234899347904E-3</c:v>
                </c:pt>
                <c:pt idx="48">
                  <c:v>5.5241133050117847E-3</c:v>
                </c:pt>
                <c:pt idx="49">
                  <c:v>5.9815955219320498E-3</c:v>
                </c:pt>
                <c:pt idx="50">
                  <c:v>6.5145790300036891E-3</c:v>
                </c:pt>
                <c:pt idx="51">
                  <c:v>6.6979541623000865E-3</c:v>
                </c:pt>
                <c:pt idx="52">
                  <c:v>7.7122758880415337E-3</c:v>
                </c:pt>
                <c:pt idx="53">
                  <c:v>8.0342574109812555E-3</c:v>
                </c:pt>
                <c:pt idx="54">
                  <c:v>1.0654772291048683E-2</c:v>
                </c:pt>
                <c:pt idx="55">
                  <c:v>7.7128664758922306E-3</c:v>
                </c:pt>
                <c:pt idx="56">
                  <c:v>8.0688369301986675E-3</c:v>
                </c:pt>
                <c:pt idx="57">
                  <c:v>9.3122469217420054E-3</c:v>
                </c:pt>
                <c:pt idx="58">
                  <c:v>1.3728609677544527E-2</c:v>
                </c:pt>
                <c:pt idx="59">
                  <c:v>1.6951285701924817E-2</c:v>
                </c:pt>
                <c:pt idx="60">
                  <c:v>7.5503312319968562E-3</c:v>
                </c:pt>
                <c:pt idx="61">
                  <c:v>8.0438908751950602E-3</c:v>
                </c:pt>
                <c:pt idx="62">
                  <c:v>6.9594138388056719E-3</c:v>
                </c:pt>
                <c:pt idx="63">
                  <c:v>6.727549239217567E-3</c:v>
                </c:pt>
                <c:pt idx="64">
                  <c:v>7.5652719415290857E-3</c:v>
                </c:pt>
                <c:pt idx="65">
                  <c:v>1.0088540452767754E-2</c:v>
                </c:pt>
                <c:pt idx="66">
                  <c:v>1.2613793567975626E-2</c:v>
                </c:pt>
                <c:pt idx="67">
                  <c:v>2.3631622856455415E-2</c:v>
                </c:pt>
                <c:pt idx="68">
                  <c:v>1.637701597938691E-2</c:v>
                </c:pt>
                <c:pt idx="69">
                  <c:v>4.6033497417666625E-3</c:v>
                </c:pt>
                <c:pt idx="70">
                  <c:v>5.7586660001038093E-3</c:v>
                </c:pt>
                <c:pt idx="71">
                  <c:v>6.6874435225499056E-3</c:v>
                </c:pt>
                <c:pt idx="72">
                  <c:v>7.3822530636350218E-3</c:v>
                </c:pt>
                <c:pt idx="73">
                  <c:v>6.981533477604402E-3</c:v>
                </c:pt>
                <c:pt idx="74">
                  <c:v>5.6350729828268126E-3</c:v>
                </c:pt>
                <c:pt idx="75">
                  <c:v>5.6534693908236377E-3</c:v>
                </c:pt>
                <c:pt idx="76">
                  <c:v>5.7152995146430791E-3</c:v>
                </c:pt>
                <c:pt idx="77">
                  <c:v>7.51752104171363E-3</c:v>
                </c:pt>
                <c:pt idx="78">
                  <c:v>9.9827481699072129E-3</c:v>
                </c:pt>
                <c:pt idx="79">
                  <c:v>1.1004959142480619E-2</c:v>
                </c:pt>
                <c:pt idx="80">
                  <c:v>1.4416679763214417E-2</c:v>
                </c:pt>
                <c:pt idx="81">
                  <c:v>2.0032030767742799E-2</c:v>
                </c:pt>
                <c:pt idx="82">
                  <c:v>2.2259650267937536E-2</c:v>
                </c:pt>
                <c:pt idx="83">
                  <c:v>8.9327176286331522E-3</c:v>
                </c:pt>
                <c:pt idx="84">
                  <c:v>1.3028388562578118E-2</c:v>
                </c:pt>
                <c:pt idx="85">
                  <c:v>8.81654253339011E-3</c:v>
                </c:pt>
                <c:pt idx="86">
                  <c:v>7.9020192848186111E-3</c:v>
                </c:pt>
                <c:pt idx="87">
                  <c:v>8.0529007190388996E-3</c:v>
                </c:pt>
                <c:pt idx="88">
                  <c:v>8.1169148463873173E-3</c:v>
                </c:pt>
                <c:pt idx="89">
                  <c:v>1.0462952466010613E-2</c:v>
                </c:pt>
                <c:pt idx="90">
                  <c:v>1.1444956645812753E-2</c:v>
                </c:pt>
                <c:pt idx="91">
                  <c:v>1.36752538180338E-2</c:v>
                </c:pt>
                <c:pt idx="92">
                  <c:v>1.7281244638819682E-2</c:v>
                </c:pt>
                <c:pt idx="93">
                  <c:v>2.6866604186191814E-2</c:v>
                </c:pt>
                <c:pt idx="94">
                  <c:v>2.7138318219899149E-2</c:v>
                </c:pt>
                <c:pt idx="95">
                  <c:v>5.290510730576535E-3</c:v>
                </c:pt>
                <c:pt idx="96">
                  <c:v>4.8506352724261483E-3</c:v>
                </c:pt>
                <c:pt idx="97">
                  <c:v>4.6712930688467798E-3</c:v>
                </c:pt>
                <c:pt idx="98">
                  <c:v>7.1289044430758166E-3</c:v>
                </c:pt>
                <c:pt idx="99">
                  <c:v>8.8853872040482573E-3</c:v>
                </c:pt>
                <c:pt idx="100">
                  <c:v>1.0692629643488152E-2</c:v>
                </c:pt>
                <c:pt idx="101">
                  <c:v>1.0667820862082135E-2</c:v>
                </c:pt>
                <c:pt idx="102">
                  <c:v>6.4876320778210908E-3</c:v>
                </c:pt>
                <c:pt idx="103">
                  <c:v>6.9328347173102803E-3</c:v>
                </c:pt>
                <c:pt idx="104">
                  <c:v>8.1502832720405528E-3</c:v>
                </c:pt>
                <c:pt idx="105">
                  <c:v>8.4296302343057853E-3</c:v>
                </c:pt>
                <c:pt idx="106">
                  <c:v>9.4610981077803778E-3</c:v>
                </c:pt>
                <c:pt idx="107">
                  <c:v>1.3968731023956184E-2</c:v>
                </c:pt>
                <c:pt idx="108">
                  <c:v>2.4668372169825994E-2</c:v>
                </c:pt>
                <c:pt idx="109">
                  <c:v>1.0596679904294418E-2</c:v>
                </c:pt>
                <c:pt idx="110">
                  <c:v>9.0127496220860845E-3</c:v>
                </c:pt>
                <c:pt idx="111">
                  <c:v>7.9446399296253349E-3</c:v>
                </c:pt>
                <c:pt idx="112">
                  <c:v>8.8126930567788524E-3</c:v>
                </c:pt>
                <c:pt idx="113">
                  <c:v>1.0092909489316234E-2</c:v>
                </c:pt>
                <c:pt idx="114">
                  <c:v>1.1191999549693228E-2</c:v>
                </c:pt>
                <c:pt idx="115">
                  <c:v>1.3343249416866678E-2</c:v>
                </c:pt>
                <c:pt idx="116">
                  <c:v>7.0062433305488623E-3</c:v>
                </c:pt>
                <c:pt idx="117">
                  <c:v>7.5799390940236014E-3</c:v>
                </c:pt>
                <c:pt idx="118">
                  <c:v>1.0675962619369345E-2</c:v>
                </c:pt>
                <c:pt idx="119">
                  <c:v>3.6171751332713088E-2</c:v>
                </c:pt>
                <c:pt idx="120">
                  <c:v>2.0437208002067019E-2</c:v>
                </c:pt>
                <c:pt idx="121">
                  <c:v>1.8098290322163781E-2</c:v>
                </c:pt>
                <c:pt idx="122">
                  <c:v>1.8515873299289363E-2</c:v>
                </c:pt>
                <c:pt idx="123">
                  <c:v>1.8145084691216205E-2</c:v>
                </c:pt>
                <c:pt idx="124">
                  <c:v>1.7675282670872202E-2</c:v>
                </c:pt>
                <c:pt idx="125">
                  <c:v>1.7474413338365562E-2</c:v>
                </c:pt>
                <c:pt idx="126">
                  <c:v>2.1220604208797324E-2</c:v>
                </c:pt>
                <c:pt idx="127">
                  <c:v>1.9273816339649082E-2</c:v>
                </c:pt>
                <c:pt idx="128">
                  <c:v>2.1169815887001339E-2</c:v>
                </c:pt>
                <c:pt idx="129">
                  <c:v>2.448969103072561E-2</c:v>
                </c:pt>
                <c:pt idx="130">
                  <c:v>1.9092829073409312E-2</c:v>
                </c:pt>
                <c:pt idx="131">
                  <c:v>2.1282135851545821E-2</c:v>
                </c:pt>
                <c:pt idx="132">
                  <c:v>2.4577626592014453E-2</c:v>
                </c:pt>
                <c:pt idx="133">
                  <c:v>2.5762873835327847E-2</c:v>
                </c:pt>
                <c:pt idx="134">
                  <c:v>2.4506940331543083E-2</c:v>
                </c:pt>
                <c:pt idx="135">
                  <c:v>3.8440302810939478E-2</c:v>
                </c:pt>
                <c:pt idx="136">
                  <c:v>8.7993904332884204E-2</c:v>
                </c:pt>
                <c:pt idx="137">
                  <c:v>2.0181513935786509E-2</c:v>
                </c:pt>
                <c:pt idx="138">
                  <c:v>1.9204247451828214E-2</c:v>
                </c:pt>
                <c:pt idx="139">
                  <c:v>2.1546003660627939E-2</c:v>
                </c:pt>
                <c:pt idx="140">
                  <c:v>2.3206843707455082E-2</c:v>
                </c:pt>
                <c:pt idx="141">
                  <c:v>2.663117812937978E-2</c:v>
                </c:pt>
                <c:pt idx="142">
                  <c:v>3.1596855643282622E-2</c:v>
                </c:pt>
                <c:pt idx="143">
                  <c:v>6.7065040847494609E-2</c:v>
                </c:pt>
                <c:pt idx="144">
                  <c:v>0.11709761145100832</c:v>
                </c:pt>
                <c:pt idx="145">
                  <c:v>1.0134950852579558E-2</c:v>
                </c:pt>
                <c:pt idx="146">
                  <c:v>5.9270410794686297E-3</c:v>
                </c:pt>
                <c:pt idx="147">
                  <c:v>6.297400346620451E-3</c:v>
                </c:pt>
                <c:pt idx="148">
                  <c:v>6.9117928375099424E-3</c:v>
                </c:pt>
                <c:pt idx="149">
                  <c:v>7.964737274116989E-3</c:v>
                </c:pt>
                <c:pt idx="150">
                  <c:v>9.5183679136218117E-3</c:v>
                </c:pt>
                <c:pt idx="151">
                  <c:v>1.0880162970951734E-2</c:v>
                </c:pt>
                <c:pt idx="152">
                  <c:v>1.0825766937086981E-2</c:v>
                </c:pt>
                <c:pt idx="153">
                  <c:v>7.4194333521449222E-3</c:v>
                </c:pt>
                <c:pt idx="154">
                  <c:v>7.2370477507403934E-3</c:v>
                </c:pt>
                <c:pt idx="155">
                  <c:v>8.9371798826023714E-3</c:v>
                </c:pt>
                <c:pt idx="156">
                  <c:v>1.4160721432320188E-2</c:v>
                </c:pt>
                <c:pt idx="157">
                  <c:v>1.892367342193195E-2</c:v>
                </c:pt>
                <c:pt idx="158">
                  <c:v>5.77114021496923E-3</c:v>
                </c:pt>
                <c:pt idx="159">
                  <c:v>5.9260159698532929E-3</c:v>
                </c:pt>
                <c:pt idx="160">
                  <c:v>6.2702474117294653E-3</c:v>
                </c:pt>
                <c:pt idx="161">
                  <c:v>7.0785686761063943E-3</c:v>
                </c:pt>
                <c:pt idx="162">
                  <c:v>8.0849517904005019E-3</c:v>
                </c:pt>
                <c:pt idx="163">
                  <c:v>8.5512394280146189E-3</c:v>
                </c:pt>
                <c:pt idx="164">
                  <c:v>8.2833949900604064E-3</c:v>
                </c:pt>
                <c:pt idx="165">
                  <c:v>8.3529925731760588E-3</c:v>
                </c:pt>
                <c:pt idx="166">
                  <c:v>9.338539404112247E-3</c:v>
                </c:pt>
                <c:pt idx="167">
                  <c:v>7.3705512618049088E-3</c:v>
                </c:pt>
                <c:pt idx="168">
                  <c:v>7.4742966240534583E-3</c:v>
                </c:pt>
                <c:pt idx="169">
                  <c:v>8.5252968458326122E-3</c:v>
                </c:pt>
                <c:pt idx="170">
                  <c:v>1.2847657420979708E-2</c:v>
                </c:pt>
                <c:pt idx="171">
                  <c:v>1.6055084309542791E-2</c:v>
                </c:pt>
                <c:pt idx="172">
                  <c:v>6.550776809397499E-3</c:v>
                </c:pt>
                <c:pt idx="173">
                  <c:v>7.3866565683756201E-3</c:v>
                </c:pt>
                <c:pt idx="174">
                  <c:v>8.2107014139173821E-3</c:v>
                </c:pt>
                <c:pt idx="175">
                  <c:v>1.9326364790699942E-2</c:v>
                </c:pt>
                <c:pt idx="176">
                  <c:v>1.6533473889823347E-2</c:v>
                </c:pt>
                <c:pt idx="177">
                  <c:v>1.5469537706420662E-2</c:v>
                </c:pt>
                <c:pt idx="178">
                  <c:v>1.5084390427016269E-2</c:v>
                </c:pt>
                <c:pt idx="179">
                  <c:v>1.4813431338348835E-2</c:v>
                </c:pt>
                <c:pt idx="180">
                  <c:v>1.5227383922153699E-2</c:v>
                </c:pt>
                <c:pt idx="181">
                  <c:v>2.1361392969106958E-2</c:v>
                </c:pt>
                <c:pt idx="182">
                  <c:v>3.2537905726637464E-2</c:v>
                </c:pt>
                <c:pt idx="183">
                  <c:v>1.7749101157652009E-2</c:v>
                </c:pt>
                <c:pt idx="184">
                  <c:v>2.2449139600207259E-2</c:v>
                </c:pt>
                <c:pt idx="185">
                  <c:v>4.2018187794456006E-2</c:v>
                </c:pt>
                <c:pt idx="186">
                  <c:v>7.5587798632645198E-2</c:v>
                </c:pt>
                <c:pt idx="187">
                  <c:v>7.6581546868432111E-3</c:v>
                </c:pt>
                <c:pt idx="188">
                  <c:v>6.1650020142525732E-3</c:v>
                </c:pt>
                <c:pt idx="189">
                  <c:v>6.141022416666436E-3</c:v>
                </c:pt>
                <c:pt idx="190">
                  <c:v>6.8859661846578249E-3</c:v>
                </c:pt>
                <c:pt idx="191">
                  <c:v>6.4436117297203589E-3</c:v>
                </c:pt>
                <c:pt idx="192">
                  <c:v>6.07775187098603E-3</c:v>
                </c:pt>
                <c:pt idx="193">
                  <c:v>6.1630051987254736E-3</c:v>
                </c:pt>
                <c:pt idx="194">
                  <c:v>6.1419301861720572E-3</c:v>
                </c:pt>
                <c:pt idx="195">
                  <c:v>8.6872880348707691E-3</c:v>
                </c:pt>
                <c:pt idx="196">
                  <c:v>9.7655255235935424E-3</c:v>
                </c:pt>
                <c:pt idx="197">
                  <c:v>9.864468060649759E-3</c:v>
                </c:pt>
                <c:pt idx="198">
                  <c:v>9.9214573156975183E-3</c:v>
                </c:pt>
                <c:pt idx="199">
                  <c:v>9.6641674688504146E-3</c:v>
                </c:pt>
                <c:pt idx="200">
                  <c:v>9.03189235150419E-3</c:v>
                </c:pt>
                <c:pt idx="201">
                  <c:v>8.8790322364380898E-3</c:v>
                </c:pt>
                <c:pt idx="202">
                  <c:v>9.6072908572908573E-3</c:v>
                </c:pt>
                <c:pt idx="203">
                  <c:v>9.9784950843994288E-3</c:v>
                </c:pt>
                <c:pt idx="204">
                  <c:v>1.2125403181514066E-2</c:v>
                </c:pt>
                <c:pt idx="205">
                  <c:v>1.5645309298437479E-2</c:v>
                </c:pt>
                <c:pt idx="206">
                  <c:v>1.622301047092534E-2</c:v>
                </c:pt>
                <c:pt idx="207">
                  <c:v>1.0027720465615907E-2</c:v>
                </c:pt>
                <c:pt idx="208">
                  <c:v>1.1319786673867549E-2</c:v>
                </c:pt>
                <c:pt idx="209">
                  <c:v>3.3676056190486164E-2</c:v>
                </c:pt>
                <c:pt idx="210">
                  <c:v>2.6115165861600953E-2</c:v>
                </c:pt>
                <c:pt idx="211">
                  <c:v>2.2556595492142777E-2</c:v>
                </c:pt>
                <c:pt idx="212">
                  <c:v>2.2592724410869774E-2</c:v>
                </c:pt>
                <c:pt idx="213">
                  <c:v>2.6653304070940159E-2</c:v>
                </c:pt>
                <c:pt idx="214">
                  <c:v>2.0352486533916928E-2</c:v>
                </c:pt>
                <c:pt idx="215">
                  <c:v>1.9244153492728823E-2</c:v>
                </c:pt>
                <c:pt idx="216">
                  <c:v>1.8514637413946333E-2</c:v>
                </c:pt>
                <c:pt idx="217">
                  <c:v>2.0458153045356024E-2</c:v>
                </c:pt>
                <c:pt idx="218">
                  <c:v>2.1655540720961281E-2</c:v>
                </c:pt>
                <c:pt idx="219">
                  <c:v>2.8808818648023447E-2</c:v>
                </c:pt>
                <c:pt idx="220">
                  <c:v>1.6651419583674387E-2</c:v>
                </c:pt>
                <c:pt idx="221">
                  <c:v>1.6790777996546147E-2</c:v>
                </c:pt>
                <c:pt idx="222">
                  <c:v>1.6336046419247113E-2</c:v>
                </c:pt>
                <c:pt idx="223">
                  <c:v>1.7831772927252191E-2</c:v>
                </c:pt>
                <c:pt idx="224">
                  <c:v>1.9579441311244273E-2</c:v>
                </c:pt>
                <c:pt idx="225">
                  <c:v>2.2049455942858336E-2</c:v>
                </c:pt>
                <c:pt idx="226">
                  <c:v>2.4178276138380951E-2</c:v>
                </c:pt>
                <c:pt idx="227">
                  <c:v>3.4089694819627286E-2</c:v>
                </c:pt>
                <c:pt idx="228">
                  <c:v>5.111172859247453E-2</c:v>
                </c:pt>
                <c:pt idx="229">
                  <c:v>1.597683753372376E-2</c:v>
                </c:pt>
                <c:pt idx="230">
                  <c:v>1.7386188051766314E-2</c:v>
                </c:pt>
                <c:pt idx="231">
                  <c:v>1.9580512588612393E-2</c:v>
                </c:pt>
                <c:pt idx="232">
                  <c:v>2.2868380457798772E-2</c:v>
                </c:pt>
                <c:pt idx="233">
                  <c:v>3.5913730727741046E-2</c:v>
                </c:pt>
                <c:pt idx="234">
                  <c:v>5.2273267742881005E-2</c:v>
                </c:pt>
                <c:pt idx="235">
                  <c:v>9.3673587736971431E-2</c:v>
                </c:pt>
                <c:pt idx="236">
                  <c:v>6.6664102662718104E-3</c:v>
                </c:pt>
                <c:pt idx="237">
                  <c:v>6.1443372727754521E-3</c:v>
                </c:pt>
                <c:pt idx="238">
                  <c:v>5.9041563019949592E-3</c:v>
                </c:pt>
                <c:pt idx="239">
                  <c:v>5.8098569786271433E-3</c:v>
                </c:pt>
                <c:pt idx="240">
                  <c:v>6.1293788424063127E-3</c:v>
                </c:pt>
                <c:pt idx="241">
                  <c:v>6.3684468617691272E-3</c:v>
                </c:pt>
                <c:pt idx="242">
                  <c:v>6.1122237994309086E-3</c:v>
                </c:pt>
                <c:pt idx="243">
                  <c:v>5.9633452195870986E-3</c:v>
                </c:pt>
                <c:pt idx="244">
                  <c:v>6.0618396697474123E-3</c:v>
                </c:pt>
                <c:pt idx="245">
                  <c:v>8.2747272492284807E-3</c:v>
                </c:pt>
                <c:pt idx="246">
                  <c:v>1.0150280295121373E-2</c:v>
                </c:pt>
                <c:pt idx="247">
                  <c:v>1.0864290483010944E-2</c:v>
                </c:pt>
                <c:pt idx="248">
                  <c:v>1.7467369324100743E-2</c:v>
                </c:pt>
                <c:pt idx="249">
                  <c:v>6.9894819668906332E-3</c:v>
                </c:pt>
                <c:pt idx="250">
                  <c:v>7.2190259811645719E-3</c:v>
                </c:pt>
                <c:pt idx="251">
                  <c:v>7.5834315180634401E-3</c:v>
                </c:pt>
                <c:pt idx="252">
                  <c:v>7.3204644581475083E-3</c:v>
                </c:pt>
                <c:pt idx="253">
                  <c:v>7.2585195697895113E-3</c:v>
                </c:pt>
                <c:pt idx="254">
                  <c:v>7.7177317482565889E-3</c:v>
                </c:pt>
                <c:pt idx="255">
                  <c:v>7.4524380641971689E-3</c:v>
                </c:pt>
                <c:pt idx="256">
                  <c:v>6.8866269733428862E-3</c:v>
                </c:pt>
                <c:pt idx="257">
                  <c:v>6.9704597044426258E-3</c:v>
                </c:pt>
                <c:pt idx="258">
                  <c:v>7.6642415231435836E-3</c:v>
                </c:pt>
                <c:pt idx="259">
                  <c:v>7.7293903684695683E-3</c:v>
                </c:pt>
                <c:pt idx="260">
                  <c:v>7.4504561765535793E-3</c:v>
                </c:pt>
                <c:pt idx="261">
                  <c:v>6.6190811532966442E-3</c:v>
                </c:pt>
                <c:pt idx="262">
                  <c:v>6.8890148395642382E-3</c:v>
                </c:pt>
                <c:pt idx="263">
                  <c:v>7.4612258439081033E-3</c:v>
                </c:pt>
                <c:pt idx="264">
                  <c:v>5.7336096727457009E-3</c:v>
                </c:pt>
                <c:pt idx="265">
                  <c:v>5.4330759075706348E-3</c:v>
                </c:pt>
                <c:pt idx="266">
                  <c:v>6.6592954503214667E-3</c:v>
                </c:pt>
                <c:pt idx="267">
                  <c:v>7.9869310165589964E-3</c:v>
                </c:pt>
                <c:pt idx="268">
                  <c:v>6.369445638797871E-3</c:v>
                </c:pt>
                <c:pt idx="269">
                  <c:v>6.4243894074128508E-3</c:v>
                </c:pt>
                <c:pt idx="270">
                  <c:v>2.2715312293227877E-2</c:v>
                </c:pt>
                <c:pt idx="271">
                  <c:v>1.8080201454749676E-2</c:v>
                </c:pt>
                <c:pt idx="272">
                  <c:v>2.1272558610220947E-2</c:v>
                </c:pt>
                <c:pt idx="273">
                  <c:v>2.1613733545485327E-2</c:v>
                </c:pt>
                <c:pt idx="274">
                  <c:v>2.5411516088612533E-2</c:v>
                </c:pt>
                <c:pt idx="275">
                  <c:v>1.9817785391683537E-2</c:v>
                </c:pt>
                <c:pt idx="276">
                  <c:v>2.0661490719056794E-2</c:v>
                </c:pt>
                <c:pt idx="277">
                  <c:v>1.5975239114204589E-2</c:v>
                </c:pt>
                <c:pt idx="278">
                  <c:v>1.934891315440351E-2</c:v>
                </c:pt>
                <c:pt idx="279">
                  <c:v>1.8818259819961318E-2</c:v>
                </c:pt>
                <c:pt idx="280">
                  <c:v>2.0189927825118706E-2</c:v>
                </c:pt>
                <c:pt idx="281">
                  <c:v>1.6655186184825931E-2</c:v>
                </c:pt>
                <c:pt idx="282">
                  <c:v>1.7339775202670986E-2</c:v>
                </c:pt>
                <c:pt idx="283">
                  <c:v>2.1129470194157535E-2</c:v>
                </c:pt>
                <c:pt idx="284">
                  <c:v>2.4547651886547679E-2</c:v>
                </c:pt>
                <c:pt idx="285">
                  <c:v>2.8113020407828693E-2</c:v>
                </c:pt>
                <c:pt idx="286">
                  <c:v>1.7178554258992177E-2</c:v>
                </c:pt>
                <c:pt idx="287">
                  <c:v>2.0114538872980713E-2</c:v>
                </c:pt>
                <c:pt idx="288">
                  <c:v>2.3988679553524666E-2</c:v>
                </c:pt>
                <c:pt idx="289">
                  <c:v>3.6124727504847701E-2</c:v>
                </c:pt>
                <c:pt idx="290">
                  <c:v>4.2863317011980116E-2</c:v>
                </c:pt>
                <c:pt idx="291">
                  <c:v>6.194665424065663E-2</c:v>
                </c:pt>
                <c:pt idx="292">
                  <c:v>7.3364160057864686E-3</c:v>
                </c:pt>
                <c:pt idx="293">
                  <c:v>6.6249576934289938E-3</c:v>
                </c:pt>
                <c:pt idx="294">
                  <c:v>7.1429274518746491E-3</c:v>
                </c:pt>
                <c:pt idx="295">
                  <c:v>8.8346535810996558E-3</c:v>
                </c:pt>
                <c:pt idx="296">
                  <c:v>9.808423779647758E-3</c:v>
                </c:pt>
                <c:pt idx="297">
                  <c:v>8.7878400817473501E-3</c:v>
                </c:pt>
                <c:pt idx="298">
                  <c:v>5.8861053119925767E-3</c:v>
                </c:pt>
                <c:pt idx="299">
                  <c:v>5.7894938748369604E-3</c:v>
                </c:pt>
                <c:pt idx="300">
                  <c:v>6.1767851605267991E-3</c:v>
                </c:pt>
                <c:pt idx="301">
                  <c:v>6.3183535961075432E-3</c:v>
                </c:pt>
                <c:pt idx="302">
                  <c:v>7.8299213158058399E-3</c:v>
                </c:pt>
                <c:pt idx="303">
                  <c:v>8.6321883937256448E-3</c:v>
                </c:pt>
                <c:pt idx="304">
                  <c:v>8.279405568238276E-3</c:v>
                </c:pt>
                <c:pt idx="305">
                  <c:v>6.4192616873487863E-3</c:v>
                </c:pt>
                <c:pt idx="306">
                  <c:v>7.522598387922623E-3</c:v>
                </c:pt>
                <c:pt idx="307">
                  <c:v>7.6690257105926614E-3</c:v>
                </c:pt>
                <c:pt idx="308">
                  <c:v>8.8014891890601885E-3</c:v>
                </c:pt>
                <c:pt idx="309">
                  <c:v>6.7372473532242537E-3</c:v>
                </c:pt>
                <c:pt idx="310">
                  <c:v>7.514251166004491E-3</c:v>
                </c:pt>
                <c:pt idx="311">
                  <c:v>8.0669460225949036E-3</c:v>
                </c:pt>
                <c:pt idx="312">
                  <c:v>8.5232854411805975E-3</c:v>
                </c:pt>
                <c:pt idx="313">
                  <c:v>7.7167891971137046E-3</c:v>
                </c:pt>
                <c:pt idx="314">
                  <c:v>9.2707258881179824E-3</c:v>
                </c:pt>
                <c:pt idx="315">
                  <c:v>9.0751852405457929E-3</c:v>
                </c:pt>
                <c:pt idx="316">
                  <c:v>1.1030679076180628E-2</c:v>
                </c:pt>
                <c:pt idx="317">
                  <c:v>1.6230762047860375E-2</c:v>
                </c:pt>
                <c:pt idx="318">
                  <c:v>2.6943981361789885E-2</c:v>
                </c:pt>
                <c:pt idx="319">
                  <c:v>3.5471001875576572E-2</c:v>
                </c:pt>
                <c:pt idx="320">
                  <c:v>1.6066834023000017E-2</c:v>
                </c:pt>
                <c:pt idx="321">
                  <c:v>5.9214567231407073E-3</c:v>
                </c:pt>
                <c:pt idx="322">
                  <c:v>6.615029956047575E-3</c:v>
                </c:pt>
                <c:pt idx="323">
                  <c:v>7.2334105208991181E-3</c:v>
                </c:pt>
                <c:pt idx="324">
                  <c:v>6.9309317076898655E-3</c:v>
                </c:pt>
                <c:pt idx="325">
                  <c:v>6.3438971522535321E-3</c:v>
                </c:pt>
                <c:pt idx="326">
                  <c:v>6.2671243662016192E-3</c:v>
                </c:pt>
                <c:pt idx="327">
                  <c:v>6.8438931654564153E-3</c:v>
                </c:pt>
                <c:pt idx="328">
                  <c:v>7.246556260640768E-3</c:v>
                </c:pt>
                <c:pt idx="329">
                  <c:v>9.6808399420523616E-3</c:v>
                </c:pt>
                <c:pt idx="330">
                  <c:v>9.3190129819108302E-3</c:v>
                </c:pt>
                <c:pt idx="331">
                  <c:v>1.0976893973647288E-2</c:v>
                </c:pt>
                <c:pt idx="332">
                  <c:v>1.2478360562640638E-2</c:v>
                </c:pt>
                <c:pt idx="333">
                  <c:v>6.7197822450310472E-3</c:v>
                </c:pt>
                <c:pt idx="334">
                  <c:v>6.1009291804634486E-3</c:v>
                </c:pt>
                <c:pt idx="335">
                  <c:v>6.3757087937757447E-3</c:v>
                </c:pt>
                <c:pt idx="336">
                  <c:v>6.0035893994284896E-3</c:v>
                </c:pt>
                <c:pt idx="337">
                  <c:v>6.8429174194266241E-3</c:v>
                </c:pt>
                <c:pt idx="338">
                  <c:v>7.2159936355466504E-3</c:v>
                </c:pt>
                <c:pt idx="339">
                  <c:v>6.4822778778406793E-3</c:v>
                </c:pt>
                <c:pt idx="340">
                  <c:v>6.6855723440356167E-3</c:v>
                </c:pt>
                <c:pt idx="341">
                  <c:v>6.8939308469262335E-3</c:v>
                </c:pt>
                <c:pt idx="342">
                  <c:v>7.3292523394843535E-3</c:v>
                </c:pt>
                <c:pt idx="343">
                  <c:v>1.0400374893828897E-2</c:v>
                </c:pt>
                <c:pt idx="344">
                  <c:v>1.2449685356312716E-2</c:v>
                </c:pt>
                <c:pt idx="345">
                  <c:v>1.4948656849467711E-2</c:v>
                </c:pt>
                <c:pt idx="346">
                  <c:v>1.4856761007195074E-2</c:v>
                </c:pt>
                <c:pt idx="347">
                  <c:v>7.125100205765485E-3</c:v>
                </c:pt>
                <c:pt idx="348">
                  <c:v>6.9038491560998458E-3</c:v>
                </c:pt>
                <c:pt idx="349">
                  <c:v>7.7910121410898212E-3</c:v>
                </c:pt>
                <c:pt idx="350">
                  <c:v>7.9149945014924516E-3</c:v>
                </c:pt>
                <c:pt idx="351">
                  <c:v>8.0884418722256563E-3</c:v>
                </c:pt>
                <c:pt idx="352">
                  <c:v>7.5787128908789726E-3</c:v>
                </c:pt>
                <c:pt idx="353">
                  <c:v>7.6629439090656424E-3</c:v>
                </c:pt>
                <c:pt idx="354">
                  <c:v>7.3621053643041041E-3</c:v>
                </c:pt>
                <c:pt idx="355">
                  <c:v>7.3761558599148343E-3</c:v>
                </c:pt>
                <c:pt idx="356">
                  <c:v>8.046349657072906E-3</c:v>
                </c:pt>
                <c:pt idx="357">
                  <c:v>8.095014150273961E-3</c:v>
                </c:pt>
                <c:pt idx="358">
                  <c:v>7.7883671039564572E-3</c:v>
                </c:pt>
                <c:pt idx="359">
                  <c:v>8.2515360150596708E-3</c:v>
                </c:pt>
                <c:pt idx="360">
                  <c:v>8.8564009475046602E-3</c:v>
                </c:pt>
                <c:pt idx="361">
                  <c:v>8.7004582946572841E-3</c:v>
                </c:pt>
                <c:pt idx="362">
                  <c:v>9.2293650647943919E-3</c:v>
                </c:pt>
                <c:pt idx="363">
                  <c:v>1.0723952264340031E-2</c:v>
                </c:pt>
                <c:pt idx="364">
                  <c:v>1.1237914090981137E-2</c:v>
                </c:pt>
                <c:pt idx="365">
                  <c:v>1.3877474833628443E-2</c:v>
                </c:pt>
                <c:pt idx="366">
                  <c:v>1.6538743875139747E-2</c:v>
                </c:pt>
                <c:pt idx="367">
                  <c:v>1.2875053774929776E-2</c:v>
                </c:pt>
                <c:pt idx="368">
                  <c:v>6.9839369450264395E-3</c:v>
                </c:pt>
                <c:pt idx="369">
                  <c:v>7.0404258657943341E-3</c:v>
                </c:pt>
                <c:pt idx="370">
                  <c:v>6.1163266219907168E-3</c:v>
                </c:pt>
                <c:pt idx="371">
                  <c:v>6.4306300595670064E-3</c:v>
                </c:pt>
                <c:pt idx="372">
                  <c:v>7.6608515567411981E-3</c:v>
                </c:pt>
                <c:pt idx="373">
                  <c:v>8.2888257937218674E-3</c:v>
                </c:pt>
                <c:pt idx="374">
                  <c:v>6.1937167566808466E-3</c:v>
                </c:pt>
                <c:pt idx="375">
                  <c:v>6.9120738838759953E-3</c:v>
                </c:pt>
                <c:pt idx="376">
                  <c:v>7.8439473359556335E-3</c:v>
                </c:pt>
                <c:pt idx="377">
                  <c:v>8.7369480258488244E-3</c:v>
                </c:pt>
                <c:pt idx="378">
                  <c:v>7.539021705382596E-3</c:v>
                </c:pt>
                <c:pt idx="379">
                  <c:v>8.4694427925373749E-3</c:v>
                </c:pt>
                <c:pt idx="380">
                  <c:v>7.3203935505427474E-3</c:v>
                </c:pt>
                <c:pt idx="381">
                  <c:v>6.2666078555829287E-3</c:v>
                </c:pt>
                <c:pt idx="382">
                  <c:v>1.8341227183226012E-2</c:v>
                </c:pt>
                <c:pt idx="383">
                  <c:v>1.12791103681053E-2</c:v>
                </c:pt>
                <c:pt idx="384">
                  <c:v>1.0349767031859967E-2</c:v>
                </c:pt>
                <c:pt idx="385">
                  <c:v>1.0205623251525114E-2</c:v>
                </c:pt>
                <c:pt idx="386">
                  <c:v>1.4486344714009058E-2</c:v>
                </c:pt>
                <c:pt idx="387">
                  <c:v>1.1744650561829629E-2</c:v>
                </c:pt>
                <c:pt idx="388">
                  <c:v>1.2535332432100282E-2</c:v>
                </c:pt>
                <c:pt idx="389">
                  <c:v>8.7086903616359398E-3</c:v>
                </c:pt>
                <c:pt idx="390">
                  <c:v>9.0855184474215814E-3</c:v>
                </c:pt>
                <c:pt idx="391">
                  <c:v>9.8183283807769042E-3</c:v>
                </c:pt>
                <c:pt idx="392">
                  <c:v>9.9843064423681006E-3</c:v>
                </c:pt>
                <c:pt idx="393">
                  <c:v>9.0633330719774186E-3</c:v>
                </c:pt>
                <c:pt idx="394">
                  <c:v>1.0746519717347814E-2</c:v>
                </c:pt>
                <c:pt idx="395">
                  <c:v>1.2370475635647445E-2</c:v>
                </c:pt>
                <c:pt idx="396">
                  <c:v>8.6518070105839548E-3</c:v>
                </c:pt>
                <c:pt idx="397">
                  <c:v>1.190036631460303E-2</c:v>
                </c:pt>
                <c:pt idx="398">
                  <c:v>1.3386835634849206E-2</c:v>
                </c:pt>
                <c:pt idx="399">
                  <c:v>1.4187313418645776E-2</c:v>
                </c:pt>
                <c:pt idx="400">
                  <c:v>7.6308172922313596E-3</c:v>
                </c:pt>
                <c:pt idx="401">
                  <c:v>7.9791737694258104E-3</c:v>
                </c:pt>
                <c:pt idx="402">
                  <c:v>8.2369309019292535E-3</c:v>
                </c:pt>
                <c:pt idx="403">
                  <c:v>9.1106928338576428E-3</c:v>
                </c:pt>
                <c:pt idx="404">
                  <c:v>1.3013596262273351E-2</c:v>
                </c:pt>
                <c:pt idx="405">
                  <c:v>1.5686030039274192E-2</c:v>
                </c:pt>
                <c:pt idx="406">
                  <c:v>1.949098510582702E-2</c:v>
                </c:pt>
                <c:pt idx="407">
                  <c:v>1.0446590270405296E-2</c:v>
                </c:pt>
                <c:pt idx="408">
                  <c:v>1.5347131957356772E-2</c:v>
                </c:pt>
                <c:pt idx="409">
                  <c:v>3.1376560829186557E-2</c:v>
                </c:pt>
                <c:pt idx="410">
                  <c:v>3.5317844970451207E-2</c:v>
                </c:pt>
                <c:pt idx="411">
                  <c:v>5.7222973559809915E-3</c:v>
                </c:pt>
                <c:pt idx="412">
                  <c:v>5.7626660805131314E-3</c:v>
                </c:pt>
                <c:pt idx="413">
                  <c:v>5.4187308513235725E-3</c:v>
                </c:pt>
                <c:pt idx="414">
                  <c:v>5.7388445826674741E-3</c:v>
                </c:pt>
                <c:pt idx="415">
                  <c:v>5.6201545604209809E-3</c:v>
                </c:pt>
                <c:pt idx="416">
                  <c:v>5.7413520884168224E-3</c:v>
                </c:pt>
                <c:pt idx="417">
                  <c:v>5.4641868292062499E-3</c:v>
                </c:pt>
                <c:pt idx="418">
                  <c:v>5.8139244239815632E-3</c:v>
                </c:pt>
                <c:pt idx="419">
                  <c:v>6.1046123457785461E-3</c:v>
                </c:pt>
                <c:pt idx="420">
                  <c:v>6.5289142971017202E-3</c:v>
                </c:pt>
                <c:pt idx="421">
                  <c:v>6.3446705696496609E-3</c:v>
                </c:pt>
                <c:pt idx="422">
                  <c:v>6.1253082917453079E-3</c:v>
                </c:pt>
                <c:pt idx="423">
                  <c:v>6.6282119507374187E-3</c:v>
                </c:pt>
                <c:pt idx="424">
                  <c:v>6.2657593701475386E-3</c:v>
                </c:pt>
                <c:pt idx="425">
                  <c:v>6.3853345052336001E-3</c:v>
                </c:pt>
                <c:pt idx="426">
                  <c:v>6.4415872033647932E-3</c:v>
                </c:pt>
                <c:pt idx="427">
                  <c:v>6.7573531802998417E-3</c:v>
                </c:pt>
                <c:pt idx="428">
                  <c:v>6.4293473683301192E-3</c:v>
                </c:pt>
                <c:pt idx="429">
                  <c:v>6.7393749272845575E-3</c:v>
                </c:pt>
                <c:pt idx="430">
                  <c:v>7.2710965902721058E-3</c:v>
                </c:pt>
                <c:pt idx="431">
                  <c:v>6.0042050938978351E-3</c:v>
                </c:pt>
                <c:pt idx="432">
                  <c:v>6.0476866830364634E-3</c:v>
                </c:pt>
                <c:pt idx="433">
                  <c:v>5.8366489883924667E-3</c:v>
                </c:pt>
                <c:pt idx="434">
                  <c:v>5.9208117338467314E-3</c:v>
                </c:pt>
                <c:pt idx="435">
                  <c:v>6.4458374415958149E-3</c:v>
                </c:pt>
                <c:pt idx="436">
                  <c:v>6.4199082991596565E-3</c:v>
                </c:pt>
                <c:pt idx="437">
                  <c:v>6.9718923582073782E-3</c:v>
                </c:pt>
                <c:pt idx="438">
                  <c:v>7.1810649539048822E-3</c:v>
                </c:pt>
                <c:pt idx="439">
                  <c:v>7.3847071510850142E-3</c:v>
                </c:pt>
                <c:pt idx="440">
                  <c:v>8.7007612086022618E-3</c:v>
                </c:pt>
                <c:pt idx="441">
                  <c:v>1.028427775167913E-2</c:v>
                </c:pt>
                <c:pt idx="442">
                  <c:v>1.2113099250755986E-2</c:v>
                </c:pt>
                <c:pt idx="443">
                  <c:v>1.5434006583115698E-2</c:v>
                </c:pt>
                <c:pt idx="444">
                  <c:v>1.9536311160617097E-2</c:v>
                </c:pt>
                <c:pt idx="445">
                  <c:v>4.0099238402954073E-3</c:v>
                </c:pt>
                <c:pt idx="446">
                  <c:v>5.1131462386641456E-3</c:v>
                </c:pt>
                <c:pt idx="447">
                  <c:v>5.1519079356460353E-3</c:v>
                </c:pt>
                <c:pt idx="448">
                  <c:v>6.7288659034699027E-3</c:v>
                </c:pt>
                <c:pt idx="449">
                  <c:v>7.6398649876174901E-3</c:v>
                </c:pt>
                <c:pt idx="450">
                  <c:v>8.7497758668706443E-3</c:v>
                </c:pt>
                <c:pt idx="451">
                  <c:v>1.0438939271056059E-2</c:v>
                </c:pt>
                <c:pt idx="452">
                  <c:v>1.1250285819773064E-2</c:v>
                </c:pt>
                <c:pt idx="453">
                  <c:v>6.6075183853265803E-3</c:v>
                </c:pt>
                <c:pt idx="454">
                  <c:v>6.7929852443629982E-3</c:v>
                </c:pt>
                <c:pt idx="455">
                  <c:v>6.0664537510419303E-3</c:v>
                </c:pt>
                <c:pt idx="456">
                  <c:v>6.4878431266289461E-3</c:v>
                </c:pt>
                <c:pt idx="457">
                  <c:v>6.2269997905935945E-3</c:v>
                </c:pt>
                <c:pt idx="458">
                  <c:v>6.1243692578861397E-3</c:v>
                </c:pt>
                <c:pt idx="459">
                  <c:v>6.0929549304557743E-3</c:v>
                </c:pt>
                <c:pt idx="460">
                  <c:v>6.4745528000813091E-3</c:v>
                </c:pt>
                <c:pt idx="461">
                  <c:v>6.9333150768483912E-3</c:v>
                </c:pt>
                <c:pt idx="462">
                  <c:v>7.1722762183744938E-3</c:v>
                </c:pt>
                <c:pt idx="463">
                  <c:v>6.521513268135961E-3</c:v>
                </c:pt>
                <c:pt idx="464">
                  <c:v>5.8382835418828291E-3</c:v>
                </c:pt>
                <c:pt idx="465">
                  <c:v>6.7724132691545881E-3</c:v>
                </c:pt>
                <c:pt idx="466">
                  <c:v>8.2242086963677692E-3</c:v>
                </c:pt>
                <c:pt idx="467">
                  <c:v>8.3237687278391505E-3</c:v>
                </c:pt>
                <c:pt idx="468">
                  <c:v>8.456900435880951E-3</c:v>
                </c:pt>
                <c:pt idx="469">
                  <c:v>8.4982021115837872E-3</c:v>
                </c:pt>
                <c:pt idx="470">
                  <c:v>1.1714823757755006E-2</c:v>
                </c:pt>
                <c:pt idx="471">
                  <c:v>1.2911408722394354E-2</c:v>
                </c:pt>
                <c:pt idx="472">
                  <c:v>1.1878748207117623E-2</c:v>
                </c:pt>
                <c:pt idx="473">
                  <c:v>8.3470907109048659E-3</c:v>
                </c:pt>
                <c:pt idx="474">
                  <c:v>9.1912426416063311E-3</c:v>
                </c:pt>
                <c:pt idx="475">
                  <c:v>9.9954114769840625E-3</c:v>
                </c:pt>
                <c:pt idx="476">
                  <c:v>1.0547348497867846E-2</c:v>
                </c:pt>
                <c:pt idx="477">
                  <c:v>1.2318110681939266E-2</c:v>
                </c:pt>
                <c:pt idx="478">
                  <c:v>1.4354254989142798E-2</c:v>
                </c:pt>
                <c:pt idx="479">
                  <c:v>1.6998302118886328E-2</c:v>
                </c:pt>
                <c:pt idx="480">
                  <c:v>1.8825680180664588E-2</c:v>
                </c:pt>
                <c:pt idx="481">
                  <c:v>1.0325954626777189E-2</c:v>
                </c:pt>
                <c:pt idx="482">
                  <c:v>1.0032910104544086E-2</c:v>
                </c:pt>
                <c:pt idx="483">
                  <c:v>1.0105600584302946E-2</c:v>
                </c:pt>
                <c:pt idx="484">
                  <c:v>1.1505253536159769E-2</c:v>
                </c:pt>
                <c:pt idx="485">
                  <c:v>1.1994959023197549E-2</c:v>
                </c:pt>
                <c:pt idx="486">
                  <c:v>1.404075521849737E-2</c:v>
                </c:pt>
                <c:pt idx="487">
                  <c:v>8.6648239152361181E-3</c:v>
                </c:pt>
                <c:pt idx="488">
                  <c:v>8.82204704566753E-3</c:v>
                </c:pt>
                <c:pt idx="489">
                  <c:v>9.2677328086511555E-3</c:v>
                </c:pt>
                <c:pt idx="490">
                  <c:v>9.7536170770686353E-3</c:v>
                </c:pt>
                <c:pt idx="491">
                  <c:v>9.680570866531563E-3</c:v>
                </c:pt>
                <c:pt idx="492">
                  <c:v>9.5130277720844435E-3</c:v>
                </c:pt>
                <c:pt idx="493">
                  <c:v>9.5009602761705648E-3</c:v>
                </c:pt>
                <c:pt idx="494">
                  <c:v>9.5297659738484142E-3</c:v>
                </c:pt>
                <c:pt idx="495">
                  <c:v>9.6585741630578203E-3</c:v>
                </c:pt>
                <c:pt idx="496">
                  <c:v>1.0713412049283822E-2</c:v>
                </c:pt>
                <c:pt idx="497">
                  <c:v>1.1686223361038008E-2</c:v>
                </c:pt>
                <c:pt idx="498">
                  <c:v>1.1949640799487873E-2</c:v>
                </c:pt>
                <c:pt idx="499">
                  <c:v>1.0307768413721573E-2</c:v>
                </c:pt>
                <c:pt idx="500">
                  <c:v>8.821023477563918E-3</c:v>
                </c:pt>
                <c:pt idx="501">
                  <c:v>9.1877618678728214E-3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Sheet2!$A$120</c:f>
              <c:strCache>
                <c:ptCount val="1"/>
                <c:pt idx="0">
                  <c:v>GP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Sheet2!$B$118:$SI$118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Sheet2!$B$120:$SI$120</c:f>
              <c:numCache>
                <c:formatCode>0.0%</c:formatCode>
                <c:ptCount val="502"/>
                <c:pt idx="0">
                  <c:v>2.8440752812532857E-2</c:v>
                </c:pt>
                <c:pt idx="1">
                  <c:v>1.8905134892434079E-2</c:v>
                </c:pt>
                <c:pt idx="2">
                  <c:v>1.8252370756890044E-2</c:v>
                </c:pt>
                <c:pt idx="3">
                  <c:v>1.8983974290761273E-2</c:v>
                </c:pt>
                <c:pt idx="4">
                  <c:v>1.4400047477342286E-2</c:v>
                </c:pt>
                <c:pt idx="5">
                  <c:v>1.4007762635126967E-2</c:v>
                </c:pt>
                <c:pt idx="6">
                  <c:v>1.4548152246350388E-2</c:v>
                </c:pt>
                <c:pt idx="7">
                  <c:v>1.3434647423640323E-2</c:v>
                </c:pt>
                <c:pt idx="8">
                  <c:v>1.4594634337624993E-2</c:v>
                </c:pt>
                <c:pt idx="9">
                  <c:v>1.4426128843544753E-2</c:v>
                </c:pt>
                <c:pt idx="10">
                  <c:v>1.5688543560919161E-2</c:v>
                </c:pt>
                <c:pt idx="11">
                  <c:v>1.8373455096969894E-2</c:v>
                </c:pt>
                <c:pt idx="12">
                  <c:v>1.5232388440133502E-2</c:v>
                </c:pt>
                <c:pt idx="13">
                  <c:v>1.5496769337934459E-2</c:v>
                </c:pt>
                <c:pt idx="14">
                  <c:v>1.7179052305536312E-2</c:v>
                </c:pt>
                <c:pt idx="15">
                  <c:v>1.8863571487226814E-2</c:v>
                </c:pt>
                <c:pt idx="16">
                  <c:v>2.1560187876026957E-2</c:v>
                </c:pt>
                <c:pt idx="17">
                  <c:v>2.4033986217041375E-2</c:v>
                </c:pt>
                <c:pt idx="18">
                  <c:v>3.1811584923379009E-2</c:v>
                </c:pt>
                <c:pt idx="19">
                  <c:v>1.4207383163666504E-2</c:v>
                </c:pt>
                <c:pt idx="20">
                  <c:v>1.5785098090024725E-2</c:v>
                </c:pt>
                <c:pt idx="21">
                  <c:v>1.5156841780983274E-2</c:v>
                </c:pt>
                <c:pt idx="22">
                  <c:v>1.8593021032159828E-2</c:v>
                </c:pt>
                <c:pt idx="23">
                  <c:v>2.8444133154341526E-2</c:v>
                </c:pt>
                <c:pt idx="24">
                  <c:v>5.74695294517188E-2</c:v>
                </c:pt>
                <c:pt idx="25">
                  <c:v>6.3959919912964777E-2</c:v>
                </c:pt>
                <c:pt idx="26">
                  <c:v>9.5907279971024998E-3</c:v>
                </c:pt>
                <c:pt idx="27">
                  <c:v>9.9911656034478557E-3</c:v>
                </c:pt>
                <c:pt idx="28">
                  <c:v>1.1745292176276451E-2</c:v>
                </c:pt>
                <c:pt idx="29">
                  <c:v>1.9350617720237443E-2</c:v>
                </c:pt>
                <c:pt idx="30">
                  <c:v>1.0791470698560176E-2</c:v>
                </c:pt>
                <c:pt idx="31">
                  <c:v>7.8013880762442976E-3</c:v>
                </c:pt>
                <c:pt idx="32">
                  <c:v>6.2540321415847401E-3</c:v>
                </c:pt>
                <c:pt idx="33">
                  <c:v>5.5745707147292871E-3</c:v>
                </c:pt>
                <c:pt idx="34">
                  <c:v>5.5443185148529124E-3</c:v>
                </c:pt>
                <c:pt idx="35">
                  <c:v>5.9031934200872689E-3</c:v>
                </c:pt>
                <c:pt idx="36">
                  <c:v>7.0254211865800904E-3</c:v>
                </c:pt>
                <c:pt idx="37">
                  <c:v>7.4877706204291182E-3</c:v>
                </c:pt>
                <c:pt idx="38">
                  <c:v>8.4074908407977388E-3</c:v>
                </c:pt>
                <c:pt idx="39">
                  <c:v>1.1513935383042148E-2</c:v>
                </c:pt>
                <c:pt idx="40">
                  <c:v>1.5561042627625572E-2</c:v>
                </c:pt>
                <c:pt idx="41">
                  <c:v>6.8026213549531589E-3</c:v>
                </c:pt>
                <c:pt idx="42">
                  <c:v>8.6589589736084695E-3</c:v>
                </c:pt>
                <c:pt idx="43">
                  <c:v>5.8243133091956858E-3</c:v>
                </c:pt>
                <c:pt idx="44">
                  <c:v>5.9197797649414279E-3</c:v>
                </c:pt>
                <c:pt idx="45">
                  <c:v>7.079404393911322E-3</c:v>
                </c:pt>
                <c:pt idx="46">
                  <c:v>7.7300416644384053E-3</c:v>
                </c:pt>
                <c:pt idx="47">
                  <c:v>8.0783448865485597E-3</c:v>
                </c:pt>
                <c:pt idx="48">
                  <c:v>4.6064490286400958E-3</c:v>
                </c:pt>
                <c:pt idx="49">
                  <c:v>4.9772594982291016E-3</c:v>
                </c:pt>
                <c:pt idx="50">
                  <c:v>5.53985794739796E-3</c:v>
                </c:pt>
                <c:pt idx="51">
                  <c:v>5.6609554564510086E-3</c:v>
                </c:pt>
                <c:pt idx="52">
                  <c:v>6.3948077978477173E-3</c:v>
                </c:pt>
                <c:pt idx="53">
                  <c:v>6.6932519348074241E-3</c:v>
                </c:pt>
                <c:pt idx="54">
                  <c:v>8.9005209699044643E-3</c:v>
                </c:pt>
                <c:pt idx="55">
                  <c:v>7.0046388659899417E-3</c:v>
                </c:pt>
                <c:pt idx="56">
                  <c:v>6.8676170682916617E-3</c:v>
                </c:pt>
                <c:pt idx="57">
                  <c:v>8.0347060697016776E-3</c:v>
                </c:pt>
                <c:pt idx="58">
                  <c:v>1.2541089213193617E-2</c:v>
                </c:pt>
                <c:pt idx="59">
                  <c:v>1.6831922850805037E-2</c:v>
                </c:pt>
                <c:pt idx="60">
                  <c:v>7.0809054403049316E-3</c:v>
                </c:pt>
                <c:pt idx="61">
                  <c:v>7.0235102765045096E-3</c:v>
                </c:pt>
                <c:pt idx="62">
                  <c:v>5.8525969060643493E-3</c:v>
                </c:pt>
                <c:pt idx="63">
                  <c:v>5.3271814143838817E-3</c:v>
                </c:pt>
                <c:pt idx="64">
                  <c:v>6.1790501244153462E-3</c:v>
                </c:pt>
                <c:pt idx="65">
                  <c:v>9.7226953054559296E-3</c:v>
                </c:pt>
                <c:pt idx="66">
                  <c:v>1.2615463989125797E-2</c:v>
                </c:pt>
                <c:pt idx="67">
                  <c:v>1.6360143001892671E-2</c:v>
                </c:pt>
                <c:pt idx="68">
                  <c:v>8.4862744353947379E-3</c:v>
                </c:pt>
                <c:pt idx="69">
                  <c:v>4.5791986402379586E-3</c:v>
                </c:pt>
                <c:pt idx="70">
                  <c:v>8.4194623150269637E-3</c:v>
                </c:pt>
                <c:pt idx="71">
                  <c:v>1.3221575535038858E-2</c:v>
                </c:pt>
                <c:pt idx="72">
                  <c:v>1.8254168772107126E-2</c:v>
                </c:pt>
                <c:pt idx="73">
                  <c:v>6.1440572649997518E-3</c:v>
                </c:pt>
                <c:pt idx="74">
                  <c:v>4.190916226102152E-3</c:v>
                </c:pt>
                <c:pt idx="75">
                  <c:v>4.1689470553242115E-3</c:v>
                </c:pt>
                <c:pt idx="76">
                  <c:v>4.468310661527944E-3</c:v>
                </c:pt>
                <c:pt idx="77">
                  <c:v>6.383177065701095E-3</c:v>
                </c:pt>
                <c:pt idx="78">
                  <c:v>8.4536235790569486E-3</c:v>
                </c:pt>
                <c:pt idx="79">
                  <c:v>9.4864605375660979E-3</c:v>
                </c:pt>
                <c:pt idx="80">
                  <c:v>1.1547667303646226E-2</c:v>
                </c:pt>
                <c:pt idx="81">
                  <c:v>1.3693498109999471E-2</c:v>
                </c:pt>
                <c:pt idx="82">
                  <c:v>1.3608618791901537E-2</c:v>
                </c:pt>
                <c:pt idx="83">
                  <c:v>8.3930973190565125E-3</c:v>
                </c:pt>
                <c:pt idx="84">
                  <c:v>1.2094329238145879E-2</c:v>
                </c:pt>
                <c:pt idx="85">
                  <c:v>8.3653538264489274E-3</c:v>
                </c:pt>
                <c:pt idx="86">
                  <c:v>8.0436950665958296E-3</c:v>
                </c:pt>
                <c:pt idx="87">
                  <c:v>8.235662266727355E-3</c:v>
                </c:pt>
                <c:pt idx="88">
                  <c:v>7.6799725919193748E-3</c:v>
                </c:pt>
                <c:pt idx="89">
                  <c:v>9.8561484042201507E-3</c:v>
                </c:pt>
                <c:pt idx="90">
                  <c:v>1.0619003317263868E-2</c:v>
                </c:pt>
                <c:pt idx="91">
                  <c:v>1.2790374245183983E-2</c:v>
                </c:pt>
                <c:pt idx="92">
                  <c:v>1.529861332765897E-2</c:v>
                </c:pt>
                <c:pt idx="93">
                  <c:v>2.297903347530773E-2</c:v>
                </c:pt>
                <c:pt idx="94">
                  <c:v>2.5659131707234072E-2</c:v>
                </c:pt>
                <c:pt idx="95">
                  <c:v>4.8995697089002314E-3</c:v>
                </c:pt>
                <c:pt idx="96">
                  <c:v>4.8447889242139684E-3</c:v>
                </c:pt>
                <c:pt idx="97">
                  <c:v>4.6070756618734037E-3</c:v>
                </c:pt>
                <c:pt idx="98">
                  <c:v>5.990905982039948E-3</c:v>
                </c:pt>
                <c:pt idx="99">
                  <c:v>7.624242424242424E-3</c:v>
                </c:pt>
                <c:pt idx="100">
                  <c:v>9.1209538930110481E-3</c:v>
                </c:pt>
                <c:pt idx="101">
                  <c:v>9.3244536906187704E-3</c:v>
                </c:pt>
                <c:pt idx="102">
                  <c:v>6.0507119092393213E-3</c:v>
                </c:pt>
                <c:pt idx="103">
                  <c:v>6.311941510966694E-3</c:v>
                </c:pt>
                <c:pt idx="104">
                  <c:v>8.0910096278948729E-3</c:v>
                </c:pt>
                <c:pt idx="105">
                  <c:v>8.7548218230905969E-3</c:v>
                </c:pt>
                <c:pt idx="106">
                  <c:v>9.3182477516681166E-3</c:v>
                </c:pt>
                <c:pt idx="107">
                  <c:v>1.2820363670207197E-2</c:v>
                </c:pt>
                <c:pt idx="108">
                  <c:v>1.9372935765657313E-2</c:v>
                </c:pt>
                <c:pt idx="109">
                  <c:v>7.6799720313735029E-3</c:v>
                </c:pt>
                <c:pt idx="110">
                  <c:v>6.529888199845969E-3</c:v>
                </c:pt>
                <c:pt idx="111">
                  <c:v>6.6734907237750388E-3</c:v>
                </c:pt>
                <c:pt idx="112">
                  <c:v>7.2271724233203549E-3</c:v>
                </c:pt>
                <c:pt idx="113">
                  <c:v>8.4349681650214264E-3</c:v>
                </c:pt>
                <c:pt idx="114">
                  <c:v>9.2477551736836489E-3</c:v>
                </c:pt>
                <c:pt idx="115">
                  <c:v>1.1257947146017777E-2</c:v>
                </c:pt>
                <c:pt idx="116">
                  <c:v>6.011631808522537E-3</c:v>
                </c:pt>
                <c:pt idx="117">
                  <c:v>6.0479429421159882E-3</c:v>
                </c:pt>
                <c:pt idx="118">
                  <c:v>8.1906859235040593E-3</c:v>
                </c:pt>
                <c:pt idx="119">
                  <c:v>2.6483632383227478E-2</c:v>
                </c:pt>
                <c:pt idx="120">
                  <c:v>1.5203458041436876E-2</c:v>
                </c:pt>
                <c:pt idx="121">
                  <c:v>1.3639061534156085E-2</c:v>
                </c:pt>
                <c:pt idx="122">
                  <c:v>1.4003675257974838E-2</c:v>
                </c:pt>
                <c:pt idx="123">
                  <c:v>1.3622244441867245E-2</c:v>
                </c:pt>
                <c:pt idx="124">
                  <c:v>1.2055998074989048E-2</c:v>
                </c:pt>
                <c:pt idx="125">
                  <c:v>1.216329166251769E-2</c:v>
                </c:pt>
                <c:pt idx="126">
                  <c:v>1.4792795328220643E-2</c:v>
                </c:pt>
                <c:pt idx="127">
                  <c:v>1.3167990824675378E-2</c:v>
                </c:pt>
                <c:pt idx="128">
                  <c:v>1.3480839003147166E-2</c:v>
                </c:pt>
                <c:pt idx="129">
                  <c:v>1.5148564077067776E-2</c:v>
                </c:pt>
                <c:pt idx="130">
                  <c:v>1.0595448946748541E-2</c:v>
                </c:pt>
                <c:pt idx="131">
                  <c:v>1.0421530320530149E-2</c:v>
                </c:pt>
                <c:pt idx="132">
                  <c:v>1.1622359944548643E-2</c:v>
                </c:pt>
                <c:pt idx="133">
                  <c:v>1.1521808851828096E-2</c:v>
                </c:pt>
                <c:pt idx="134">
                  <c:v>1.0285918147121832E-2</c:v>
                </c:pt>
                <c:pt idx="135">
                  <c:v>1.5633014009780732E-2</c:v>
                </c:pt>
                <c:pt idx="136">
                  <c:v>3.8263194611120953E-2</c:v>
                </c:pt>
                <c:pt idx="137">
                  <c:v>1.2443555670236098E-2</c:v>
                </c:pt>
                <c:pt idx="138">
                  <c:v>1.4020248026708185E-2</c:v>
                </c:pt>
                <c:pt idx="139">
                  <c:v>1.6039679989970301E-2</c:v>
                </c:pt>
                <c:pt idx="140">
                  <c:v>1.7922675451294612E-2</c:v>
                </c:pt>
                <c:pt idx="141">
                  <c:v>1.9387245438347283E-2</c:v>
                </c:pt>
                <c:pt idx="142">
                  <c:v>2.4803179560383026E-2</c:v>
                </c:pt>
                <c:pt idx="143">
                  <c:v>5.1507417831417261E-2</c:v>
                </c:pt>
                <c:pt idx="144">
                  <c:v>6.6651053671724456E-2</c:v>
                </c:pt>
                <c:pt idx="145">
                  <c:v>4.8926593786853068E-3</c:v>
                </c:pt>
                <c:pt idx="146">
                  <c:v>4.5569125390432516E-3</c:v>
                </c:pt>
                <c:pt idx="147">
                  <c:v>4.8037410828758341E-3</c:v>
                </c:pt>
                <c:pt idx="148">
                  <c:v>5.4180937202108464E-3</c:v>
                </c:pt>
                <c:pt idx="149">
                  <c:v>6.2450496557606774E-3</c:v>
                </c:pt>
                <c:pt idx="150">
                  <c:v>7.8335925725937089E-3</c:v>
                </c:pt>
                <c:pt idx="151">
                  <c:v>8.7735856799323712E-3</c:v>
                </c:pt>
                <c:pt idx="152">
                  <c:v>8.6883842296244952E-3</c:v>
                </c:pt>
                <c:pt idx="153">
                  <c:v>6.7527405208910379E-3</c:v>
                </c:pt>
                <c:pt idx="154">
                  <c:v>6.0497907380584652E-3</c:v>
                </c:pt>
                <c:pt idx="155">
                  <c:v>7.4731115628797603E-3</c:v>
                </c:pt>
                <c:pt idx="156">
                  <c:v>1.1519679452397846E-2</c:v>
                </c:pt>
                <c:pt idx="157">
                  <c:v>1.5242671564164879E-2</c:v>
                </c:pt>
                <c:pt idx="158">
                  <c:v>3.7460742917578291E-3</c:v>
                </c:pt>
                <c:pt idx="159">
                  <c:v>3.893973477127474E-3</c:v>
                </c:pt>
                <c:pt idx="160">
                  <c:v>4.0573033480834899E-3</c:v>
                </c:pt>
                <c:pt idx="161">
                  <c:v>4.6395826746759407E-3</c:v>
                </c:pt>
                <c:pt idx="162">
                  <c:v>5.4333774110381407E-3</c:v>
                </c:pt>
                <c:pt idx="163">
                  <c:v>6.3187925706759867E-3</c:v>
                </c:pt>
                <c:pt idx="164">
                  <c:v>6.4115138018699929E-3</c:v>
                </c:pt>
                <c:pt idx="165">
                  <c:v>6.3096720630967202E-3</c:v>
                </c:pt>
                <c:pt idx="166">
                  <c:v>6.9959528196406355E-3</c:v>
                </c:pt>
                <c:pt idx="167">
                  <c:v>5.3941714926209602E-3</c:v>
                </c:pt>
                <c:pt idx="168">
                  <c:v>5.3096726866245156E-3</c:v>
                </c:pt>
                <c:pt idx="169">
                  <c:v>6.2689956208703259E-3</c:v>
                </c:pt>
                <c:pt idx="170">
                  <c:v>9.3411029592445679E-3</c:v>
                </c:pt>
                <c:pt idx="171">
                  <c:v>1.2706043956043956E-2</c:v>
                </c:pt>
                <c:pt idx="172">
                  <c:v>5.2308903762866305E-3</c:v>
                </c:pt>
                <c:pt idx="173">
                  <c:v>5.9492938267150727E-3</c:v>
                </c:pt>
                <c:pt idx="174">
                  <c:v>6.7932435578721261E-3</c:v>
                </c:pt>
                <c:pt idx="175">
                  <c:v>1.505891837807099E-2</c:v>
                </c:pt>
                <c:pt idx="176">
                  <c:v>1.2362818551152852E-2</c:v>
                </c:pt>
                <c:pt idx="177">
                  <c:v>1.2502000320051209E-2</c:v>
                </c:pt>
                <c:pt idx="178">
                  <c:v>1.2451359166345577E-2</c:v>
                </c:pt>
                <c:pt idx="179">
                  <c:v>1.3692038034219558E-2</c:v>
                </c:pt>
                <c:pt idx="180">
                  <c:v>1.4226375547067856E-2</c:v>
                </c:pt>
                <c:pt idx="181">
                  <c:v>1.8493376621121896E-2</c:v>
                </c:pt>
                <c:pt idx="182">
                  <c:v>2.9111270871515507E-2</c:v>
                </c:pt>
                <c:pt idx="183">
                  <c:v>1.3092799895257601E-2</c:v>
                </c:pt>
                <c:pt idx="184">
                  <c:v>1.7712075933825889E-2</c:v>
                </c:pt>
                <c:pt idx="185">
                  <c:v>3.5942784551168894E-2</c:v>
                </c:pt>
                <c:pt idx="186">
                  <c:v>5.2860538370512022E-2</c:v>
                </c:pt>
                <c:pt idx="187">
                  <c:v>5.4206456200127416E-3</c:v>
                </c:pt>
                <c:pt idx="188">
                  <c:v>4.2356482476886689E-3</c:v>
                </c:pt>
                <c:pt idx="189">
                  <c:v>4.4537613714007709E-3</c:v>
                </c:pt>
                <c:pt idx="190">
                  <c:v>4.8610607269825145E-3</c:v>
                </c:pt>
                <c:pt idx="191">
                  <c:v>4.655552692087569E-3</c:v>
                </c:pt>
                <c:pt idx="192">
                  <c:v>4.6145494028230188E-3</c:v>
                </c:pt>
                <c:pt idx="193">
                  <c:v>4.5427760218567526E-3</c:v>
                </c:pt>
                <c:pt idx="194">
                  <c:v>4.5719920265026564E-3</c:v>
                </c:pt>
                <c:pt idx="195">
                  <c:v>5.8742971191172982E-3</c:v>
                </c:pt>
                <c:pt idx="196">
                  <c:v>6.7205295696573806E-3</c:v>
                </c:pt>
                <c:pt idx="197">
                  <c:v>6.3765761559542956E-3</c:v>
                </c:pt>
                <c:pt idx="198">
                  <c:v>6.288745446411453E-3</c:v>
                </c:pt>
                <c:pt idx="199">
                  <c:v>6.5590040305974328E-3</c:v>
                </c:pt>
                <c:pt idx="200">
                  <c:v>6.5438533307058252E-3</c:v>
                </c:pt>
                <c:pt idx="201">
                  <c:v>6.4226482508532422E-3</c:v>
                </c:pt>
                <c:pt idx="202">
                  <c:v>6.6138360248944386E-3</c:v>
                </c:pt>
                <c:pt idx="203">
                  <c:v>7.1009370642975264E-3</c:v>
                </c:pt>
                <c:pt idx="204">
                  <c:v>7.7857319900272648E-3</c:v>
                </c:pt>
                <c:pt idx="205">
                  <c:v>9.6976066497874176E-3</c:v>
                </c:pt>
                <c:pt idx="206">
                  <c:v>9.9411668953328838E-3</c:v>
                </c:pt>
                <c:pt idx="207">
                  <c:v>6.0038084446752595E-3</c:v>
                </c:pt>
                <c:pt idx="208">
                  <c:v>6.3164231857882908E-3</c:v>
                </c:pt>
                <c:pt idx="209">
                  <c:v>1.5205790069774974E-2</c:v>
                </c:pt>
                <c:pt idx="210">
                  <c:v>1.2293325983894538E-2</c:v>
                </c:pt>
                <c:pt idx="211">
                  <c:v>1.0977424229998711E-2</c:v>
                </c:pt>
                <c:pt idx="212">
                  <c:v>1.0945766644354295E-2</c:v>
                </c:pt>
                <c:pt idx="213">
                  <c:v>1.300784118636439E-2</c:v>
                </c:pt>
                <c:pt idx="214">
                  <c:v>9.854305012172826E-3</c:v>
                </c:pt>
                <c:pt idx="215">
                  <c:v>9.506979867023509E-3</c:v>
                </c:pt>
                <c:pt idx="216">
                  <c:v>8.5981213646377768E-3</c:v>
                </c:pt>
                <c:pt idx="217">
                  <c:v>8.9862508740813467E-3</c:v>
                </c:pt>
                <c:pt idx="218">
                  <c:v>9.2232963834472069E-3</c:v>
                </c:pt>
                <c:pt idx="219">
                  <c:v>1.3113639796586274E-2</c:v>
                </c:pt>
                <c:pt idx="220">
                  <c:v>8.5339974771857438E-3</c:v>
                </c:pt>
                <c:pt idx="221">
                  <c:v>9.5954956475006719E-3</c:v>
                </c:pt>
                <c:pt idx="222">
                  <c:v>1.0658743031608216E-2</c:v>
                </c:pt>
                <c:pt idx="223">
                  <c:v>1.1845702136276197E-2</c:v>
                </c:pt>
                <c:pt idx="224">
                  <c:v>1.2203057830596711E-2</c:v>
                </c:pt>
                <c:pt idx="225">
                  <c:v>1.1819686721769156E-2</c:v>
                </c:pt>
                <c:pt idx="226">
                  <c:v>1.2681662763598837E-2</c:v>
                </c:pt>
                <c:pt idx="227">
                  <c:v>1.5162717812331019E-2</c:v>
                </c:pt>
                <c:pt idx="228">
                  <c:v>1.9639509800059782E-2</c:v>
                </c:pt>
                <c:pt idx="229">
                  <c:v>6.6413437637868142E-3</c:v>
                </c:pt>
                <c:pt idx="230">
                  <c:v>7.2775366847706484E-3</c:v>
                </c:pt>
                <c:pt idx="231">
                  <c:v>8.304040619230223E-3</c:v>
                </c:pt>
                <c:pt idx="232">
                  <c:v>9.1944029789537574E-3</c:v>
                </c:pt>
                <c:pt idx="233">
                  <c:v>1.3828773590952012E-2</c:v>
                </c:pt>
                <c:pt idx="234">
                  <c:v>1.9821621030599333E-2</c:v>
                </c:pt>
                <c:pt idx="235">
                  <c:v>3.9094685320891116E-2</c:v>
                </c:pt>
                <c:pt idx="236">
                  <c:v>4.2673916898161831E-3</c:v>
                </c:pt>
                <c:pt idx="237">
                  <c:v>4.3646408839779008E-3</c:v>
                </c:pt>
                <c:pt idx="238">
                  <c:v>4.287680905028065E-3</c:v>
                </c:pt>
                <c:pt idx="239">
                  <c:v>3.9866993959018823E-3</c:v>
                </c:pt>
                <c:pt idx="240">
                  <c:v>4.1468164581434036E-3</c:v>
                </c:pt>
                <c:pt idx="241">
                  <c:v>4.5602707344333544E-3</c:v>
                </c:pt>
                <c:pt idx="242">
                  <c:v>4.7163256798620247E-3</c:v>
                </c:pt>
                <c:pt idx="243">
                  <c:v>4.5538290402196962E-3</c:v>
                </c:pt>
                <c:pt idx="244">
                  <c:v>4.5452006890833556E-3</c:v>
                </c:pt>
                <c:pt idx="245">
                  <c:v>5.7474403303937917E-3</c:v>
                </c:pt>
                <c:pt idx="246">
                  <c:v>6.5049358119747738E-3</c:v>
                </c:pt>
                <c:pt idx="247">
                  <c:v>6.9836226144431033E-3</c:v>
                </c:pt>
                <c:pt idx="248">
                  <c:v>1.1144875061835143E-2</c:v>
                </c:pt>
                <c:pt idx="249">
                  <c:v>5.1405479289237535E-3</c:v>
                </c:pt>
                <c:pt idx="250">
                  <c:v>5.444929093705881E-3</c:v>
                </c:pt>
                <c:pt idx="251">
                  <c:v>5.7464875450013251E-3</c:v>
                </c:pt>
                <c:pt idx="252">
                  <c:v>5.1836537267944812E-3</c:v>
                </c:pt>
                <c:pt idx="253">
                  <c:v>4.9352369794358744E-3</c:v>
                </c:pt>
                <c:pt idx="254">
                  <c:v>5.1239294158172454E-3</c:v>
                </c:pt>
                <c:pt idx="255">
                  <c:v>5.4160831301761844E-3</c:v>
                </c:pt>
                <c:pt idx="256">
                  <c:v>5.0541024884876258E-3</c:v>
                </c:pt>
                <c:pt idx="257">
                  <c:v>5.3970071142366502E-3</c:v>
                </c:pt>
                <c:pt idx="258">
                  <c:v>5.4741798917842021E-3</c:v>
                </c:pt>
                <c:pt idx="259">
                  <c:v>5.2490704299346467E-3</c:v>
                </c:pt>
                <c:pt idx="260">
                  <c:v>5.4194722015184632E-3</c:v>
                </c:pt>
                <c:pt idx="261">
                  <c:v>4.9734246136946486E-3</c:v>
                </c:pt>
                <c:pt idx="262">
                  <c:v>5.2907627134185483E-3</c:v>
                </c:pt>
                <c:pt idx="263">
                  <c:v>6.1027567132704019E-3</c:v>
                </c:pt>
                <c:pt idx="264">
                  <c:v>5.420290275902454E-3</c:v>
                </c:pt>
                <c:pt idx="265">
                  <c:v>5.5275794559108572E-3</c:v>
                </c:pt>
                <c:pt idx="266">
                  <c:v>5.7112348708604566E-3</c:v>
                </c:pt>
                <c:pt idx="267">
                  <c:v>6.1961660945081655E-3</c:v>
                </c:pt>
                <c:pt idx="268">
                  <c:v>5.1733378216172882E-3</c:v>
                </c:pt>
                <c:pt idx="269">
                  <c:v>5.4164261994190943E-3</c:v>
                </c:pt>
                <c:pt idx="270">
                  <c:v>1.6029177692931149E-2</c:v>
                </c:pt>
                <c:pt idx="271">
                  <c:v>1.2815016403220997E-2</c:v>
                </c:pt>
                <c:pt idx="272">
                  <c:v>1.5200085113075495E-2</c:v>
                </c:pt>
                <c:pt idx="273">
                  <c:v>1.4090132263337791E-2</c:v>
                </c:pt>
                <c:pt idx="274">
                  <c:v>1.5722166608163567E-2</c:v>
                </c:pt>
                <c:pt idx="275">
                  <c:v>1.1838604143947655E-2</c:v>
                </c:pt>
                <c:pt idx="276">
                  <c:v>1.3594067057435837E-2</c:v>
                </c:pt>
                <c:pt idx="277">
                  <c:v>1.1273115383382118E-2</c:v>
                </c:pt>
                <c:pt idx="278">
                  <c:v>1.3185389981675478E-2</c:v>
                </c:pt>
                <c:pt idx="279">
                  <c:v>1.3896882716622417E-2</c:v>
                </c:pt>
                <c:pt idx="280">
                  <c:v>1.5106021894407042E-2</c:v>
                </c:pt>
                <c:pt idx="281">
                  <c:v>1.2003127119119914E-2</c:v>
                </c:pt>
                <c:pt idx="282">
                  <c:v>1.3694142314244529E-2</c:v>
                </c:pt>
                <c:pt idx="283">
                  <c:v>1.6327173943276745E-2</c:v>
                </c:pt>
                <c:pt idx="284">
                  <c:v>1.8132108690184535E-2</c:v>
                </c:pt>
                <c:pt idx="285">
                  <c:v>2.0810731771742308E-2</c:v>
                </c:pt>
                <c:pt idx="286">
                  <c:v>1.3243825546187842E-2</c:v>
                </c:pt>
                <c:pt idx="287">
                  <c:v>1.6307513104251603E-2</c:v>
                </c:pt>
                <c:pt idx="288">
                  <c:v>1.9061545850629524E-2</c:v>
                </c:pt>
                <c:pt idx="289">
                  <c:v>2.9380915945218671E-2</c:v>
                </c:pt>
                <c:pt idx="290">
                  <c:v>3.6172588226105092E-2</c:v>
                </c:pt>
                <c:pt idx="291">
                  <c:v>3.2605176820753666E-2</c:v>
                </c:pt>
                <c:pt idx="292">
                  <c:v>6.3390872740898153E-3</c:v>
                </c:pt>
                <c:pt idx="293">
                  <c:v>5.4751514432283431E-3</c:v>
                </c:pt>
                <c:pt idx="294">
                  <c:v>6.2274523277787317E-3</c:v>
                </c:pt>
                <c:pt idx="295">
                  <c:v>7.0802087223326843E-3</c:v>
                </c:pt>
                <c:pt idx="296">
                  <c:v>6.9765905661048474E-3</c:v>
                </c:pt>
                <c:pt idx="297">
                  <c:v>5.2065010905509041E-3</c:v>
                </c:pt>
                <c:pt idx="298">
                  <c:v>4.7367249248580654E-3</c:v>
                </c:pt>
                <c:pt idx="299">
                  <c:v>4.714759833161412E-3</c:v>
                </c:pt>
                <c:pt idx="300">
                  <c:v>5.2677935294216651E-3</c:v>
                </c:pt>
                <c:pt idx="301">
                  <c:v>5.4469242849875029E-3</c:v>
                </c:pt>
                <c:pt idx="302">
                  <c:v>6.2196803349844256E-3</c:v>
                </c:pt>
                <c:pt idx="303">
                  <c:v>6.1282057917755751E-3</c:v>
                </c:pt>
                <c:pt idx="304">
                  <c:v>7.2356520309159681E-3</c:v>
                </c:pt>
                <c:pt idx="305">
                  <c:v>4.9690343640306752E-3</c:v>
                </c:pt>
                <c:pt idx="306">
                  <c:v>5.7556442086964272E-3</c:v>
                </c:pt>
                <c:pt idx="307">
                  <c:v>5.8874226296408228E-3</c:v>
                </c:pt>
                <c:pt idx="308">
                  <c:v>7.1593533487297918E-3</c:v>
                </c:pt>
                <c:pt idx="309">
                  <c:v>4.8460264131663282E-3</c:v>
                </c:pt>
                <c:pt idx="310">
                  <c:v>5.6316985690293662E-3</c:v>
                </c:pt>
                <c:pt idx="311">
                  <c:v>6.5324145465719052E-3</c:v>
                </c:pt>
                <c:pt idx="312">
                  <c:v>6.4472148724999713E-3</c:v>
                </c:pt>
                <c:pt idx="313">
                  <c:v>5.8719538883930857E-3</c:v>
                </c:pt>
                <c:pt idx="314">
                  <c:v>7.2313808020577578E-3</c:v>
                </c:pt>
                <c:pt idx="315">
                  <c:v>6.5578581425798001E-3</c:v>
                </c:pt>
                <c:pt idx="316">
                  <c:v>9.6547673633829816E-3</c:v>
                </c:pt>
                <c:pt idx="317">
                  <c:v>1.5431374640076784E-2</c:v>
                </c:pt>
                <c:pt idx="318">
                  <c:v>2.5943382849234572E-2</c:v>
                </c:pt>
                <c:pt idx="319">
                  <c:v>1.3542213664741233E-2</c:v>
                </c:pt>
                <c:pt idx="320">
                  <c:v>3.8422278039660965E-3</c:v>
                </c:pt>
                <c:pt idx="321">
                  <c:v>3.8222242296270369E-3</c:v>
                </c:pt>
                <c:pt idx="322">
                  <c:v>4.2974002689376957E-3</c:v>
                </c:pt>
                <c:pt idx="323">
                  <c:v>4.6610343693471471E-3</c:v>
                </c:pt>
                <c:pt idx="324">
                  <c:v>4.465054170078921E-3</c:v>
                </c:pt>
                <c:pt idx="325">
                  <c:v>4.2885680609585364E-3</c:v>
                </c:pt>
                <c:pt idx="326">
                  <c:v>4.1980588176027409E-3</c:v>
                </c:pt>
                <c:pt idx="327">
                  <c:v>4.8462296890057427E-3</c:v>
                </c:pt>
                <c:pt idx="328">
                  <c:v>4.6010480164926457E-3</c:v>
                </c:pt>
                <c:pt idx="329">
                  <c:v>6.422521999136557E-3</c:v>
                </c:pt>
                <c:pt idx="330">
                  <c:v>5.8533625752806087E-3</c:v>
                </c:pt>
                <c:pt idx="331">
                  <c:v>6.9695545717606902E-3</c:v>
                </c:pt>
                <c:pt idx="332">
                  <c:v>7.8693439090653586E-3</c:v>
                </c:pt>
                <c:pt idx="333">
                  <c:v>4.4878535844406911E-3</c:v>
                </c:pt>
                <c:pt idx="334">
                  <c:v>3.8898785256892979E-3</c:v>
                </c:pt>
                <c:pt idx="335">
                  <c:v>3.6351585602120936E-3</c:v>
                </c:pt>
                <c:pt idx="336">
                  <c:v>3.9258033263361858E-3</c:v>
                </c:pt>
                <c:pt idx="337">
                  <c:v>3.9741088001523008E-3</c:v>
                </c:pt>
                <c:pt idx="338">
                  <c:v>4.0889131483656535E-3</c:v>
                </c:pt>
                <c:pt idx="339">
                  <c:v>4.1370113502619101E-3</c:v>
                </c:pt>
                <c:pt idx="340">
                  <c:v>4.5676051389376884E-3</c:v>
                </c:pt>
                <c:pt idx="341">
                  <c:v>4.299122010293672E-3</c:v>
                </c:pt>
                <c:pt idx="342">
                  <c:v>4.5907692925198059E-3</c:v>
                </c:pt>
                <c:pt idx="343">
                  <c:v>6.5151771749633897E-3</c:v>
                </c:pt>
                <c:pt idx="344">
                  <c:v>8.2480510883903447E-3</c:v>
                </c:pt>
                <c:pt idx="345">
                  <c:v>9.6738502982489892E-3</c:v>
                </c:pt>
                <c:pt idx="346">
                  <c:v>1.0654563988059121E-2</c:v>
                </c:pt>
                <c:pt idx="347">
                  <c:v>4.9481363839396497E-3</c:v>
                </c:pt>
                <c:pt idx="348">
                  <c:v>4.9881741596711571E-3</c:v>
                </c:pt>
                <c:pt idx="349">
                  <c:v>5.4607644077304569E-3</c:v>
                </c:pt>
                <c:pt idx="350">
                  <c:v>5.7468749544188217E-3</c:v>
                </c:pt>
                <c:pt idx="351">
                  <c:v>5.3827524879857718E-3</c:v>
                </c:pt>
                <c:pt idx="352">
                  <c:v>5.0043214799039247E-3</c:v>
                </c:pt>
                <c:pt idx="353">
                  <c:v>4.9909496802220347E-3</c:v>
                </c:pt>
                <c:pt idx="354">
                  <c:v>5.0086490818291099E-3</c:v>
                </c:pt>
                <c:pt idx="355">
                  <c:v>4.6974220744406131E-3</c:v>
                </c:pt>
                <c:pt idx="356">
                  <c:v>5.1078348235317457E-3</c:v>
                </c:pt>
                <c:pt idx="357">
                  <c:v>5.2636776614655338E-3</c:v>
                </c:pt>
                <c:pt idx="358">
                  <c:v>5.0967274402622274E-3</c:v>
                </c:pt>
                <c:pt idx="359">
                  <c:v>5.8652163586216258E-3</c:v>
                </c:pt>
                <c:pt idx="360">
                  <c:v>5.8526624581182324E-3</c:v>
                </c:pt>
                <c:pt idx="361">
                  <c:v>6.0708279229335464E-3</c:v>
                </c:pt>
                <c:pt idx="362">
                  <c:v>6.7601889434831114E-3</c:v>
                </c:pt>
                <c:pt idx="363">
                  <c:v>7.5013504309636202E-3</c:v>
                </c:pt>
                <c:pt idx="364">
                  <c:v>7.87122526252961E-3</c:v>
                </c:pt>
                <c:pt idx="365">
                  <c:v>8.2641645615301341E-3</c:v>
                </c:pt>
                <c:pt idx="366">
                  <c:v>8.4549192257313346E-3</c:v>
                </c:pt>
                <c:pt idx="367">
                  <c:v>6.3323094055084484E-3</c:v>
                </c:pt>
                <c:pt idx="368">
                  <c:v>5.044799376704324E-3</c:v>
                </c:pt>
                <c:pt idx="369">
                  <c:v>5.2238626815508341E-3</c:v>
                </c:pt>
                <c:pt idx="370">
                  <c:v>4.261497558124187E-3</c:v>
                </c:pt>
                <c:pt idx="371">
                  <c:v>4.4917727930870186E-3</c:v>
                </c:pt>
                <c:pt idx="372">
                  <c:v>5.2539878851344639E-3</c:v>
                </c:pt>
                <c:pt idx="373">
                  <c:v>5.7180815253004913E-3</c:v>
                </c:pt>
                <c:pt idx="374">
                  <c:v>4.0659738470911286E-3</c:v>
                </c:pt>
                <c:pt idx="375">
                  <c:v>4.5210198641480025E-3</c:v>
                </c:pt>
                <c:pt idx="376">
                  <c:v>5.1485962748134342E-3</c:v>
                </c:pt>
                <c:pt idx="377">
                  <c:v>5.5432277152784948E-3</c:v>
                </c:pt>
                <c:pt idx="378">
                  <c:v>4.5762775441477409E-3</c:v>
                </c:pt>
                <c:pt idx="379">
                  <c:v>5.0749191743347426E-3</c:v>
                </c:pt>
                <c:pt idx="380">
                  <c:v>4.1115159859033742E-3</c:v>
                </c:pt>
                <c:pt idx="381">
                  <c:v>4.0674726091650881E-3</c:v>
                </c:pt>
                <c:pt idx="382">
                  <c:v>9.2872518678854873E-3</c:v>
                </c:pt>
                <c:pt idx="383">
                  <c:v>5.6950695436603178E-3</c:v>
                </c:pt>
                <c:pt idx="384">
                  <c:v>5.3491810991867002E-3</c:v>
                </c:pt>
                <c:pt idx="385">
                  <c:v>5.092167114151727E-3</c:v>
                </c:pt>
                <c:pt idx="386">
                  <c:v>6.9192864833899992E-3</c:v>
                </c:pt>
                <c:pt idx="387">
                  <c:v>6.0758701158257211E-3</c:v>
                </c:pt>
                <c:pt idx="388">
                  <c:v>6.4783295098547076E-3</c:v>
                </c:pt>
                <c:pt idx="389">
                  <c:v>5.9731324351853634E-3</c:v>
                </c:pt>
                <c:pt idx="390">
                  <c:v>7.0210289835920215E-3</c:v>
                </c:pt>
                <c:pt idx="391">
                  <c:v>7.3522629949272023E-3</c:v>
                </c:pt>
                <c:pt idx="392">
                  <c:v>7.2408817322650396E-3</c:v>
                </c:pt>
                <c:pt idx="393">
                  <c:v>6.9587153404922584E-3</c:v>
                </c:pt>
                <c:pt idx="394">
                  <c:v>8.2258810510799987E-3</c:v>
                </c:pt>
                <c:pt idx="395">
                  <c:v>1.0096995096239009E-2</c:v>
                </c:pt>
                <c:pt idx="396">
                  <c:v>6.6290833401006118E-3</c:v>
                </c:pt>
                <c:pt idx="397">
                  <c:v>8.5536710377979216E-3</c:v>
                </c:pt>
                <c:pt idx="398">
                  <c:v>9.9266983063083757E-3</c:v>
                </c:pt>
                <c:pt idx="399">
                  <c:v>9.9354079165075732E-3</c:v>
                </c:pt>
                <c:pt idx="400">
                  <c:v>5.6624456929140841E-3</c:v>
                </c:pt>
                <c:pt idx="401">
                  <c:v>6.1205176630601769E-3</c:v>
                </c:pt>
                <c:pt idx="402">
                  <c:v>6.2765868712986901E-3</c:v>
                </c:pt>
                <c:pt idx="403">
                  <c:v>7.6865407618309555E-3</c:v>
                </c:pt>
                <c:pt idx="404">
                  <c:v>1.0179043194477388E-2</c:v>
                </c:pt>
                <c:pt idx="405">
                  <c:v>1.1922533389064708E-2</c:v>
                </c:pt>
                <c:pt idx="406">
                  <c:v>1.4353228810041549E-2</c:v>
                </c:pt>
                <c:pt idx="407">
                  <c:v>8.4189035461099768E-3</c:v>
                </c:pt>
                <c:pt idx="408">
                  <c:v>1.1625079950477459E-2</c:v>
                </c:pt>
                <c:pt idx="409">
                  <c:v>2.1326437128178961E-2</c:v>
                </c:pt>
                <c:pt idx="410">
                  <c:v>2.2958825675713605E-2</c:v>
                </c:pt>
                <c:pt idx="411">
                  <c:v>4.1171304329199066E-3</c:v>
                </c:pt>
                <c:pt idx="412">
                  <c:v>4.1490708081989812E-3</c:v>
                </c:pt>
                <c:pt idx="413">
                  <c:v>4.0628292143757667E-3</c:v>
                </c:pt>
                <c:pt idx="414">
                  <c:v>4.1823794358878293E-3</c:v>
                </c:pt>
                <c:pt idx="415">
                  <c:v>4.260986457780138E-3</c:v>
                </c:pt>
                <c:pt idx="416">
                  <c:v>4.361285467512699E-3</c:v>
                </c:pt>
                <c:pt idx="417">
                  <c:v>4.3640923992408079E-3</c:v>
                </c:pt>
                <c:pt idx="418">
                  <c:v>4.4275072764047158E-3</c:v>
                </c:pt>
                <c:pt idx="419">
                  <c:v>4.2352287717836558E-3</c:v>
                </c:pt>
                <c:pt idx="420">
                  <c:v>4.4976731344059991E-3</c:v>
                </c:pt>
                <c:pt idx="421">
                  <c:v>4.396417733698468E-3</c:v>
                </c:pt>
                <c:pt idx="422">
                  <c:v>4.5334426827045747E-3</c:v>
                </c:pt>
                <c:pt idx="423">
                  <c:v>5.0693334911335979E-3</c:v>
                </c:pt>
                <c:pt idx="424">
                  <c:v>5.0123697549418582E-3</c:v>
                </c:pt>
                <c:pt idx="425">
                  <c:v>4.834326120593588E-3</c:v>
                </c:pt>
                <c:pt idx="426">
                  <c:v>4.4799771235210714E-3</c:v>
                </c:pt>
                <c:pt idx="427">
                  <c:v>5.0549840368925153E-3</c:v>
                </c:pt>
                <c:pt idx="428">
                  <c:v>4.5300113250283129E-3</c:v>
                </c:pt>
                <c:pt idx="429">
                  <c:v>4.2112999540652278E-3</c:v>
                </c:pt>
                <c:pt idx="430">
                  <c:v>4.4286541156400416E-3</c:v>
                </c:pt>
                <c:pt idx="431">
                  <c:v>4.3924312679994191E-3</c:v>
                </c:pt>
                <c:pt idx="432">
                  <c:v>4.47409946147971E-3</c:v>
                </c:pt>
                <c:pt idx="433">
                  <c:v>4.5553851159763859E-3</c:v>
                </c:pt>
                <c:pt idx="434">
                  <c:v>4.9332859126005298E-3</c:v>
                </c:pt>
                <c:pt idx="435">
                  <c:v>5.052001799056541E-3</c:v>
                </c:pt>
                <c:pt idx="436">
                  <c:v>5.6252821322057044E-3</c:v>
                </c:pt>
                <c:pt idx="437">
                  <c:v>6.2595182340707744E-3</c:v>
                </c:pt>
                <c:pt idx="438">
                  <c:v>6.3301599894221867E-3</c:v>
                </c:pt>
                <c:pt idx="439">
                  <c:v>6.7273961521732949E-3</c:v>
                </c:pt>
                <c:pt idx="440">
                  <c:v>7.6331559402439859E-3</c:v>
                </c:pt>
                <c:pt idx="441">
                  <c:v>8.2519933612655375E-3</c:v>
                </c:pt>
                <c:pt idx="442">
                  <c:v>9.9943591894589168E-3</c:v>
                </c:pt>
                <c:pt idx="443">
                  <c:v>1.3347676231037739E-2</c:v>
                </c:pt>
                <c:pt idx="444">
                  <c:v>1.2094180211862589E-2</c:v>
                </c:pt>
                <c:pt idx="445">
                  <c:v>4.6290504191167274E-3</c:v>
                </c:pt>
                <c:pt idx="446">
                  <c:v>4.7351481518643438E-3</c:v>
                </c:pt>
                <c:pt idx="447">
                  <c:v>4.77772216408063E-3</c:v>
                </c:pt>
                <c:pt idx="448">
                  <c:v>5.3991945829568403E-3</c:v>
                </c:pt>
                <c:pt idx="449">
                  <c:v>6.0062333183040374E-3</c:v>
                </c:pt>
                <c:pt idx="450">
                  <c:v>6.6256459069893936E-3</c:v>
                </c:pt>
                <c:pt idx="451">
                  <c:v>6.7384682793761178E-3</c:v>
                </c:pt>
                <c:pt idx="452">
                  <c:v>5.0127641420501072E-3</c:v>
                </c:pt>
                <c:pt idx="453">
                  <c:v>5.1407370899731672E-3</c:v>
                </c:pt>
                <c:pt idx="454">
                  <c:v>5.4097402509140826E-3</c:v>
                </c:pt>
                <c:pt idx="455">
                  <c:v>5.3623144935795531E-3</c:v>
                </c:pt>
                <c:pt idx="456">
                  <c:v>5.061863838605473E-3</c:v>
                </c:pt>
                <c:pt idx="457">
                  <c:v>5.281457004628589E-3</c:v>
                </c:pt>
                <c:pt idx="458">
                  <c:v>4.9282995271539955E-3</c:v>
                </c:pt>
                <c:pt idx="459">
                  <c:v>4.8945585377383263E-3</c:v>
                </c:pt>
                <c:pt idx="460">
                  <c:v>4.8245599421585907E-3</c:v>
                </c:pt>
                <c:pt idx="461">
                  <c:v>5.1862122813276165E-3</c:v>
                </c:pt>
                <c:pt idx="462">
                  <c:v>4.7516909312934593E-3</c:v>
                </c:pt>
                <c:pt idx="463">
                  <c:v>4.2518614237387602E-3</c:v>
                </c:pt>
                <c:pt idx="464">
                  <c:v>4.318710772410664E-3</c:v>
                </c:pt>
                <c:pt idx="465">
                  <c:v>4.9602263332904671E-3</c:v>
                </c:pt>
                <c:pt idx="466">
                  <c:v>5.5160743391041139E-3</c:v>
                </c:pt>
                <c:pt idx="467">
                  <c:v>5.0441522544239824E-3</c:v>
                </c:pt>
                <c:pt idx="468">
                  <c:v>5.2875040963976912E-3</c:v>
                </c:pt>
                <c:pt idx="469">
                  <c:v>5.6788994274115743E-3</c:v>
                </c:pt>
                <c:pt idx="470">
                  <c:v>6.772157808303445E-3</c:v>
                </c:pt>
                <c:pt idx="471">
                  <c:v>7.8253594884860472E-3</c:v>
                </c:pt>
                <c:pt idx="472">
                  <c:v>7.4731892832269383E-3</c:v>
                </c:pt>
                <c:pt idx="473">
                  <c:v>5.6809991026904576E-3</c:v>
                </c:pt>
                <c:pt idx="474">
                  <c:v>5.782609065565541E-3</c:v>
                </c:pt>
                <c:pt idx="475">
                  <c:v>6.3210463864593058E-3</c:v>
                </c:pt>
                <c:pt idx="476">
                  <c:v>6.7480694343607685E-3</c:v>
                </c:pt>
                <c:pt idx="477">
                  <c:v>7.4406161738759351E-3</c:v>
                </c:pt>
                <c:pt idx="478">
                  <c:v>8.2529009629853205E-3</c:v>
                </c:pt>
                <c:pt idx="479">
                  <c:v>1.0294943755019801E-2</c:v>
                </c:pt>
                <c:pt idx="480">
                  <c:v>1.0147904774303449E-2</c:v>
                </c:pt>
                <c:pt idx="481">
                  <c:v>4.8396214521304499E-3</c:v>
                </c:pt>
                <c:pt idx="482">
                  <c:v>4.9971725232088723E-3</c:v>
                </c:pt>
                <c:pt idx="483">
                  <c:v>4.9687523543690661E-3</c:v>
                </c:pt>
                <c:pt idx="484">
                  <c:v>4.6249332410558813E-3</c:v>
                </c:pt>
                <c:pt idx="485">
                  <c:v>4.3772328715475269E-3</c:v>
                </c:pt>
                <c:pt idx="486">
                  <c:v>5.3066111076559485E-3</c:v>
                </c:pt>
                <c:pt idx="487">
                  <c:v>4.2803111162197519E-3</c:v>
                </c:pt>
                <c:pt idx="488">
                  <c:v>3.9447217850778005E-3</c:v>
                </c:pt>
                <c:pt idx="489">
                  <c:v>4.1170233473000525E-3</c:v>
                </c:pt>
                <c:pt idx="490">
                  <c:v>4.1082083873124915E-3</c:v>
                </c:pt>
                <c:pt idx="491">
                  <c:v>3.4016670170672913E-3</c:v>
                </c:pt>
                <c:pt idx="492">
                  <c:v>2.9326652980895276E-3</c:v>
                </c:pt>
                <c:pt idx="493">
                  <c:v>2.822202709966107E-3</c:v>
                </c:pt>
                <c:pt idx="494">
                  <c:v>5.5142825462082381E-3</c:v>
                </c:pt>
                <c:pt idx="495">
                  <c:v>9.4137255204555619E-3</c:v>
                </c:pt>
                <c:pt idx="496">
                  <c:v>1.1234595640976891E-2</c:v>
                </c:pt>
                <c:pt idx="497">
                  <c:v>1.3405514339059737E-2</c:v>
                </c:pt>
                <c:pt idx="498">
                  <c:v>1.554837444119803E-2</c:v>
                </c:pt>
                <c:pt idx="499">
                  <c:v>1.4077814884200809E-2</c:v>
                </c:pt>
                <c:pt idx="500">
                  <c:v>1.6055766648572979E-2</c:v>
                </c:pt>
                <c:pt idx="501">
                  <c:v>1.1835364776541247E-2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Sheet2!$A$121</c:f>
              <c:strCache>
                <c:ptCount val="1"/>
                <c:pt idx="0">
                  <c:v>Win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Sheet2!$B$118:$SI$118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Sheet2!$B$121:$SI$121</c:f>
              <c:numCache>
                <c:formatCode>0.0%</c:formatCode>
                <c:ptCount val="502"/>
                <c:pt idx="0">
                  <c:v>2.1331075639622523E-2</c:v>
                </c:pt>
                <c:pt idx="1">
                  <c:v>1.3087546188303779E-2</c:v>
                </c:pt>
                <c:pt idx="2">
                  <c:v>1.3421713532874965E-2</c:v>
                </c:pt>
                <c:pt idx="3">
                  <c:v>1.1849967700258398E-2</c:v>
                </c:pt>
                <c:pt idx="4">
                  <c:v>9.8066573649591392E-3</c:v>
                </c:pt>
                <c:pt idx="5">
                  <c:v>1.1130766631551749E-2</c:v>
                </c:pt>
                <c:pt idx="6">
                  <c:v>1.0386819484240688E-2</c:v>
                </c:pt>
                <c:pt idx="7">
                  <c:v>8.9245077668942321E-3</c:v>
                </c:pt>
                <c:pt idx="8">
                  <c:v>8.5268397152432132E-3</c:v>
                </c:pt>
                <c:pt idx="9">
                  <c:v>9.7412419579291296E-3</c:v>
                </c:pt>
                <c:pt idx="10">
                  <c:v>1.0739305859445571E-2</c:v>
                </c:pt>
                <c:pt idx="11">
                  <c:v>1.4316477907162227E-2</c:v>
                </c:pt>
                <c:pt idx="12">
                  <c:v>9.0436174469787911E-3</c:v>
                </c:pt>
                <c:pt idx="13">
                  <c:v>8.7546900125066995E-3</c:v>
                </c:pt>
                <c:pt idx="14">
                  <c:v>9.3315370289654073E-3</c:v>
                </c:pt>
                <c:pt idx="15">
                  <c:v>1.2536799311076843E-2</c:v>
                </c:pt>
                <c:pt idx="16">
                  <c:v>1.4420534515722247E-2</c:v>
                </c:pt>
                <c:pt idx="17">
                  <c:v>1.7448724362181089E-2</c:v>
                </c:pt>
                <c:pt idx="18">
                  <c:v>2.296505231150853E-2</c:v>
                </c:pt>
                <c:pt idx="19">
                  <c:v>1.018434453084909E-2</c:v>
                </c:pt>
                <c:pt idx="20">
                  <c:v>1.1576378721327477E-2</c:v>
                </c:pt>
                <c:pt idx="21">
                  <c:v>1.2596345285733999E-2</c:v>
                </c:pt>
                <c:pt idx="22">
                  <c:v>1.5050367764630637E-2</c:v>
                </c:pt>
                <c:pt idx="23">
                  <c:v>1.9980931902549851E-2</c:v>
                </c:pt>
                <c:pt idx="24">
                  <c:v>3.4926880717197739E-2</c:v>
                </c:pt>
                <c:pt idx="25">
                  <c:v>4.9593108732114387E-2</c:v>
                </c:pt>
                <c:pt idx="26">
                  <c:v>5.6152701824962806E-3</c:v>
                </c:pt>
                <c:pt idx="27">
                  <c:v>5.0225589512215884E-3</c:v>
                </c:pt>
                <c:pt idx="28">
                  <c:v>5.0943195140147075E-3</c:v>
                </c:pt>
                <c:pt idx="29">
                  <c:v>5.8770248351694646E-3</c:v>
                </c:pt>
                <c:pt idx="30">
                  <c:v>7.3221537231468433E-3</c:v>
                </c:pt>
                <c:pt idx="31">
                  <c:v>8.5964132206906782E-3</c:v>
                </c:pt>
                <c:pt idx="32">
                  <c:v>1.1404448364942348E-2</c:v>
                </c:pt>
                <c:pt idx="33">
                  <c:v>3.9406196572286389E-3</c:v>
                </c:pt>
                <c:pt idx="34">
                  <c:v>3.3773087071240107E-3</c:v>
                </c:pt>
                <c:pt idx="35">
                  <c:v>3.8985939497230507E-3</c:v>
                </c:pt>
                <c:pt idx="36">
                  <c:v>4.2554106041393543E-3</c:v>
                </c:pt>
                <c:pt idx="37">
                  <c:v>4.3376639784380201E-3</c:v>
                </c:pt>
                <c:pt idx="38">
                  <c:v>5.0575293968896191E-3</c:v>
                </c:pt>
                <c:pt idx="39">
                  <c:v>7.6189283403260482E-3</c:v>
                </c:pt>
                <c:pt idx="40">
                  <c:v>8.3441381906395086E-3</c:v>
                </c:pt>
                <c:pt idx="41">
                  <c:v>4.0987958459872149E-3</c:v>
                </c:pt>
                <c:pt idx="42">
                  <c:v>4.7567244726008408E-3</c:v>
                </c:pt>
                <c:pt idx="43">
                  <c:v>3.3801191285888002E-3</c:v>
                </c:pt>
                <c:pt idx="44">
                  <c:v>3.9492184269291205E-3</c:v>
                </c:pt>
                <c:pt idx="45">
                  <c:v>4.53917918252939E-3</c:v>
                </c:pt>
                <c:pt idx="46">
                  <c:v>5.8030344594737172E-3</c:v>
                </c:pt>
                <c:pt idx="47">
                  <c:v>4.8873201194678251E-3</c:v>
                </c:pt>
                <c:pt idx="48">
                  <c:v>2.594956576331485E-3</c:v>
                </c:pt>
                <c:pt idx="49">
                  <c:v>3.2041945819982522E-3</c:v>
                </c:pt>
                <c:pt idx="50">
                  <c:v>3.5109667265279766E-3</c:v>
                </c:pt>
                <c:pt idx="51">
                  <c:v>3.4719418651594672E-3</c:v>
                </c:pt>
                <c:pt idx="52">
                  <c:v>3.8475707093446852E-3</c:v>
                </c:pt>
                <c:pt idx="53">
                  <c:v>4.7779006447036245E-3</c:v>
                </c:pt>
                <c:pt idx="54">
                  <c:v>5.9788908547373561E-3</c:v>
                </c:pt>
                <c:pt idx="55">
                  <c:v>4.4971969525843484E-3</c:v>
                </c:pt>
                <c:pt idx="56">
                  <c:v>4.2531645569620254E-3</c:v>
                </c:pt>
                <c:pt idx="57">
                  <c:v>4.9575212393803102E-3</c:v>
                </c:pt>
                <c:pt idx="58">
                  <c:v>8.3353418494416329E-3</c:v>
                </c:pt>
                <c:pt idx="59">
                  <c:v>1.1220399223044179E-2</c:v>
                </c:pt>
                <c:pt idx="60">
                  <c:v>4.5377197958026095E-3</c:v>
                </c:pt>
                <c:pt idx="61">
                  <c:v>4.4793988935678307E-3</c:v>
                </c:pt>
                <c:pt idx="62">
                  <c:v>3.6286971152871537E-3</c:v>
                </c:pt>
                <c:pt idx="63">
                  <c:v>3.0552474361219763E-3</c:v>
                </c:pt>
                <c:pt idx="64">
                  <c:v>3.0803964336279799E-3</c:v>
                </c:pt>
                <c:pt idx="65">
                  <c:v>5.2219321148825066E-3</c:v>
                </c:pt>
                <c:pt idx="66">
                  <c:v>6.2258771504489999E-3</c:v>
                </c:pt>
                <c:pt idx="67">
                  <c:v>9.1088419586911121E-3</c:v>
                </c:pt>
                <c:pt idx="68">
                  <c:v>1.0707102575225776E-2</c:v>
                </c:pt>
                <c:pt idx="69">
                  <c:v>2.8856869925171151E-3</c:v>
                </c:pt>
                <c:pt idx="70">
                  <c:v>6.3026471117869501E-3</c:v>
                </c:pt>
                <c:pt idx="71">
                  <c:v>1.0117225416262227E-2</c:v>
                </c:pt>
                <c:pt idx="72">
                  <c:v>8.1248824525108152E-3</c:v>
                </c:pt>
                <c:pt idx="73">
                  <c:v>3.3322093738223217E-3</c:v>
                </c:pt>
                <c:pt idx="74">
                  <c:v>2.7610947639969364E-3</c:v>
                </c:pt>
                <c:pt idx="75">
                  <c:v>2.6293938555217271E-3</c:v>
                </c:pt>
                <c:pt idx="76">
                  <c:v>2.8966718658212974E-3</c:v>
                </c:pt>
                <c:pt idx="77">
                  <c:v>4.2915896763426123E-3</c:v>
                </c:pt>
                <c:pt idx="78">
                  <c:v>5.0642631222918991E-3</c:v>
                </c:pt>
                <c:pt idx="79">
                  <c:v>6.1779621945597047E-3</c:v>
                </c:pt>
                <c:pt idx="80">
                  <c:v>7.7433842460847514E-3</c:v>
                </c:pt>
                <c:pt idx="81">
                  <c:v>8.7643281994721715E-3</c:v>
                </c:pt>
                <c:pt idx="82">
                  <c:v>8.5366323659767981E-3</c:v>
                </c:pt>
                <c:pt idx="83">
                  <c:v>4.8859934853420191E-3</c:v>
                </c:pt>
                <c:pt idx="84">
                  <c:v>6.6117881967336636E-3</c:v>
                </c:pt>
                <c:pt idx="85">
                  <c:v>4.4964028776978415E-3</c:v>
                </c:pt>
                <c:pt idx="86">
                  <c:v>5.1196655388049388E-3</c:v>
                </c:pt>
                <c:pt idx="87">
                  <c:v>5.2292236758256175E-3</c:v>
                </c:pt>
                <c:pt idx="88">
                  <c:v>5.0197545473631977E-3</c:v>
                </c:pt>
                <c:pt idx="89">
                  <c:v>5.9968066540418107E-3</c:v>
                </c:pt>
                <c:pt idx="90">
                  <c:v>6.3064917566480151E-3</c:v>
                </c:pt>
                <c:pt idx="91">
                  <c:v>8.1463534534218195E-3</c:v>
                </c:pt>
                <c:pt idx="92">
                  <c:v>8.7970864049826698E-3</c:v>
                </c:pt>
                <c:pt idx="93">
                  <c:v>1.3444526032378754E-2</c:v>
                </c:pt>
                <c:pt idx="94">
                  <c:v>1.3691711012897989E-2</c:v>
                </c:pt>
                <c:pt idx="95">
                  <c:v>2.5268477574226151E-3</c:v>
                </c:pt>
                <c:pt idx="96">
                  <c:v>2.741793022228765E-3</c:v>
                </c:pt>
                <c:pt idx="97">
                  <c:v>2.373503074765347E-3</c:v>
                </c:pt>
                <c:pt idx="98">
                  <c:v>3.4908502976409199E-3</c:v>
                </c:pt>
                <c:pt idx="99">
                  <c:v>4.2385864569502605E-3</c:v>
                </c:pt>
                <c:pt idx="100">
                  <c:v>4.5782344537959761E-3</c:v>
                </c:pt>
                <c:pt idx="101">
                  <c:v>3.7080199173641277E-3</c:v>
                </c:pt>
                <c:pt idx="102">
                  <c:v>3.1932260552894535E-3</c:v>
                </c:pt>
                <c:pt idx="103">
                  <c:v>3.3723850842218048E-3</c:v>
                </c:pt>
                <c:pt idx="104">
                  <c:v>3.9189380031069056E-3</c:v>
                </c:pt>
                <c:pt idx="105">
                  <c:v>4.4930176077717064E-3</c:v>
                </c:pt>
                <c:pt idx="106">
                  <c:v>5.2038608181911861E-3</c:v>
                </c:pt>
                <c:pt idx="107">
                  <c:v>6.8175346320708888E-3</c:v>
                </c:pt>
                <c:pt idx="108">
                  <c:v>1.2445034431261926E-2</c:v>
                </c:pt>
                <c:pt idx="109">
                  <c:v>5.8733740376957794E-3</c:v>
                </c:pt>
                <c:pt idx="110">
                  <c:v>5.9633180770387196E-3</c:v>
                </c:pt>
                <c:pt idx="111">
                  <c:v>4.4778107001364987E-3</c:v>
                </c:pt>
                <c:pt idx="112">
                  <c:v>6.0935223208371967E-3</c:v>
                </c:pt>
                <c:pt idx="113">
                  <c:v>5.1822559556079983E-3</c:v>
                </c:pt>
                <c:pt idx="114">
                  <c:v>5.721571439955375E-3</c:v>
                </c:pt>
                <c:pt idx="115">
                  <c:v>7.2403638079432484E-3</c:v>
                </c:pt>
                <c:pt idx="116">
                  <c:v>3.6407568856018676E-3</c:v>
                </c:pt>
                <c:pt idx="117">
                  <c:v>4.6578810698519862E-3</c:v>
                </c:pt>
                <c:pt idx="118">
                  <c:v>6.2078665308695864E-3</c:v>
                </c:pt>
                <c:pt idx="119">
                  <c:v>1.7858264748382233E-2</c:v>
                </c:pt>
                <c:pt idx="120">
                  <c:v>1.0399265580086385E-2</c:v>
                </c:pt>
                <c:pt idx="121">
                  <c:v>9.1848793549641726E-3</c:v>
                </c:pt>
                <c:pt idx="122">
                  <c:v>8.8907573492775279E-3</c:v>
                </c:pt>
                <c:pt idx="123">
                  <c:v>8.3549914696174881E-3</c:v>
                </c:pt>
                <c:pt idx="124">
                  <c:v>8.2352941176470594E-3</c:v>
                </c:pt>
                <c:pt idx="125">
                  <c:v>7.8418922136677515E-3</c:v>
                </c:pt>
                <c:pt idx="126">
                  <c:v>1.0443454807752618E-2</c:v>
                </c:pt>
                <c:pt idx="127">
                  <c:v>9.2447647458428102E-3</c:v>
                </c:pt>
                <c:pt idx="128">
                  <c:v>1.0160347669713772E-2</c:v>
                </c:pt>
                <c:pt idx="129">
                  <c:v>1.1476960776711075E-2</c:v>
                </c:pt>
                <c:pt idx="130">
                  <c:v>9.1817833418497696E-3</c:v>
                </c:pt>
                <c:pt idx="131">
                  <c:v>9.5936704197831409E-3</c:v>
                </c:pt>
                <c:pt idx="132">
                  <c:v>1.0330275528326788E-2</c:v>
                </c:pt>
                <c:pt idx="133">
                  <c:v>1.1371451419432228E-2</c:v>
                </c:pt>
                <c:pt idx="134">
                  <c:v>1.1621373865215719E-2</c:v>
                </c:pt>
                <c:pt idx="135">
                  <c:v>2.2228487483491859E-2</c:v>
                </c:pt>
                <c:pt idx="136">
                  <c:v>3.2681537116772963E-2</c:v>
                </c:pt>
                <c:pt idx="137">
                  <c:v>1.0178201962223854E-2</c:v>
                </c:pt>
                <c:pt idx="138">
                  <c:v>9.358552631578948E-3</c:v>
                </c:pt>
                <c:pt idx="139">
                  <c:v>1.002010613401892E-2</c:v>
                </c:pt>
                <c:pt idx="140">
                  <c:v>1.068544415993697E-2</c:v>
                </c:pt>
                <c:pt idx="141">
                  <c:v>1.2134351053099077E-2</c:v>
                </c:pt>
                <c:pt idx="142">
                  <c:v>1.5483773127085229E-2</c:v>
                </c:pt>
                <c:pt idx="143">
                  <c:v>2.9349112426035502E-2</c:v>
                </c:pt>
                <c:pt idx="144">
                  <c:v>4.5831758204172741E-2</c:v>
                </c:pt>
                <c:pt idx="145">
                  <c:v>4.0119814831623855E-3</c:v>
                </c:pt>
                <c:pt idx="146">
                  <c:v>2.9250661400305549E-3</c:v>
                </c:pt>
                <c:pt idx="147">
                  <c:v>2.9855759362579538E-3</c:v>
                </c:pt>
                <c:pt idx="148">
                  <c:v>3.7688442211055275E-3</c:v>
                </c:pt>
                <c:pt idx="149">
                  <c:v>4.305309882188032E-3</c:v>
                </c:pt>
                <c:pt idx="150">
                  <c:v>5.1305398448580784E-3</c:v>
                </c:pt>
                <c:pt idx="151">
                  <c:v>6.5848818329424501E-3</c:v>
                </c:pt>
                <c:pt idx="152">
                  <c:v>6.0769872655371329E-3</c:v>
                </c:pt>
                <c:pt idx="153">
                  <c:v>4.2057240617314751E-3</c:v>
                </c:pt>
                <c:pt idx="154">
                  <c:v>3.9054178797131292E-3</c:v>
                </c:pt>
                <c:pt idx="155">
                  <c:v>4.986295941617409E-3</c:v>
                </c:pt>
                <c:pt idx="156">
                  <c:v>7.9703151519185337E-3</c:v>
                </c:pt>
                <c:pt idx="157">
                  <c:v>9.5543574694601785E-3</c:v>
                </c:pt>
                <c:pt idx="158">
                  <c:v>2.6727486547165106E-3</c:v>
                </c:pt>
                <c:pt idx="159">
                  <c:v>2.9060902323078302E-3</c:v>
                </c:pt>
                <c:pt idx="160">
                  <c:v>2.7297056199821587E-3</c:v>
                </c:pt>
                <c:pt idx="161">
                  <c:v>3.0096764597805736E-3</c:v>
                </c:pt>
                <c:pt idx="162">
                  <c:v>3.5866948361420923E-3</c:v>
                </c:pt>
                <c:pt idx="163">
                  <c:v>3.6317203409505488E-3</c:v>
                </c:pt>
                <c:pt idx="164">
                  <c:v>3.6422361955812115E-3</c:v>
                </c:pt>
                <c:pt idx="165">
                  <c:v>4.0328999734677634E-3</c:v>
                </c:pt>
                <c:pt idx="166">
                  <c:v>4.9595497713682728E-3</c:v>
                </c:pt>
                <c:pt idx="167">
                  <c:v>3.9748261013580659E-3</c:v>
                </c:pt>
                <c:pt idx="168">
                  <c:v>3.750756200846945E-3</c:v>
                </c:pt>
                <c:pt idx="169">
                  <c:v>4.7086991221069437E-3</c:v>
                </c:pt>
                <c:pt idx="170">
                  <c:v>7.4164461277593779E-3</c:v>
                </c:pt>
                <c:pt idx="171">
                  <c:v>8.9094796863863155E-3</c:v>
                </c:pt>
                <c:pt idx="172">
                  <c:v>3.6772918635621615E-3</c:v>
                </c:pt>
                <c:pt idx="173">
                  <c:v>4.9198811028733471E-3</c:v>
                </c:pt>
                <c:pt idx="174">
                  <c:v>4.7184170471841706E-3</c:v>
                </c:pt>
                <c:pt idx="175">
                  <c:v>1.0696181142277796E-2</c:v>
                </c:pt>
                <c:pt idx="176">
                  <c:v>8.9633969132875482E-3</c:v>
                </c:pt>
                <c:pt idx="177">
                  <c:v>9.0936219000800986E-3</c:v>
                </c:pt>
                <c:pt idx="178">
                  <c:v>9.0160137638962412E-3</c:v>
                </c:pt>
                <c:pt idx="179">
                  <c:v>8.864857535128905E-3</c:v>
                </c:pt>
                <c:pt idx="180">
                  <c:v>1.0637228625033503E-2</c:v>
                </c:pt>
                <c:pt idx="181">
                  <c:v>1.4539287360864125E-2</c:v>
                </c:pt>
                <c:pt idx="182">
                  <c:v>2.1952978981539167E-2</c:v>
                </c:pt>
                <c:pt idx="183">
                  <c:v>9.6985974336019094E-3</c:v>
                </c:pt>
                <c:pt idx="184">
                  <c:v>1.3540197461212976E-2</c:v>
                </c:pt>
                <c:pt idx="185">
                  <c:v>2.3415742224573304E-2</c:v>
                </c:pt>
                <c:pt idx="186">
                  <c:v>3.3112479050169945E-2</c:v>
                </c:pt>
                <c:pt idx="187">
                  <c:v>2.8065595170106879E-3</c:v>
                </c:pt>
                <c:pt idx="188">
                  <c:v>2.8201086004554211E-3</c:v>
                </c:pt>
                <c:pt idx="189">
                  <c:v>3.2259195623969986E-3</c:v>
                </c:pt>
                <c:pt idx="190">
                  <c:v>3.0918155918155917E-3</c:v>
                </c:pt>
                <c:pt idx="191">
                  <c:v>3.0077646097261953E-3</c:v>
                </c:pt>
                <c:pt idx="192">
                  <c:v>3.431661409407605E-3</c:v>
                </c:pt>
                <c:pt idx="193">
                  <c:v>3.0959752321981426E-3</c:v>
                </c:pt>
                <c:pt idx="194">
                  <c:v>3.1698218945377487E-3</c:v>
                </c:pt>
                <c:pt idx="195">
                  <c:v>4.1541453066996645E-3</c:v>
                </c:pt>
                <c:pt idx="196">
                  <c:v>4.4009356319847526E-3</c:v>
                </c:pt>
                <c:pt idx="197">
                  <c:v>4.5288963276558037E-3</c:v>
                </c:pt>
                <c:pt idx="198">
                  <c:v>5.823082962575242E-3</c:v>
                </c:pt>
                <c:pt idx="199">
                  <c:v>5.6738811761662495E-3</c:v>
                </c:pt>
                <c:pt idx="200">
                  <c:v>7.060310581437342E-3</c:v>
                </c:pt>
                <c:pt idx="201">
                  <c:v>7.6314151027305878E-3</c:v>
                </c:pt>
                <c:pt idx="202">
                  <c:v>1.0872259800970358E-2</c:v>
                </c:pt>
                <c:pt idx="203">
                  <c:v>4.751014908968427E-3</c:v>
                </c:pt>
                <c:pt idx="204">
                  <c:v>3.9122605991160578E-3</c:v>
                </c:pt>
                <c:pt idx="205">
                  <c:v>6.5676106252235264E-3</c:v>
                </c:pt>
                <c:pt idx="206">
                  <c:v>6.0748069079232837E-3</c:v>
                </c:pt>
                <c:pt idx="207">
                  <c:v>2.176759990089548E-3</c:v>
                </c:pt>
                <c:pt idx="208">
                  <c:v>2.1099621601827472E-3</c:v>
                </c:pt>
                <c:pt idx="209">
                  <c:v>1.203217787598398E-2</c:v>
                </c:pt>
                <c:pt idx="210">
                  <c:v>1.1460357884860264E-2</c:v>
                </c:pt>
                <c:pt idx="211">
                  <c:v>9.7755063540791304E-3</c:v>
                </c:pt>
                <c:pt idx="212">
                  <c:v>1.0144402463640598E-2</c:v>
                </c:pt>
                <c:pt idx="213">
                  <c:v>1.073141285757403E-2</c:v>
                </c:pt>
                <c:pt idx="214">
                  <c:v>9.6603973334656677E-3</c:v>
                </c:pt>
                <c:pt idx="215">
                  <c:v>1.0838295310095671E-2</c:v>
                </c:pt>
                <c:pt idx="216">
                  <c:v>7.7477779641120246E-3</c:v>
                </c:pt>
                <c:pt idx="217">
                  <c:v>7.5315799316547378E-3</c:v>
                </c:pt>
                <c:pt idx="218">
                  <c:v>8.6189974838951442E-3</c:v>
                </c:pt>
                <c:pt idx="219">
                  <c:v>1.0971866573962591E-2</c:v>
                </c:pt>
                <c:pt idx="220">
                  <c:v>9.6347184986595169E-3</c:v>
                </c:pt>
                <c:pt idx="221">
                  <c:v>1.2227870762890777E-2</c:v>
                </c:pt>
                <c:pt idx="222">
                  <c:v>7.5522065283503415E-3</c:v>
                </c:pt>
                <c:pt idx="223">
                  <c:v>8.0139662482334364E-3</c:v>
                </c:pt>
                <c:pt idx="224">
                  <c:v>8.9798850574712638E-3</c:v>
                </c:pt>
                <c:pt idx="225">
                  <c:v>1.0158198765918341E-2</c:v>
                </c:pt>
                <c:pt idx="226">
                  <c:v>1.115835970464135E-2</c:v>
                </c:pt>
                <c:pt idx="227">
                  <c:v>1.589034449296458E-2</c:v>
                </c:pt>
                <c:pt idx="228">
                  <c:v>2.2238539809084235E-2</c:v>
                </c:pt>
                <c:pt idx="229">
                  <c:v>8.1577752157355968E-3</c:v>
                </c:pt>
                <c:pt idx="230">
                  <c:v>8.5307729501968646E-3</c:v>
                </c:pt>
                <c:pt idx="231">
                  <c:v>9.968439025231533E-3</c:v>
                </c:pt>
                <c:pt idx="232">
                  <c:v>1.1397423191278493E-2</c:v>
                </c:pt>
                <c:pt idx="233">
                  <c:v>1.6959131273815559E-2</c:v>
                </c:pt>
                <c:pt idx="234">
                  <c:v>2.2848680382926957E-2</c:v>
                </c:pt>
                <c:pt idx="235">
                  <c:v>3.5082095665491329E-2</c:v>
                </c:pt>
                <c:pt idx="236">
                  <c:v>3.1220962646348262E-3</c:v>
                </c:pt>
                <c:pt idx="237">
                  <c:v>2.8676456436805943E-3</c:v>
                </c:pt>
                <c:pt idx="238">
                  <c:v>3.1447140216127618E-3</c:v>
                </c:pt>
                <c:pt idx="239">
                  <c:v>2.5307240297446744E-3</c:v>
                </c:pt>
                <c:pt idx="240">
                  <c:v>2.7871651046928892E-3</c:v>
                </c:pt>
                <c:pt idx="241">
                  <c:v>2.9951602593370468E-3</c:v>
                </c:pt>
                <c:pt idx="242">
                  <c:v>3.0837501410251587E-3</c:v>
                </c:pt>
                <c:pt idx="243">
                  <c:v>2.9227866365755298E-3</c:v>
                </c:pt>
                <c:pt idx="244">
                  <c:v>2.8589462740875506E-3</c:v>
                </c:pt>
                <c:pt idx="245">
                  <c:v>3.6788493890152147E-3</c:v>
                </c:pt>
                <c:pt idx="246">
                  <c:v>4.8543689320388345E-3</c:v>
                </c:pt>
                <c:pt idx="247">
                  <c:v>4.8629531388152082E-3</c:v>
                </c:pt>
                <c:pt idx="248">
                  <c:v>8.4353350802254205E-3</c:v>
                </c:pt>
                <c:pt idx="249">
                  <c:v>3.3235938641344048E-3</c:v>
                </c:pt>
                <c:pt idx="250">
                  <c:v>2.9227183073336918E-3</c:v>
                </c:pt>
                <c:pt idx="251">
                  <c:v>2.9231851891950416E-3</c:v>
                </c:pt>
                <c:pt idx="252">
                  <c:v>2.8019306205824398E-3</c:v>
                </c:pt>
                <c:pt idx="253">
                  <c:v>2.7869063728333011E-3</c:v>
                </c:pt>
                <c:pt idx="254">
                  <c:v>3.8010136036276342E-3</c:v>
                </c:pt>
                <c:pt idx="255">
                  <c:v>3.4862937335197407E-3</c:v>
                </c:pt>
                <c:pt idx="256">
                  <c:v>3.1356949595943307E-3</c:v>
                </c:pt>
                <c:pt idx="257">
                  <c:v>3.1918687589158347E-3</c:v>
                </c:pt>
                <c:pt idx="258">
                  <c:v>3.1602384543561015E-3</c:v>
                </c:pt>
                <c:pt idx="259">
                  <c:v>3.3969589129731479E-3</c:v>
                </c:pt>
                <c:pt idx="260">
                  <c:v>3.977947973062195E-3</c:v>
                </c:pt>
                <c:pt idx="261">
                  <c:v>3.3544102108246819E-3</c:v>
                </c:pt>
                <c:pt idx="262">
                  <c:v>3.6892060412913952E-3</c:v>
                </c:pt>
                <c:pt idx="263">
                  <c:v>3.8247816987803996E-3</c:v>
                </c:pt>
                <c:pt idx="264">
                  <c:v>3.6113927878884916E-3</c:v>
                </c:pt>
                <c:pt idx="265">
                  <c:v>3.7802464292719458E-3</c:v>
                </c:pt>
                <c:pt idx="266">
                  <c:v>3.6399019749171111E-3</c:v>
                </c:pt>
                <c:pt idx="267">
                  <c:v>4.3407839326206673E-3</c:v>
                </c:pt>
                <c:pt idx="268">
                  <c:v>3.2998350082495873E-3</c:v>
                </c:pt>
                <c:pt idx="269">
                  <c:v>3.8743382069352408E-3</c:v>
                </c:pt>
                <c:pt idx="270">
                  <c:v>8.1090074785014968E-3</c:v>
                </c:pt>
                <c:pt idx="271">
                  <c:v>6.7492902194794379E-3</c:v>
                </c:pt>
                <c:pt idx="272">
                  <c:v>9.2384690536996723E-3</c:v>
                </c:pt>
                <c:pt idx="273">
                  <c:v>9.166695492753122E-3</c:v>
                </c:pt>
                <c:pt idx="274">
                  <c:v>1.0245255658533511E-2</c:v>
                </c:pt>
                <c:pt idx="275">
                  <c:v>7.7778132685980767E-3</c:v>
                </c:pt>
                <c:pt idx="276">
                  <c:v>8.7632275132275127E-3</c:v>
                </c:pt>
                <c:pt idx="277">
                  <c:v>7.3946601693615716E-3</c:v>
                </c:pt>
                <c:pt idx="278">
                  <c:v>8.8958660387231814E-3</c:v>
                </c:pt>
                <c:pt idx="279">
                  <c:v>7.822728462948415E-3</c:v>
                </c:pt>
                <c:pt idx="280">
                  <c:v>9.6571006202397398E-3</c:v>
                </c:pt>
                <c:pt idx="281">
                  <c:v>7.5994702943478001E-3</c:v>
                </c:pt>
                <c:pt idx="282">
                  <c:v>8.2918993345062336E-3</c:v>
                </c:pt>
                <c:pt idx="283">
                  <c:v>1.0617854932742728E-2</c:v>
                </c:pt>
                <c:pt idx="284">
                  <c:v>1.060671758780561E-2</c:v>
                </c:pt>
                <c:pt idx="285">
                  <c:v>1.1738774692337235E-2</c:v>
                </c:pt>
                <c:pt idx="286">
                  <c:v>7.8821682642530311E-3</c:v>
                </c:pt>
                <c:pt idx="287">
                  <c:v>9.4454347065584966E-3</c:v>
                </c:pt>
                <c:pt idx="288">
                  <c:v>1.1019490254872564E-2</c:v>
                </c:pt>
                <c:pt idx="289">
                  <c:v>1.6501405949385824E-2</c:v>
                </c:pt>
                <c:pt idx="290">
                  <c:v>1.9133648775669518E-2</c:v>
                </c:pt>
                <c:pt idx="291">
                  <c:v>1.8475141037907032E-2</c:v>
                </c:pt>
                <c:pt idx="292">
                  <c:v>3.7552665323319291E-3</c:v>
                </c:pt>
                <c:pt idx="293">
                  <c:v>3.1810349724499649E-3</c:v>
                </c:pt>
                <c:pt idx="294">
                  <c:v>3.0060678035293462E-3</c:v>
                </c:pt>
                <c:pt idx="295">
                  <c:v>2.8862300587741392E-3</c:v>
                </c:pt>
                <c:pt idx="296">
                  <c:v>3.291103404345672E-3</c:v>
                </c:pt>
                <c:pt idx="297">
                  <c:v>3.5463626573582385E-3</c:v>
                </c:pt>
                <c:pt idx="298">
                  <c:v>3.3382575830247685E-3</c:v>
                </c:pt>
                <c:pt idx="299">
                  <c:v>3.4070577486771478E-3</c:v>
                </c:pt>
                <c:pt idx="300">
                  <c:v>3.6842503022974605E-3</c:v>
                </c:pt>
                <c:pt idx="301">
                  <c:v>3.4063622656962567E-3</c:v>
                </c:pt>
                <c:pt idx="302">
                  <c:v>4.7469446937789131E-3</c:v>
                </c:pt>
                <c:pt idx="303">
                  <c:v>5.0859772341971419E-3</c:v>
                </c:pt>
                <c:pt idx="304">
                  <c:v>4.878872605130322E-3</c:v>
                </c:pt>
                <c:pt idx="305">
                  <c:v>3.3556403520546107E-3</c:v>
                </c:pt>
                <c:pt idx="306">
                  <c:v>4.0571396222142545E-3</c:v>
                </c:pt>
                <c:pt idx="307">
                  <c:v>3.7242546788300575E-3</c:v>
                </c:pt>
                <c:pt idx="308">
                  <c:v>4.2069595675017129E-3</c:v>
                </c:pt>
                <c:pt idx="309">
                  <c:v>3.5907262589120791E-3</c:v>
                </c:pt>
                <c:pt idx="310">
                  <c:v>4.2265574514906475E-3</c:v>
                </c:pt>
                <c:pt idx="311">
                  <c:v>4.3108316704943339E-3</c:v>
                </c:pt>
                <c:pt idx="312">
                  <c:v>7.622822731257385E-3</c:v>
                </c:pt>
                <c:pt idx="313">
                  <c:v>8.2209737827715363E-3</c:v>
                </c:pt>
                <c:pt idx="314">
                  <c:v>1.1554823132640939E-2</c:v>
                </c:pt>
                <c:pt idx="315">
                  <c:v>4.2189387603382587E-3</c:v>
                </c:pt>
                <c:pt idx="316">
                  <c:v>4.1639974375400381E-3</c:v>
                </c:pt>
                <c:pt idx="317">
                  <c:v>4.9180049858395377E-3</c:v>
                </c:pt>
                <c:pt idx="318">
                  <c:v>4.0681552831290137E-3</c:v>
                </c:pt>
                <c:pt idx="319">
                  <c:v>3.1268138328746091E-3</c:v>
                </c:pt>
                <c:pt idx="320">
                  <c:v>3.0466242315434415E-3</c:v>
                </c:pt>
                <c:pt idx="321">
                  <c:v>3.329735267750965E-3</c:v>
                </c:pt>
                <c:pt idx="322">
                  <c:v>3.295509200705417E-3</c:v>
                </c:pt>
                <c:pt idx="323">
                  <c:v>3.3325709804946581E-3</c:v>
                </c:pt>
                <c:pt idx="324">
                  <c:v>3.6702190346313787E-3</c:v>
                </c:pt>
                <c:pt idx="325">
                  <c:v>3.3666396615356919E-3</c:v>
                </c:pt>
                <c:pt idx="326">
                  <c:v>3.4815113423974785E-3</c:v>
                </c:pt>
                <c:pt idx="327">
                  <c:v>3.1494935757488997E-3</c:v>
                </c:pt>
                <c:pt idx="328">
                  <c:v>4.0064970221981595E-3</c:v>
                </c:pt>
                <c:pt idx="329">
                  <c:v>4.2256460195457864E-3</c:v>
                </c:pt>
                <c:pt idx="330">
                  <c:v>3.9229317707816071E-3</c:v>
                </c:pt>
                <c:pt idx="331">
                  <c:v>4.3886198547215495E-3</c:v>
                </c:pt>
                <c:pt idx="332">
                  <c:v>4.7740181900547095E-3</c:v>
                </c:pt>
                <c:pt idx="333">
                  <c:v>4.1087952801531144E-3</c:v>
                </c:pt>
                <c:pt idx="334">
                  <c:v>4.5089666951323654E-3</c:v>
                </c:pt>
                <c:pt idx="335">
                  <c:v>4.8655223678875526E-3</c:v>
                </c:pt>
                <c:pt idx="336">
                  <c:v>3.3178936303012384E-3</c:v>
                </c:pt>
                <c:pt idx="337">
                  <c:v>3.0573956547922361E-3</c:v>
                </c:pt>
                <c:pt idx="338">
                  <c:v>3.5073409461663946E-3</c:v>
                </c:pt>
                <c:pt idx="339">
                  <c:v>3.8137532416902555E-3</c:v>
                </c:pt>
                <c:pt idx="340">
                  <c:v>4.2458375002193101E-3</c:v>
                </c:pt>
                <c:pt idx="341">
                  <c:v>5.163239142270069E-3</c:v>
                </c:pt>
                <c:pt idx="342">
                  <c:v>3.5118371625753471E-3</c:v>
                </c:pt>
                <c:pt idx="343">
                  <c:v>4.7493776373170428E-3</c:v>
                </c:pt>
                <c:pt idx="344">
                  <c:v>4.8984468339307047E-3</c:v>
                </c:pt>
                <c:pt idx="345">
                  <c:v>6.768540101873435E-3</c:v>
                </c:pt>
                <c:pt idx="346">
                  <c:v>6.7829796160973396E-3</c:v>
                </c:pt>
                <c:pt idx="347">
                  <c:v>3.899464709844376E-3</c:v>
                </c:pt>
                <c:pt idx="348">
                  <c:v>3.4651375501301624E-3</c:v>
                </c:pt>
                <c:pt idx="349">
                  <c:v>4.4837464192302905E-3</c:v>
                </c:pt>
                <c:pt idx="350">
                  <c:v>4.1613034048630822E-3</c:v>
                </c:pt>
                <c:pt idx="351">
                  <c:v>4.1388260465442554E-3</c:v>
                </c:pt>
                <c:pt idx="352">
                  <c:v>4.0310618619666698E-3</c:v>
                </c:pt>
                <c:pt idx="353">
                  <c:v>3.4148316347186285E-3</c:v>
                </c:pt>
                <c:pt idx="354">
                  <c:v>3.3996741978893691E-3</c:v>
                </c:pt>
                <c:pt idx="355">
                  <c:v>3.8914598233066892E-3</c:v>
                </c:pt>
                <c:pt idx="356">
                  <c:v>4.0194330851770297E-3</c:v>
                </c:pt>
                <c:pt idx="357">
                  <c:v>3.8031516858878425E-3</c:v>
                </c:pt>
                <c:pt idx="358">
                  <c:v>3.9187252921780861E-3</c:v>
                </c:pt>
                <c:pt idx="359">
                  <c:v>4.760981114774911E-3</c:v>
                </c:pt>
                <c:pt idx="360">
                  <c:v>4.8339749336427078E-3</c:v>
                </c:pt>
                <c:pt idx="361">
                  <c:v>4.7260120392569466E-3</c:v>
                </c:pt>
                <c:pt idx="362">
                  <c:v>5.8012676202680701E-3</c:v>
                </c:pt>
                <c:pt idx="363">
                  <c:v>6.3468941837477892E-3</c:v>
                </c:pt>
                <c:pt idx="364">
                  <c:v>5.7523463518013929E-3</c:v>
                </c:pt>
                <c:pt idx="365">
                  <c:v>3.2617606530498332E-3</c:v>
                </c:pt>
                <c:pt idx="366">
                  <c:v>3.3577694566039062E-3</c:v>
                </c:pt>
                <c:pt idx="367">
                  <c:v>3.8718315210508223E-3</c:v>
                </c:pt>
                <c:pt idx="368">
                  <c:v>3.7953765413042293E-3</c:v>
                </c:pt>
                <c:pt idx="369">
                  <c:v>3.2242956985373585E-3</c:v>
                </c:pt>
                <c:pt idx="370">
                  <c:v>3.2746040220679837E-3</c:v>
                </c:pt>
                <c:pt idx="371">
                  <c:v>3.4937817925091868E-3</c:v>
                </c:pt>
                <c:pt idx="372">
                  <c:v>3.5268054940186086E-3</c:v>
                </c:pt>
                <c:pt idx="373">
                  <c:v>4.1142651814588573E-3</c:v>
                </c:pt>
                <c:pt idx="374">
                  <c:v>3.1170149145539226E-3</c:v>
                </c:pt>
                <c:pt idx="375">
                  <c:v>2.8850661762054165E-3</c:v>
                </c:pt>
                <c:pt idx="376">
                  <c:v>3.3853373694674809E-3</c:v>
                </c:pt>
                <c:pt idx="377">
                  <c:v>3.9846904000419439E-3</c:v>
                </c:pt>
                <c:pt idx="378">
                  <c:v>8.8105726872246704E-3</c:v>
                </c:pt>
                <c:pt idx="379">
                  <c:v>6.8733771192912782E-3</c:v>
                </c:pt>
                <c:pt idx="380">
                  <c:v>5.5775672964102916E-3</c:v>
                </c:pt>
                <c:pt idx="381">
                  <c:v>5.3289963146876135E-3</c:v>
                </c:pt>
                <c:pt idx="382">
                  <c:v>3.6795190713101163E-3</c:v>
                </c:pt>
                <c:pt idx="383">
                  <c:v>4.2270004017397073E-3</c:v>
                </c:pt>
                <c:pt idx="384">
                  <c:v>4.3459440741061379E-3</c:v>
                </c:pt>
                <c:pt idx="385">
                  <c:v>4.4010118861974564E-3</c:v>
                </c:pt>
                <c:pt idx="386">
                  <c:v>6.093432633716994E-3</c:v>
                </c:pt>
                <c:pt idx="387">
                  <c:v>5.8950850827951505E-3</c:v>
                </c:pt>
                <c:pt idx="388">
                  <c:v>6.6038409366745198E-3</c:v>
                </c:pt>
                <c:pt idx="389">
                  <c:v>4.9719553408708881E-3</c:v>
                </c:pt>
                <c:pt idx="390">
                  <c:v>4.4059000748828863E-3</c:v>
                </c:pt>
                <c:pt idx="391">
                  <c:v>4.8129741041067226E-3</c:v>
                </c:pt>
                <c:pt idx="392">
                  <c:v>4.7168181346971217E-3</c:v>
                </c:pt>
                <c:pt idx="393">
                  <c:v>4.8883737338104114E-3</c:v>
                </c:pt>
                <c:pt idx="394">
                  <c:v>5.844360690033041E-3</c:v>
                </c:pt>
                <c:pt idx="395">
                  <c:v>7.1081313512469943E-3</c:v>
                </c:pt>
                <c:pt idx="396">
                  <c:v>5.0105485232067514E-3</c:v>
                </c:pt>
                <c:pt idx="397">
                  <c:v>6.6568307162679597E-3</c:v>
                </c:pt>
                <c:pt idx="398">
                  <c:v>6.9596687197689393E-3</c:v>
                </c:pt>
                <c:pt idx="399">
                  <c:v>7.3685822711570207E-3</c:v>
                </c:pt>
                <c:pt idx="400">
                  <c:v>5.9194819635673872E-3</c:v>
                </c:pt>
                <c:pt idx="401">
                  <c:v>7.2304306821754163E-3</c:v>
                </c:pt>
                <c:pt idx="402">
                  <c:v>8.6532989656211302E-3</c:v>
                </c:pt>
                <c:pt idx="403">
                  <c:v>9.5307795944844561E-3</c:v>
                </c:pt>
                <c:pt idx="404">
                  <c:v>1.2026733613787487E-2</c:v>
                </c:pt>
                <c:pt idx="405">
                  <c:v>9.075408393377702E-3</c:v>
                </c:pt>
                <c:pt idx="406">
                  <c:v>2.6943586865001402E-3</c:v>
                </c:pt>
                <c:pt idx="407">
                  <c:v>2.9351643167880915E-3</c:v>
                </c:pt>
                <c:pt idx="408">
                  <c:v>3.0190051832317904E-3</c:v>
                </c:pt>
                <c:pt idx="409">
                  <c:v>3.1831444920231915E-3</c:v>
                </c:pt>
                <c:pt idx="410">
                  <c:v>3.2631152130679075E-3</c:v>
                </c:pt>
                <c:pt idx="411">
                  <c:v>3.1755807463577051E-3</c:v>
                </c:pt>
                <c:pt idx="412">
                  <c:v>3.0296990233207098E-3</c:v>
                </c:pt>
                <c:pt idx="413">
                  <c:v>3.0096626009821006E-3</c:v>
                </c:pt>
                <c:pt idx="414">
                  <c:v>3.4322820037105753E-3</c:v>
                </c:pt>
                <c:pt idx="415">
                  <c:v>3.2140358837653375E-3</c:v>
                </c:pt>
                <c:pt idx="416">
                  <c:v>3.7711390018266453E-3</c:v>
                </c:pt>
                <c:pt idx="417">
                  <c:v>3.1123192688019539E-3</c:v>
                </c:pt>
                <c:pt idx="418">
                  <c:v>3.4128369206903237E-3</c:v>
                </c:pt>
                <c:pt idx="419">
                  <c:v>3.6525488004470878E-3</c:v>
                </c:pt>
                <c:pt idx="420">
                  <c:v>3.0808120704637018E-3</c:v>
                </c:pt>
                <c:pt idx="421">
                  <c:v>2.7830487033523085E-3</c:v>
                </c:pt>
                <c:pt idx="422">
                  <c:v>3.5427022141888841E-3</c:v>
                </c:pt>
                <c:pt idx="423">
                  <c:v>3.1597982297515942E-3</c:v>
                </c:pt>
                <c:pt idx="424">
                  <c:v>3.5851914338848523E-3</c:v>
                </c:pt>
                <c:pt idx="425">
                  <c:v>3.4173594178969801E-3</c:v>
                </c:pt>
                <c:pt idx="426">
                  <c:v>3.0309918920966884E-3</c:v>
                </c:pt>
                <c:pt idx="427">
                  <c:v>2.8743290059770814E-3</c:v>
                </c:pt>
                <c:pt idx="428">
                  <c:v>2.8357052275609414E-3</c:v>
                </c:pt>
                <c:pt idx="429">
                  <c:v>3.481793123458581E-3</c:v>
                </c:pt>
                <c:pt idx="430">
                  <c:v>3.427396321261282E-3</c:v>
                </c:pt>
                <c:pt idx="431">
                  <c:v>3.5017411435130244E-3</c:v>
                </c:pt>
                <c:pt idx="432">
                  <c:v>3.1506107932580793E-3</c:v>
                </c:pt>
                <c:pt idx="433">
                  <c:v>3.5203003989673787E-3</c:v>
                </c:pt>
                <c:pt idx="434">
                  <c:v>3.7455375431614678E-3</c:v>
                </c:pt>
                <c:pt idx="435">
                  <c:v>4.11142663019808E-3</c:v>
                </c:pt>
                <c:pt idx="436">
                  <c:v>4.6286443924239201E-3</c:v>
                </c:pt>
                <c:pt idx="437">
                  <c:v>5.142031776600867E-3</c:v>
                </c:pt>
                <c:pt idx="438">
                  <c:v>5.9329990611078926E-3</c:v>
                </c:pt>
                <c:pt idx="439">
                  <c:v>6.6141979548978427E-3</c:v>
                </c:pt>
                <c:pt idx="440">
                  <c:v>9.9023279156854414E-3</c:v>
                </c:pt>
                <c:pt idx="441">
                  <c:v>4.2469963677004754E-3</c:v>
                </c:pt>
                <c:pt idx="442">
                  <c:v>4.183156286884677E-3</c:v>
                </c:pt>
                <c:pt idx="443">
                  <c:v>5.1052395879982084E-3</c:v>
                </c:pt>
                <c:pt idx="444">
                  <c:v>7.4453591234432863E-3</c:v>
                </c:pt>
                <c:pt idx="445">
                  <c:v>3.7699542500343615E-3</c:v>
                </c:pt>
                <c:pt idx="446">
                  <c:v>2.508551881413911E-3</c:v>
                </c:pt>
                <c:pt idx="447">
                  <c:v>2.9657794676806082E-3</c:v>
                </c:pt>
                <c:pt idx="448">
                  <c:v>3.8014097690500298E-3</c:v>
                </c:pt>
                <c:pt idx="449">
                  <c:v>3.2369552389783359E-3</c:v>
                </c:pt>
                <c:pt idx="450">
                  <c:v>4.3713036770377991E-3</c:v>
                </c:pt>
                <c:pt idx="451">
                  <c:v>3.6345970455404215E-3</c:v>
                </c:pt>
                <c:pt idx="452">
                  <c:v>3.0432461292044847E-3</c:v>
                </c:pt>
                <c:pt idx="453">
                  <c:v>3.4011749513468289E-3</c:v>
                </c:pt>
                <c:pt idx="454">
                  <c:v>3.3855958286562625E-3</c:v>
                </c:pt>
                <c:pt idx="455">
                  <c:v>3.079442496306449E-3</c:v>
                </c:pt>
                <c:pt idx="456">
                  <c:v>3.1504789044565821E-3</c:v>
                </c:pt>
                <c:pt idx="457">
                  <c:v>3.3339683749285579E-3</c:v>
                </c:pt>
                <c:pt idx="458">
                  <c:v>2.987010770307406E-3</c:v>
                </c:pt>
                <c:pt idx="459">
                  <c:v>3.4399912635142515E-3</c:v>
                </c:pt>
                <c:pt idx="460">
                  <c:v>2.9566828156169849E-3</c:v>
                </c:pt>
                <c:pt idx="461">
                  <c:v>3.2857167958111502E-3</c:v>
                </c:pt>
                <c:pt idx="462">
                  <c:v>3.24720915537457E-3</c:v>
                </c:pt>
                <c:pt idx="463">
                  <c:v>3.0867027291341951E-3</c:v>
                </c:pt>
                <c:pt idx="464">
                  <c:v>3.1804223851601178E-3</c:v>
                </c:pt>
                <c:pt idx="465">
                  <c:v>3.3948132852693103E-3</c:v>
                </c:pt>
                <c:pt idx="466">
                  <c:v>3.168475489839027E-3</c:v>
                </c:pt>
                <c:pt idx="467">
                  <c:v>3.2496576905522595E-3</c:v>
                </c:pt>
                <c:pt idx="468">
                  <c:v>3.1213061465721042E-3</c:v>
                </c:pt>
                <c:pt idx="469">
                  <c:v>3.3848067915690865E-3</c:v>
                </c:pt>
                <c:pt idx="470">
                  <c:v>3.6438857506563768E-3</c:v>
                </c:pt>
                <c:pt idx="471">
                  <c:v>4.2356013439276445E-3</c:v>
                </c:pt>
                <c:pt idx="472">
                  <c:v>4.0614811364694924E-3</c:v>
                </c:pt>
                <c:pt idx="473">
                  <c:v>3.4793206479006131E-3</c:v>
                </c:pt>
                <c:pt idx="474">
                  <c:v>3.4223407218751242E-3</c:v>
                </c:pt>
                <c:pt idx="475">
                  <c:v>3.9128785610189456E-3</c:v>
                </c:pt>
                <c:pt idx="476">
                  <c:v>4.2120961728370184E-3</c:v>
                </c:pt>
                <c:pt idx="477">
                  <c:v>3.7637219027705174E-3</c:v>
                </c:pt>
                <c:pt idx="478">
                  <c:v>4.0809808548767723E-3</c:v>
                </c:pt>
                <c:pt idx="479">
                  <c:v>5.1824169471228294E-3</c:v>
                </c:pt>
                <c:pt idx="480">
                  <c:v>4.7265506971122719E-3</c:v>
                </c:pt>
                <c:pt idx="481">
                  <c:v>3.8834122818247772E-3</c:v>
                </c:pt>
                <c:pt idx="482">
                  <c:v>3.8539337804748218E-3</c:v>
                </c:pt>
                <c:pt idx="483">
                  <c:v>4.1136100545725151E-3</c:v>
                </c:pt>
                <c:pt idx="484">
                  <c:v>3.6001616399103631E-3</c:v>
                </c:pt>
                <c:pt idx="485">
                  <c:v>4.1846525041940776E-3</c:v>
                </c:pt>
                <c:pt idx="486">
                  <c:v>4.1478363152355601E-3</c:v>
                </c:pt>
                <c:pt idx="487">
                  <c:v>3.1974079679406562E-3</c:v>
                </c:pt>
                <c:pt idx="488">
                  <c:v>3.1564155226462003E-3</c:v>
                </c:pt>
                <c:pt idx="489">
                  <c:v>3.3789006426536514E-3</c:v>
                </c:pt>
                <c:pt idx="490">
                  <c:v>3.1886083690049797E-3</c:v>
                </c:pt>
                <c:pt idx="491">
                  <c:v>2.9568302779420462E-3</c:v>
                </c:pt>
                <c:pt idx="492">
                  <c:v>3.1658518725906143E-3</c:v>
                </c:pt>
                <c:pt idx="493">
                  <c:v>3.8956797611271812E-3</c:v>
                </c:pt>
                <c:pt idx="494">
                  <c:v>3.6147140123325536E-3</c:v>
                </c:pt>
                <c:pt idx="495">
                  <c:v>4.0004539522215284E-3</c:v>
                </c:pt>
                <c:pt idx="496">
                  <c:v>4.7109335400578427E-3</c:v>
                </c:pt>
                <c:pt idx="497">
                  <c:v>5.4740313272877168E-3</c:v>
                </c:pt>
                <c:pt idx="498">
                  <c:v>5.0007765180928717E-3</c:v>
                </c:pt>
                <c:pt idx="499">
                  <c:v>5.6474179598066648E-3</c:v>
                </c:pt>
                <c:pt idx="500">
                  <c:v>3.7980146741476047E-3</c:v>
                </c:pt>
                <c:pt idx="501">
                  <c:v>1.5267175572519084E-3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6016352"/>
        <c:axId val="-626041920"/>
      </c:lineChart>
      <c:catAx>
        <c:axId val="-626016352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41920"/>
        <c:crosses val="autoZero"/>
        <c:auto val="1"/>
        <c:lblAlgn val="ctr"/>
        <c:lblOffset val="100"/>
        <c:noMultiLvlLbl val="0"/>
      </c:catAx>
      <c:valAx>
        <c:axId val="-62604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16352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IAP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Sheet2!$A$124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Sheet2!$B$123:$SI$123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Sheet2!$B$124:$SI$124</c:f>
              <c:numCache>
                <c:formatCode>#,###\ \€</c:formatCode>
                <c:ptCount val="502"/>
                <c:pt idx="0">
                  <c:v>67698.962570439995</c:v>
                </c:pt>
                <c:pt idx="1">
                  <c:v>92252.08183019</c:v>
                </c:pt>
                <c:pt idx="2">
                  <c:v>82466.480901679999</c:v>
                </c:pt>
                <c:pt idx="3">
                  <c:v>87887.178502039998</c:v>
                </c:pt>
                <c:pt idx="4">
                  <c:v>53022.722861249997</c:v>
                </c:pt>
                <c:pt idx="5">
                  <c:v>52270.380165640003</c:v>
                </c:pt>
                <c:pt idx="6">
                  <c:v>49136.153537860002</c:v>
                </c:pt>
                <c:pt idx="7">
                  <c:v>46181.262004620003</c:v>
                </c:pt>
                <c:pt idx="8">
                  <c:v>49437.907928480003</c:v>
                </c:pt>
                <c:pt idx="9">
                  <c:v>49100.424275789999</c:v>
                </c:pt>
                <c:pt idx="10">
                  <c:v>53191.231177020003</c:v>
                </c:pt>
                <c:pt idx="11">
                  <c:v>63348.644439349999</c:v>
                </c:pt>
                <c:pt idx="12">
                  <c:v>43664.009171140002</c:v>
                </c:pt>
                <c:pt idx="13">
                  <c:v>45247.568975839997</c:v>
                </c:pt>
                <c:pt idx="14">
                  <c:v>47096.392155660003</c:v>
                </c:pt>
                <c:pt idx="15">
                  <c:v>54428.12077265</c:v>
                </c:pt>
                <c:pt idx="16">
                  <c:v>60634.775531920001</c:v>
                </c:pt>
                <c:pt idx="17">
                  <c:v>77617.811656170001</c:v>
                </c:pt>
                <c:pt idx="18">
                  <c:v>103792.65891811</c:v>
                </c:pt>
                <c:pt idx="19">
                  <c:v>45877.410414630001</c:v>
                </c:pt>
                <c:pt idx="20">
                  <c:v>52684.972129579997</c:v>
                </c:pt>
                <c:pt idx="21">
                  <c:v>40786.296023260002</c:v>
                </c:pt>
                <c:pt idx="22">
                  <c:v>50735.38233855</c:v>
                </c:pt>
                <c:pt idx="23">
                  <c:v>63302.519053650001</c:v>
                </c:pt>
                <c:pt idx="24">
                  <c:v>112641.26726874</c:v>
                </c:pt>
                <c:pt idx="25">
                  <c:v>183206.43128257999</c:v>
                </c:pt>
                <c:pt idx="26">
                  <c:v>35137.73226112</c:v>
                </c:pt>
                <c:pt idx="27">
                  <c:v>19101.86968036</c:v>
                </c:pt>
                <c:pt idx="28">
                  <c:v>21659.924171679999</c:v>
                </c:pt>
                <c:pt idx="29">
                  <c:v>28363.745001349998</c:v>
                </c:pt>
                <c:pt idx="30">
                  <c:v>28802.12317802</c:v>
                </c:pt>
                <c:pt idx="31">
                  <c:v>26307.305089810001</c:v>
                </c:pt>
                <c:pt idx="32">
                  <c:v>21337.37195216</c:v>
                </c:pt>
                <c:pt idx="33">
                  <c:v>16875.110195130001</c:v>
                </c:pt>
                <c:pt idx="34">
                  <c:v>18411.640247160001</c:v>
                </c:pt>
                <c:pt idx="35">
                  <c:v>20587.517494899999</c:v>
                </c:pt>
                <c:pt idx="36">
                  <c:v>24125.346377279999</c:v>
                </c:pt>
                <c:pt idx="37">
                  <c:v>24554.066685720001</c:v>
                </c:pt>
                <c:pt idx="38">
                  <c:v>27547.76598891</c:v>
                </c:pt>
                <c:pt idx="39">
                  <c:v>46101.266710180003</c:v>
                </c:pt>
                <c:pt idx="40">
                  <c:v>58855.988446440002</c:v>
                </c:pt>
                <c:pt idx="41">
                  <c:v>23350.116357809999</c:v>
                </c:pt>
                <c:pt idx="42">
                  <c:v>27786.630321839999</c:v>
                </c:pt>
                <c:pt idx="43">
                  <c:v>22376.30223392</c:v>
                </c:pt>
                <c:pt idx="44">
                  <c:v>21380.524829270002</c:v>
                </c:pt>
                <c:pt idx="45">
                  <c:v>23170.81730441</c:v>
                </c:pt>
                <c:pt idx="46">
                  <c:v>28311.378567290001</c:v>
                </c:pt>
                <c:pt idx="47">
                  <c:v>30516.47074334</c:v>
                </c:pt>
                <c:pt idx="48">
                  <c:v>16005.940012610001</c:v>
                </c:pt>
                <c:pt idx="49">
                  <c:v>16610.411750179999</c:v>
                </c:pt>
                <c:pt idx="50">
                  <c:v>20869.336340080001</c:v>
                </c:pt>
                <c:pt idx="51">
                  <c:v>19714.427245769999</c:v>
                </c:pt>
                <c:pt idx="52">
                  <c:v>24014.509445880001</c:v>
                </c:pt>
                <c:pt idx="53">
                  <c:v>23769.244912549999</c:v>
                </c:pt>
                <c:pt idx="54">
                  <c:v>30065.9241736</c:v>
                </c:pt>
                <c:pt idx="55">
                  <c:v>24376.369150030001</c:v>
                </c:pt>
                <c:pt idx="56">
                  <c:v>24745.3493514</c:v>
                </c:pt>
                <c:pt idx="57">
                  <c:v>31360.24799512</c:v>
                </c:pt>
                <c:pt idx="58">
                  <c:v>46406.605126620001</c:v>
                </c:pt>
                <c:pt idx="59">
                  <c:v>67121.407132370005</c:v>
                </c:pt>
                <c:pt idx="60">
                  <c:v>22822.25968947</c:v>
                </c:pt>
                <c:pt idx="61">
                  <c:v>25881.449078969999</c:v>
                </c:pt>
                <c:pt idx="62">
                  <c:v>23989.443822540001</c:v>
                </c:pt>
                <c:pt idx="63">
                  <c:v>26091.911608779999</c:v>
                </c:pt>
                <c:pt idx="64">
                  <c:v>25133.35284327</c:v>
                </c:pt>
                <c:pt idx="65">
                  <c:v>33213.183246519999</c:v>
                </c:pt>
                <c:pt idx="66">
                  <c:v>43995.576606089999</c:v>
                </c:pt>
                <c:pt idx="67">
                  <c:v>70977.275952600001</c:v>
                </c:pt>
                <c:pt idx="68">
                  <c:v>70704.591063950007</c:v>
                </c:pt>
                <c:pt idx="69">
                  <c:v>13046.831642540001</c:v>
                </c:pt>
                <c:pt idx="70">
                  <c:v>13979.181780209999</c:v>
                </c:pt>
                <c:pt idx="71">
                  <c:v>20650.800823599999</c:v>
                </c:pt>
                <c:pt idx="72">
                  <c:v>21410.218807199999</c:v>
                </c:pt>
                <c:pt idx="73">
                  <c:v>21171.110174500001</c:v>
                </c:pt>
                <c:pt idx="74">
                  <c:v>14218.197439080001</c:v>
                </c:pt>
                <c:pt idx="75">
                  <c:v>14954.20702484</c:v>
                </c:pt>
                <c:pt idx="76">
                  <c:v>16399.11739752</c:v>
                </c:pt>
                <c:pt idx="77">
                  <c:v>20695.791910010001</c:v>
                </c:pt>
                <c:pt idx="78">
                  <c:v>32945.536087280001</c:v>
                </c:pt>
                <c:pt idx="79">
                  <c:v>36152.904937560001</c:v>
                </c:pt>
                <c:pt idx="80">
                  <c:v>36667.775190100001</c:v>
                </c:pt>
                <c:pt idx="81">
                  <c:v>42104.898531090003</c:v>
                </c:pt>
                <c:pt idx="82">
                  <c:v>45393.36709136</c:v>
                </c:pt>
                <c:pt idx="83">
                  <c:v>25150.201597759999</c:v>
                </c:pt>
                <c:pt idx="84">
                  <c:v>35689.174450489998</c:v>
                </c:pt>
                <c:pt idx="85">
                  <c:v>27252.415008309999</c:v>
                </c:pt>
                <c:pt idx="86">
                  <c:v>25244.231154180001</c:v>
                </c:pt>
                <c:pt idx="87">
                  <c:v>23529.055543639999</c:v>
                </c:pt>
                <c:pt idx="88">
                  <c:v>23895.735464459998</c:v>
                </c:pt>
                <c:pt idx="89">
                  <c:v>25879.450747260002</c:v>
                </c:pt>
                <c:pt idx="90">
                  <c:v>29396.40720048</c:v>
                </c:pt>
                <c:pt idx="91">
                  <c:v>35213.577186670002</c:v>
                </c:pt>
                <c:pt idx="92">
                  <c:v>47387.792824290002</c:v>
                </c:pt>
                <c:pt idx="93">
                  <c:v>80984.879427160005</c:v>
                </c:pt>
                <c:pt idx="94">
                  <c:v>97609.030488019998</c:v>
                </c:pt>
                <c:pt idx="95">
                  <c:v>14952.95404377</c:v>
                </c:pt>
                <c:pt idx="96">
                  <c:v>12480.860457119999</c:v>
                </c:pt>
                <c:pt idx="97">
                  <c:v>13972.089468009999</c:v>
                </c:pt>
                <c:pt idx="98">
                  <c:v>19977.490160869998</c:v>
                </c:pt>
                <c:pt idx="99">
                  <c:v>34270.89101698</c:v>
                </c:pt>
                <c:pt idx="100">
                  <c:v>42220.380670409999</c:v>
                </c:pt>
                <c:pt idx="101">
                  <c:v>46289.732740309999</c:v>
                </c:pt>
                <c:pt idx="102">
                  <c:v>19145.058344270001</c:v>
                </c:pt>
                <c:pt idx="103">
                  <c:v>22066.562453030001</c:v>
                </c:pt>
                <c:pt idx="104">
                  <c:v>22384.884894070001</c:v>
                </c:pt>
                <c:pt idx="105">
                  <c:v>21003.786583900001</c:v>
                </c:pt>
                <c:pt idx="106">
                  <c:v>21850.98998355</c:v>
                </c:pt>
                <c:pt idx="107">
                  <c:v>26637.802425869999</c:v>
                </c:pt>
                <c:pt idx="108">
                  <c:v>35837.395637959999</c:v>
                </c:pt>
                <c:pt idx="109">
                  <c:v>32442.834928019998</c:v>
                </c:pt>
                <c:pt idx="110">
                  <c:v>32775.60446812</c:v>
                </c:pt>
                <c:pt idx="111">
                  <c:v>23095.24856222</c:v>
                </c:pt>
                <c:pt idx="112">
                  <c:v>27208.679842580001</c:v>
                </c:pt>
                <c:pt idx="113">
                  <c:v>36249.407071759997</c:v>
                </c:pt>
                <c:pt idx="114">
                  <c:v>44904.245725029999</c:v>
                </c:pt>
                <c:pt idx="115">
                  <c:v>49256.942400170003</c:v>
                </c:pt>
                <c:pt idx="116">
                  <c:v>17925.79977428</c:v>
                </c:pt>
                <c:pt idx="117">
                  <c:v>19326.86782657</c:v>
                </c:pt>
                <c:pt idx="118">
                  <c:v>22963.818978250001</c:v>
                </c:pt>
                <c:pt idx="119">
                  <c:v>85117.996665159997</c:v>
                </c:pt>
                <c:pt idx="120">
                  <c:v>93097.381172189998</c:v>
                </c:pt>
                <c:pt idx="121">
                  <c:v>75533.689165090007</c:v>
                </c:pt>
                <c:pt idx="122">
                  <c:v>69544.757121090006</c:v>
                </c:pt>
                <c:pt idx="123">
                  <c:v>69573.478562839999</c:v>
                </c:pt>
                <c:pt idx="124">
                  <c:v>65154.403474849998</c:v>
                </c:pt>
                <c:pt idx="125">
                  <c:v>62466.799253910001</c:v>
                </c:pt>
                <c:pt idx="126">
                  <c:v>77480.343410879999</c:v>
                </c:pt>
                <c:pt idx="127">
                  <c:v>78750.74814245</c:v>
                </c:pt>
                <c:pt idx="128">
                  <c:v>89667.171654460006</c:v>
                </c:pt>
                <c:pt idx="129">
                  <c:v>103210.99024006999</c:v>
                </c:pt>
                <c:pt idx="130">
                  <c:v>56767.496557890001</c:v>
                </c:pt>
                <c:pt idx="131">
                  <c:v>58283.795740840003</c:v>
                </c:pt>
                <c:pt idx="132">
                  <c:v>68268.900921559994</c:v>
                </c:pt>
                <c:pt idx="133">
                  <c:v>71488.314413219996</c:v>
                </c:pt>
                <c:pt idx="134">
                  <c:v>83610.064564019995</c:v>
                </c:pt>
                <c:pt idx="135">
                  <c:v>121823.25778253</c:v>
                </c:pt>
                <c:pt idx="136">
                  <c:v>236881.85110494</c:v>
                </c:pt>
                <c:pt idx="137">
                  <c:v>53126.225666170001</c:v>
                </c:pt>
                <c:pt idx="138">
                  <c:v>50017.101461259997</c:v>
                </c:pt>
                <c:pt idx="139">
                  <c:v>57240.511537719998</c:v>
                </c:pt>
                <c:pt idx="140">
                  <c:v>58528.569435309997</c:v>
                </c:pt>
                <c:pt idx="141">
                  <c:v>75316.724747910004</c:v>
                </c:pt>
                <c:pt idx="142">
                  <c:v>76591.451218729999</c:v>
                </c:pt>
                <c:pt idx="143">
                  <c:v>133962.20996245</c:v>
                </c:pt>
                <c:pt idx="144">
                  <c:v>222044.79487114999</c:v>
                </c:pt>
                <c:pt idx="145">
                  <c:v>47059.602041040001</c:v>
                </c:pt>
                <c:pt idx="146">
                  <c:v>18895.48640659</c:v>
                </c:pt>
                <c:pt idx="147">
                  <c:v>18029.582443160001</c:v>
                </c:pt>
                <c:pt idx="148">
                  <c:v>22634.021977600001</c:v>
                </c:pt>
                <c:pt idx="149">
                  <c:v>25870.44646503</c:v>
                </c:pt>
                <c:pt idx="150">
                  <c:v>29076.470161730002</c:v>
                </c:pt>
                <c:pt idx="151">
                  <c:v>35085.571315790003</c:v>
                </c:pt>
                <c:pt idx="152">
                  <c:v>30621.09912373</c:v>
                </c:pt>
                <c:pt idx="153">
                  <c:v>26010.742717050001</c:v>
                </c:pt>
                <c:pt idx="154">
                  <c:v>24364.09619068</c:v>
                </c:pt>
                <c:pt idx="155">
                  <c:v>30645.644951440001</c:v>
                </c:pt>
                <c:pt idx="156">
                  <c:v>53982.78064587</c:v>
                </c:pt>
                <c:pt idx="157">
                  <c:v>82940.303221459995</c:v>
                </c:pt>
                <c:pt idx="158">
                  <c:v>18659.154227340001</c:v>
                </c:pt>
                <c:pt idx="159">
                  <c:v>16261.54996034</c:v>
                </c:pt>
                <c:pt idx="160">
                  <c:v>16657.445243810002</c:v>
                </c:pt>
                <c:pt idx="161">
                  <c:v>20924.785022290002</c:v>
                </c:pt>
                <c:pt idx="162">
                  <c:v>25637.658452809999</c:v>
                </c:pt>
                <c:pt idx="163">
                  <c:v>29293.599992979998</c:v>
                </c:pt>
                <c:pt idx="164">
                  <c:v>25586.016579440002</c:v>
                </c:pt>
                <c:pt idx="165">
                  <c:v>24319.487665330002</c:v>
                </c:pt>
                <c:pt idx="166">
                  <c:v>26894.257883980001</c:v>
                </c:pt>
                <c:pt idx="167">
                  <c:v>24085.127350700001</c:v>
                </c:pt>
                <c:pt idx="168">
                  <c:v>22565.027813249999</c:v>
                </c:pt>
                <c:pt idx="169">
                  <c:v>30888.38465588</c:v>
                </c:pt>
                <c:pt idx="170">
                  <c:v>46943.832915719999</c:v>
                </c:pt>
                <c:pt idx="171">
                  <c:v>63570.849660040003</c:v>
                </c:pt>
                <c:pt idx="172">
                  <c:v>20261.477733110001</c:v>
                </c:pt>
                <c:pt idx="173">
                  <c:v>22727.999880359999</c:v>
                </c:pt>
                <c:pt idx="174">
                  <c:v>25512.239896489999</c:v>
                </c:pt>
                <c:pt idx="175">
                  <c:v>49789.731257699998</c:v>
                </c:pt>
                <c:pt idx="176">
                  <c:v>61445.601019950002</c:v>
                </c:pt>
                <c:pt idx="177">
                  <c:v>49833.82176934</c:v>
                </c:pt>
                <c:pt idx="178">
                  <c:v>47164.730035519999</c:v>
                </c:pt>
                <c:pt idx="179">
                  <c:v>45612.873671779998</c:v>
                </c:pt>
                <c:pt idx="180">
                  <c:v>45953.09459316</c:v>
                </c:pt>
                <c:pt idx="181">
                  <c:v>58654.544062759996</c:v>
                </c:pt>
                <c:pt idx="182">
                  <c:v>86944.068531490004</c:v>
                </c:pt>
                <c:pt idx="183">
                  <c:v>66028.033763550004</c:v>
                </c:pt>
                <c:pt idx="184">
                  <c:v>75859.603909020007</c:v>
                </c:pt>
                <c:pt idx="185">
                  <c:v>119093.69724937</c:v>
                </c:pt>
                <c:pt idx="186">
                  <c:v>167070.13937545</c:v>
                </c:pt>
                <c:pt idx="187">
                  <c:v>25451.290446930001</c:v>
                </c:pt>
                <c:pt idx="188">
                  <c:v>16632.51951025</c:v>
                </c:pt>
                <c:pt idx="189">
                  <c:v>15477.95964503</c:v>
                </c:pt>
                <c:pt idx="190">
                  <c:v>20049.569997769999</c:v>
                </c:pt>
                <c:pt idx="191">
                  <c:v>20415.88650583</c:v>
                </c:pt>
                <c:pt idx="192">
                  <c:v>15961.43712362</c:v>
                </c:pt>
                <c:pt idx="193">
                  <c:v>16994.052414869999</c:v>
                </c:pt>
                <c:pt idx="194">
                  <c:v>16259.82231467</c:v>
                </c:pt>
                <c:pt idx="195">
                  <c:v>20398.474301030001</c:v>
                </c:pt>
                <c:pt idx="196">
                  <c:v>28499.00779353</c:v>
                </c:pt>
                <c:pt idx="197">
                  <c:v>27691.995390159998</c:v>
                </c:pt>
                <c:pt idx="198">
                  <c:v>29385.958999869999</c:v>
                </c:pt>
                <c:pt idx="199">
                  <c:v>25161.19461327</c:v>
                </c:pt>
                <c:pt idx="200">
                  <c:v>24572.646204920002</c:v>
                </c:pt>
                <c:pt idx="201">
                  <c:v>24524.093620920001</c:v>
                </c:pt>
                <c:pt idx="202">
                  <c:v>24680.87164112</c:v>
                </c:pt>
                <c:pt idx="203">
                  <c:v>27505.27952566</c:v>
                </c:pt>
                <c:pt idx="204">
                  <c:v>34670.966154909998</c:v>
                </c:pt>
                <c:pt idx="205">
                  <c:v>50954.396911260003</c:v>
                </c:pt>
                <c:pt idx="206">
                  <c:v>61484.214220529997</c:v>
                </c:pt>
                <c:pt idx="207">
                  <c:v>25777.810196670001</c:v>
                </c:pt>
                <c:pt idx="208">
                  <c:v>31139.364590090001</c:v>
                </c:pt>
                <c:pt idx="209">
                  <c:v>83778.722383080007</c:v>
                </c:pt>
                <c:pt idx="210">
                  <c:v>116199.53243499</c:v>
                </c:pt>
                <c:pt idx="211">
                  <c:v>83961.781602090006</c:v>
                </c:pt>
                <c:pt idx="212">
                  <c:v>73078.122019660004</c:v>
                </c:pt>
                <c:pt idx="213">
                  <c:v>79804.311560059999</c:v>
                </c:pt>
                <c:pt idx="214">
                  <c:v>68174.086564040001</c:v>
                </c:pt>
                <c:pt idx="215">
                  <c:v>56088.588130049997</c:v>
                </c:pt>
                <c:pt idx="216">
                  <c:v>52907.75988369</c:v>
                </c:pt>
                <c:pt idx="217">
                  <c:v>57690.060232379998</c:v>
                </c:pt>
                <c:pt idx="218">
                  <c:v>76717.89230295</c:v>
                </c:pt>
                <c:pt idx="219">
                  <c:v>96060.752354209995</c:v>
                </c:pt>
                <c:pt idx="220">
                  <c:v>65136.686644870002</c:v>
                </c:pt>
                <c:pt idx="221">
                  <c:v>34694.69794595</c:v>
                </c:pt>
                <c:pt idx="222">
                  <c:v>36494.302875579997</c:v>
                </c:pt>
                <c:pt idx="223">
                  <c:v>37963.568505429997</c:v>
                </c:pt>
                <c:pt idx="224">
                  <c:v>40368.67691034</c:v>
                </c:pt>
                <c:pt idx="225">
                  <c:v>48445.18105883</c:v>
                </c:pt>
                <c:pt idx="226">
                  <c:v>53672.805752389999</c:v>
                </c:pt>
                <c:pt idx="227">
                  <c:v>68242.052200659993</c:v>
                </c:pt>
                <c:pt idx="228">
                  <c:v>107082.30230205</c:v>
                </c:pt>
                <c:pt idx="229">
                  <c:v>32517.746104310001</c:v>
                </c:pt>
                <c:pt idx="230">
                  <c:v>30772.804330980001</c:v>
                </c:pt>
                <c:pt idx="231">
                  <c:v>34093.779374949998</c:v>
                </c:pt>
                <c:pt idx="232">
                  <c:v>48539.923180489997</c:v>
                </c:pt>
                <c:pt idx="233">
                  <c:v>65256.511048289998</c:v>
                </c:pt>
                <c:pt idx="234">
                  <c:v>72800.893257909993</c:v>
                </c:pt>
                <c:pt idx="235">
                  <c:v>139431.53329192</c:v>
                </c:pt>
                <c:pt idx="236">
                  <c:v>17563.056933380001</c:v>
                </c:pt>
                <c:pt idx="237">
                  <c:v>13993.38161328</c:v>
                </c:pt>
                <c:pt idx="238">
                  <c:v>11920.149540840001</c:v>
                </c:pt>
                <c:pt idx="239">
                  <c:v>13715.74467464</c:v>
                </c:pt>
                <c:pt idx="240">
                  <c:v>13625.242007479999</c:v>
                </c:pt>
                <c:pt idx="241">
                  <c:v>15222.695991910001</c:v>
                </c:pt>
                <c:pt idx="242">
                  <c:v>13270.456415889999</c:v>
                </c:pt>
                <c:pt idx="243">
                  <c:v>13638.07300222</c:v>
                </c:pt>
                <c:pt idx="244">
                  <c:v>12706.33584227</c:v>
                </c:pt>
                <c:pt idx="245">
                  <c:v>14564.83509031</c:v>
                </c:pt>
                <c:pt idx="246">
                  <c:v>30997.337198559999</c:v>
                </c:pt>
                <c:pt idx="247">
                  <c:v>34294.748507179997</c:v>
                </c:pt>
                <c:pt idx="248">
                  <c:v>51444.803771209998</c:v>
                </c:pt>
                <c:pt idx="249">
                  <c:v>38209.954970680003</c:v>
                </c:pt>
                <c:pt idx="250">
                  <c:v>17616.280558130002</c:v>
                </c:pt>
                <c:pt idx="251">
                  <c:v>17982.499616000001</c:v>
                </c:pt>
                <c:pt idx="252">
                  <c:v>16929.531514810002</c:v>
                </c:pt>
                <c:pt idx="253">
                  <c:v>17455.56738217</c:v>
                </c:pt>
                <c:pt idx="254">
                  <c:v>18991.528716370001</c:v>
                </c:pt>
                <c:pt idx="255">
                  <c:v>15636.27087962</c:v>
                </c:pt>
                <c:pt idx="256">
                  <c:v>15145.68568484</c:v>
                </c:pt>
                <c:pt idx="257">
                  <c:v>14200.95674827</c:v>
                </c:pt>
                <c:pt idx="258">
                  <c:v>15023.63155586</c:v>
                </c:pt>
                <c:pt idx="259">
                  <c:v>15914.99723334</c:v>
                </c:pt>
                <c:pt idx="260">
                  <c:v>17453.487998770001</c:v>
                </c:pt>
                <c:pt idx="261">
                  <c:v>17463.452083960001</c:v>
                </c:pt>
                <c:pt idx="262">
                  <c:v>14535.54500412</c:v>
                </c:pt>
                <c:pt idx="263">
                  <c:v>17007.296154160002</c:v>
                </c:pt>
                <c:pt idx="264">
                  <c:v>11077.84771532</c:v>
                </c:pt>
                <c:pt idx="265">
                  <c:v>11896.41560961</c:v>
                </c:pt>
                <c:pt idx="266">
                  <c:v>15330.445369569999</c:v>
                </c:pt>
                <c:pt idx="267">
                  <c:v>18980.644582320001</c:v>
                </c:pt>
                <c:pt idx="268">
                  <c:v>16241.380684010001</c:v>
                </c:pt>
                <c:pt idx="269">
                  <c:v>14740.1205804</c:v>
                </c:pt>
                <c:pt idx="270">
                  <c:v>44802.446902340002</c:v>
                </c:pt>
                <c:pt idx="271">
                  <c:v>53953.065127610003</c:v>
                </c:pt>
                <c:pt idx="272">
                  <c:v>52675.368598449997</c:v>
                </c:pt>
                <c:pt idx="273">
                  <c:v>67448.346386789999</c:v>
                </c:pt>
                <c:pt idx="274">
                  <c:v>94220.727980979995</c:v>
                </c:pt>
                <c:pt idx="275">
                  <c:v>53340.489569420002</c:v>
                </c:pt>
                <c:pt idx="276">
                  <c:v>58231.002395260002</c:v>
                </c:pt>
                <c:pt idx="277">
                  <c:v>38157.50562661</c:v>
                </c:pt>
                <c:pt idx="278">
                  <c:v>44946.451191200002</c:v>
                </c:pt>
                <c:pt idx="279">
                  <c:v>46954.163338769999</c:v>
                </c:pt>
                <c:pt idx="280">
                  <c:v>53924.519872509998</c:v>
                </c:pt>
                <c:pt idx="281">
                  <c:v>39588.208489390003</c:v>
                </c:pt>
                <c:pt idx="282">
                  <c:v>41357.673900150003</c:v>
                </c:pt>
                <c:pt idx="283">
                  <c:v>44157.503261810001</c:v>
                </c:pt>
                <c:pt idx="284">
                  <c:v>48207.700559520003</c:v>
                </c:pt>
                <c:pt idx="285">
                  <c:v>59469.367691890002</c:v>
                </c:pt>
                <c:pt idx="286">
                  <c:v>40469.306417840002</c:v>
                </c:pt>
                <c:pt idx="287">
                  <c:v>41353.51046143</c:v>
                </c:pt>
                <c:pt idx="288">
                  <c:v>54592.832736969998</c:v>
                </c:pt>
                <c:pt idx="289">
                  <c:v>76360.310836699995</c:v>
                </c:pt>
                <c:pt idx="290">
                  <c:v>72544.053095769996</c:v>
                </c:pt>
                <c:pt idx="291">
                  <c:v>114264.1332618</c:v>
                </c:pt>
                <c:pt idx="292">
                  <c:v>19893.034809029999</c:v>
                </c:pt>
                <c:pt idx="293">
                  <c:v>13279.822233180001</c:v>
                </c:pt>
                <c:pt idx="294">
                  <c:v>16256.75583249</c:v>
                </c:pt>
                <c:pt idx="295">
                  <c:v>20079.825794159999</c:v>
                </c:pt>
                <c:pt idx="296">
                  <c:v>21339.737961790001</c:v>
                </c:pt>
                <c:pt idx="297">
                  <c:v>20755.9787707</c:v>
                </c:pt>
                <c:pt idx="298">
                  <c:v>14712.682146360001</c:v>
                </c:pt>
                <c:pt idx="299">
                  <c:v>14231.426982970001</c:v>
                </c:pt>
                <c:pt idx="300">
                  <c:v>14621.740745970001</c:v>
                </c:pt>
                <c:pt idx="301">
                  <c:v>14065.334810140001</c:v>
                </c:pt>
                <c:pt idx="302">
                  <c:v>17642.481317909998</c:v>
                </c:pt>
                <c:pt idx="303">
                  <c:v>19187.214906320001</c:v>
                </c:pt>
                <c:pt idx="304">
                  <c:v>19312.169318740001</c:v>
                </c:pt>
                <c:pt idx="305">
                  <c:v>14536.73523142</c:v>
                </c:pt>
                <c:pt idx="306">
                  <c:v>16671.970689590002</c:v>
                </c:pt>
                <c:pt idx="307">
                  <c:v>16985.30539867</c:v>
                </c:pt>
                <c:pt idx="308">
                  <c:v>20419.601491550002</c:v>
                </c:pt>
                <c:pt idx="309">
                  <c:v>18235.41377739</c:v>
                </c:pt>
                <c:pt idx="310">
                  <c:v>20750.28891277</c:v>
                </c:pt>
                <c:pt idx="311">
                  <c:v>20832.160065669999</c:v>
                </c:pt>
                <c:pt idx="312">
                  <c:v>23603.591867359999</c:v>
                </c:pt>
                <c:pt idx="313">
                  <c:v>19659.797950960001</c:v>
                </c:pt>
                <c:pt idx="314">
                  <c:v>22788.756634469999</c:v>
                </c:pt>
                <c:pt idx="315">
                  <c:v>22698.901329569999</c:v>
                </c:pt>
                <c:pt idx="316">
                  <c:v>30321.19389785</c:v>
                </c:pt>
                <c:pt idx="317">
                  <c:v>40790.713051270002</c:v>
                </c:pt>
                <c:pt idx="318">
                  <c:v>63290.097077480001</c:v>
                </c:pt>
                <c:pt idx="319">
                  <c:v>90621.030235419996</c:v>
                </c:pt>
                <c:pt idx="320">
                  <c:v>55016.754584570001</c:v>
                </c:pt>
                <c:pt idx="321">
                  <c:v>12995.9748635</c:v>
                </c:pt>
                <c:pt idx="322">
                  <c:v>12910.5465214</c:v>
                </c:pt>
                <c:pt idx="323">
                  <c:v>18789.696849280001</c:v>
                </c:pt>
                <c:pt idx="324">
                  <c:v>17974.879906810002</c:v>
                </c:pt>
                <c:pt idx="325">
                  <c:v>15352.23025346</c:v>
                </c:pt>
                <c:pt idx="326">
                  <c:v>13804.476462320001</c:v>
                </c:pt>
                <c:pt idx="327">
                  <c:v>13727.885110159999</c:v>
                </c:pt>
                <c:pt idx="328">
                  <c:v>15571.51505602</c:v>
                </c:pt>
                <c:pt idx="329">
                  <c:v>24231.796656409999</c:v>
                </c:pt>
                <c:pt idx="330">
                  <c:v>31606.716915879999</c:v>
                </c:pt>
                <c:pt idx="331">
                  <c:v>35530.977050360001</c:v>
                </c:pt>
                <c:pt idx="332">
                  <c:v>45941.814918589997</c:v>
                </c:pt>
                <c:pt idx="333">
                  <c:v>16176.09838569</c:v>
                </c:pt>
                <c:pt idx="334">
                  <c:v>16585.266557809999</c:v>
                </c:pt>
                <c:pt idx="335">
                  <c:v>16284.363696070001</c:v>
                </c:pt>
                <c:pt idx="336">
                  <c:v>15032.095314820001</c:v>
                </c:pt>
                <c:pt idx="337">
                  <c:v>18963.115630839999</c:v>
                </c:pt>
                <c:pt idx="338">
                  <c:v>18881.196234610001</c:v>
                </c:pt>
                <c:pt idx="339">
                  <c:v>15786.9808398</c:v>
                </c:pt>
                <c:pt idx="340">
                  <c:v>15284.812897829999</c:v>
                </c:pt>
                <c:pt idx="341">
                  <c:v>16557.097572210001</c:v>
                </c:pt>
                <c:pt idx="342">
                  <c:v>16206.688487810001</c:v>
                </c:pt>
                <c:pt idx="343">
                  <c:v>21497.990025890002</c:v>
                </c:pt>
                <c:pt idx="344">
                  <c:v>30332.815957399998</c:v>
                </c:pt>
                <c:pt idx="345">
                  <c:v>34971.184348160001</c:v>
                </c:pt>
                <c:pt idx="346">
                  <c:v>40313.581385010002</c:v>
                </c:pt>
                <c:pt idx="347">
                  <c:v>19053.293286970002</c:v>
                </c:pt>
                <c:pt idx="348">
                  <c:v>17659.293585660002</c:v>
                </c:pt>
                <c:pt idx="349">
                  <c:v>18649.798426990001</c:v>
                </c:pt>
                <c:pt idx="350">
                  <c:v>20111.941898199999</c:v>
                </c:pt>
                <c:pt idx="351">
                  <c:v>22027.5380616</c:v>
                </c:pt>
                <c:pt idx="352">
                  <c:v>18652.441987800001</c:v>
                </c:pt>
                <c:pt idx="353">
                  <c:v>19889.789201979998</c:v>
                </c:pt>
                <c:pt idx="354">
                  <c:v>17854.387608190002</c:v>
                </c:pt>
                <c:pt idx="355">
                  <c:v>19427.450496419999</c:v>
                </c:pt>
                <c:pt idx="356">
                  <c:v>18893.050994900001</c:v>
                </c:pt>
                <c:pt idx="357">
                  <c:v>21206.397347040001</c:v>
                </c:pt>
                <c:pt idx="358">
                  <c:v>21179.634173210001</c:v>
                </c:pt>
                <c:pt idx="359">
                  <c:v>23257.542821300001</c:v>
                </c:pt>
                <c:pt idx="360">
                  <c:v>24083.628608710002</c:v>
                </c:pt>
                <c:pt idx="361">
                  <c:v>24132.664138079999</c:v>
                </c:pt>
                <c:pt idx="362">
                  <c:v>24863.786818820001</c:v>
                </c:pt>
                <c:pt idx="363">
                  <c:v>28035.476621760001</c:v>
                </c:pt>
                <c:pt idx="364">
                  <c:v>31196.741465079998</c:v>
                </c:pt>
                <c:pt idx="365">
                  <c:v>37752.768196730001</c:v>
                </c:pt>
                <c:pt idx="366">
                  <c:v>46301.458238970001</c:v>
                </c:pt>
                <c:pt idx="367">
                  <c:v>44970.814566350004</c:v>
                </c:pt>
                <c:pt idx="368">
                  <c:v>14536.89093453</c:v>
                </c:pt>
                <c:pt idx="369">
                  <c:v>15023.353838000001</c:v>
                </c:pt>
                <c:pt idx="370">
                  <c:v>13286.562002299999</c:v>
                </c:pt>
                <c:pt idx="371">
                  <c:v>14196.246588649999</c:v>
                </c:pt>
                <c:pt idx="372">
                  <c:v>18003.46196706</c:v>
                </c:pt>
                <c:pt idx="373">
                  <c:v>19944.005999329998</c:v>
                </c:pt>
                <c:pt idx="374">
                  <c:v>14992.39556368</c:v>
                </c:pt>
                <c:pt idx="375">
                  <c:v>17028.789301950001</c:v>
                </c:pt>
                <c:pt idx="376">
                  <c:v>18498.176425689999</c:v>
                </c:pt>
                <c:pt idx="377">
                  <c:v>22392.691361509998</c:v>
                </c:pt>
                <c:pt idx="378">
                  <c:v>19511.705202109999</c:v>
                </c:pt>
                <c:pt idx="379">
                  <c:v>23515.516239460001</c:v>
                </c:pt>
                <c:pt idx="380">
                  <c:v>19512.763927659998</c:v>
                </c:pt>
                <c:pt idx="381">
                  <c:v>23123.467763550001</c:v>
                </c:pt>
                <c:pt idx="382">
                  <c:v>49104.765041040002</c:v>
                </c:pt>
                <c:pt idx="383">
                  <c:v>33274.062701690003</c:v>
                </c:pt>
                <c:pt idx="384">
                  <c:v>29558.39530226</c:v>
                </c:pt>
                <c:pt idx="385">
                  <c:v>26770.5729747</c:v>
                </c:pt>
                <c:pt idx="386">
                  <c:v>38377.829512019998</c:v>
                </c:pt>
                <c:pt idx="387">
                  <c:v>34734.637951899997</c:v>
                </c:pt>
                <c:pt idx="388">
                  <c:v>38924.569071329999</c:v>
                </c:pt>
                <c:pt idx="389">
                  <c:v>23804.939722079998</c:v>
                </c:pt>
                <c:pt idx="390">
                  <c:v>25700.441872840001</c:v>
                </c:pt>
                <c:pt idx="391">
                  <c:v>28134.08717463</c:v>
                </c:pt>
                <c:pt idx="392">
                  <c:v>38586.144321840002</c:v>
                </c:pt>
                <c:pt idx="393">
                  <c:v>34399.556643260003</c:v>
                </c:pt>
                <c:pt idx="394">
                  <c:v>43335.783186859997</c:v>
                </c:pt>
                <c:pt idx="395">
                  <c:v>58505.109610949999</c:v>
                </c:pt>
                <c:pt idx="396">
                  <c:v>23501.04446764</c:v>
                </c:pt>
                <c:pt idx="397">
                  <c:v>26363.167744760001</c:v>
                </c:pt>
                <c:pt idx="398">
                  <c:v>30282.984938739999</c:v>
                </c:pt>
                <c:pt idx="399">
                  <c:v>35875.455970839997</c:v>
                </c:pt>
                <c:pt idx="400">
                  <c:v>21744.172789789998</c:v>
                </c:pt>
                <c:pt idx="401">
                  <c:v>23907.757848000001</c:v>
                </c:pt>
                <c:pt idx="402">
                  <c:v>24107.938430620001</c:v>
                </c:pt>
                <c:pt idx="403">
                  <c:v>24292.689314349998</c:v>
                </c:pt>
                <c:pt idx="404">
                  <c:v>29487.54655712</c:v>
                </c:pt>
                <c:pt idx="405">
                  <c:v>35474.627842419999</c:v>
                </c:pt>
                <c:pt idx="406">
                  <c:v>43711.973471010002</c:v>
                </c:pt>
                <c:pt idx="407">
                  <c:v>29636.274536109999</c:v>
                </c:pt>
                <c:pt idx="408">
                  <c:v>35682.016682970003</c:v>
                </c:pt>
                <c:pt idx="409">
                  <c:v>60965.86948781</c:v>
                </c:pt>
                <c:pt idx="410">
                  <c:v>86427.524880219993</c:v>
                </c:pt>
                <c:pt idx="411">
                  <c:v>20477.923621810001</c:v>
                </c:pt>
                <c:pt idx="412">
                  <c:v>16706.11706266</c:v>
                </c:pt>
                <c:pt idx="413">
                  <c:v>16435.616631860001</c:v>
                </c:pt>
                <c:pt idx="414">
                  <c:v>18147.864236959998</c:v>
                </c:pt>
                <c:pt idx="415">
                  <c:v>19144.206578599998</c:v>
                </c:pt>
                <c:pt idx="416">
                  <c:v>17524.448345749999</c:v>
                </c:pt>
                <c:pt idx="417">
                  <c:v>18658.604845810001</c:v>
                </c:pt>
                <c:pt idx="418">
                  <c:v>18478.788406169999</c:v>
                </c:pt>
                <c:pt idx="419">
                  <c:v>19223.15972593</c:v>
                </c:pt>
                <c:pt idx="420">
                  <c:v>18311.058828829999</c:v>
                </c:pt>
                <c:pt idx="421">
                  <c:v>21150.33514671</c:v>
                </c:pt>
                <c:pt idx="422">
                  <c:v>20131.836574540001</c:v>
                </c:pt>
                <c:pt idx="423">
                  <c:v>20811.29768362</c:v>
                </c:pt>
                <c:pt idx="424">
                  <c:v>19633.597165859999</c:v>
                </c:pt>
                <c:pt idx="425">
                  <c:v>21250.89015168</c:v>
                </c:pt>
                <c:pt idx="426">
                  <c:v>19165.867249989999</c:v>
                </c:pt>
                <c:pt idx="427">
                  <c:v>20647.148969469999</c:v>
                </c:pt>
                <c:pt idx="428">
                  <c:v>22389.57503186</c:v>
                </c:pt>
                <c:pt idx="429">
                  <c:v>21557.1911425</c:v>
                </c:pt>
                <c:pt idx="430">
                  <c:v>18919.428409569999</c:v>
                </c:pt>
                <c:pt idx="431">
                  <c:v>19552.140982770001</c:v>
                </c:pt>
                <c:pt idx="432">
                  <c:v>20084.289663029998</c:v>
                </c:pt>
                <c:pt idx="433">
                  <c:v>18947.076480809999</c:v>
                </c:pt>
                <c:pt idx="434">
                  <c:v>19669.232443320001</c:v>
                </c:pt>
                <c:pt idx="435">
                  <c:v>23629.696145170001</c:v>
                </c:pt>
                <c:pt idx="436">
                  <c:v>23748.068203089999</c:v>
                </c:pt>
                <c:pt idx="437">
                  <c:v>24052.570885910001</c:v>
                </c:pt>
                <c:pt idx="438">
                  <c:v>22535.68518679</c:v>
                </c:pt>
                <c:pt idx="439">
                  <c:v>23462.09291856</c:v>
                </c:pt>
                <c:pt idx="440">
                  <c:v>27300.32828509</c:v>
                </c:pt>
                <c:pt idx="441">
                  <c:v>30713.27848556</c:v>
                </c:pt>
                <c:pt idx="442">
                  <c:v>43025.358097659999</c:v>
                </c:pt>
                <c:pt idx="443">
                  <c:v>57629.804982599999</c:v>
                </c:pt>
                <c:pt idx="444">
                  <c:v>72781.468823570001</c:v>
                </c:pt>
                <c:pt idx="445">
                  <c:v>16674.415531719998</c:v>
                </c:pt>
                <c:pt idx="446">
                  <c:v>17357.153165060001</c:v>
                </c:pt>
                <c:pt idx="447">
                  <c:v>20657.787836989999</c:v>
                </c:pt>
                <c:pt idx="448">
                  <c:v>24665.75223011</c:v>
                </c:pt>
                <c:pt idx="449">
                  <c:v>36471.83006968</c:v>
                </c:pt>
                <c:pt idx="450">
                  <c:v>44483.914207560003</c:v>
                </c:pt>
                <c:pt idx="451">
                  <c:v>42105.027028539997</c:v>
                </c:pt>
                <c:pt idx="452">
                  <c:v>40072.453247359997</c:v>
                </c:pt>
                <c:pt idx="453">
                  <c:v>31209.327433549999</c:v>
                </c:pt>
                <c:pt idx="454">
                  <c:v>22060.184771010001</c:v>
                </c:pt>
                <c:pt idx="455">
                  <c:v>23856.760949840002</c:v>
                </c:pt>
                <c:pt idx="456">
                  <c:v>28198.66725278</c:v>
                </c:pt>
                <c:pt idx="457">
                  <c:v>29837.313578180001</c:v>
                </c:pt>
                <c:pt idx="458">
                  <c:v>29799.705489939999</c:v>
                </c:pt>
                <c:pt idx="459">
                  <c:v>26365.982615829998</c:v>
                </c:pt>
                <c:pt idx="460">
                  <c:v>28220.24133447</c:v>
                </c:pt>
                <c:pt idx="461">
                  <c:v>30411.82316991</c:v>
                </c:pt>
                <c:pt idx="462">
                  <c:v>30656.239854740001</c:v>
                </c:pt>
                <c:pt idx="463">
                  <c:v>33321.792615079998</c:v>
                </c:pt>
                <c:pt idx="464">
                  <c:v>32982.036131070003</c:v>
                </c:pt>
                <c:pt idx="465">
                  <c:v>30017.802834170001</c:v>
                </c:pt>
                <c:pt idx="466">
                  <c:v>24656.615853610001</c:v>
                </c:pt>
                <c:pt idx="467">
                  <c:v>23404.25063459</c:v>
                </c:pt>
                <c:pt idx="468">
                  <c:v>25813.796317619999</c:v>
                </c:pt>
                <c:pt idx="469">
                  <c:v>24473.575910029998</c:v>
                </c:pt>
                <c:pt idx="470">
                  <c:v>33260.705955060002</c:v>
                </c:pt>
                <c:pt idx="471">
                  <c:v>34340.74542431</c:v>
                </c:pt>
                <c:pt idx="472">
                  <c:v>31726.215425909999</c:v>
                </c:pt>
                <c:pt idx="473">
                  <c:v>25853.060672420001</c:v>
                </c:pt>
                <c:pt idx="474">
                  <c:v>27549.584712169999</c:v>
                </c:pt>
                <c:pt idx="475">
                  <c:v>28719.898088409998</c:v>
                </c:pt>
                <c:pt idx="476">
                  <c:v>31704.676808</c:v>
                </c:pt>
                <c:pt idx="477">
                  <c:v>40048.592912250002</c:v>
                </c:pt>
                <c:pt idx="478">
                  <c:v>45433.533117610001</c:v>
                </c:pt>
                <c:pt idx="479">
                  <c:v>45554.422931159999</c:v>
                </c:pt>
                <c:pt idx="480">
                  <c:v>56282.615651560001</c:v>
                </c:pt>
                <c:pt idx="481">
                  <c:v>39972.495818479998</c:v>
                </c:pt>
                <c:pt idx="482">
                  <c:v>34693.825967260003</c:v>
                </c:pt>
                <c:pt idx="483">
                  <c:v>33773.306170130003</c:v>
                </c:pt>
                <c:pt idx="484">
                  <c:v>42578.432118930003</c:v>
                </c:pt>
                <c:pt idx="485">
                  <c:v>45311.659237660002</c:v>
                </c:pt>
                <c:pt idx="486">
                  <c:v>49840.450056599999</c:v>
                </c:pt>
                <c:pt idx="487">
                  <c:v>31697.106657150001</c:v>
                </c:pt>
                <c:pt idx="488">
                  <c:v>31354.823066419998</c:v>
                </c:pt>
                <c:pt idx="489">
                  <c:v>32603.77523576</c:v>
                </c:pt>
                <c:pt idx="490">
                  <c:v>36818.126053300002</c:v>
                </c:pt>
                <c:pt idx="491">
                  <c:v>39289.245435329998</c:v>
                </c:pt>
                <c:pt idx="492">
                  <c:v>37668.266037419999</c:v>
                </c:pt>
                <c:pt idx="493">
                  <c:v>39358.654185740001</c:v>
                </c:pt>
                <c:pt idx="494">
                  <c:v>39891.077049259999</c:v>
                </c:pt>
                <c:pt idx="495">
                  <c:v>38537.185068250001</c:v>
                </c:pt>
                <c:pt idx="496">
                  <c:v>38958.5784403</c:v>
                </c:pt>
                <c:pt idx="497">
                  <c:v>41040.008228220002</c:v>
                </c:pt>
                <c:pt idx="498">
                  <c:v>49701.279885409996</c:v>
                </c:pt>
                <c:pt idx="499">
                  <c:v>40559.782170890001</c:v>
                </c:pt>
                <c:pt idx="500">
                  <c:v>25514.388331040002</c:v>
                </c:pt>
                <c:pt idx="501">
                  <c:v>10260.322608410001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Sheet2!$A$125</c:f>
              <c:strCache>
                <c:ptCount val="1"/>
                <c:pt idx="0">
                  <c:v>GP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Sheet2!$B$123:$SI$123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Sheet2!$B$125:$SI$125</c:f>
              <c:numCache>
                <c:formatCode>#,###\ \€</c:formatCode>
                <c:ptCount val="502"/>
                <c:pt idx="0">
                  <c:v>42297.521148</c:v>
                </c:pt>
                <c:pt idx="1">
                  <c:v>36761.103668999996</c:v>
                </c:pt>
                <c:pt idx="2">
                  <c:v>37199.528506000002</c:v>
                </c:pt>
                <c:pt idx="3">
                  <c:v>37828.730351999999</c:v>
                </c:pt>
                <c:pt idx="4">
                  <c:v>24811.799695000002</c:v>
                </c:pt>
                <c:pt idx="5">
                  <c:v>22745.291711000002</c:v>
                </c:pt>
                <c:pt idx="6">
                  <c:v>23329.998285999998</c:v>
                </c:pt>
                <c:pt idx="7">
                  <c:v>20654.885011999999</c:v>
                </c:pt>
                <c:pt idx="8">
                  <c:v>22292.406408999999</c:v>
                </c:pt>
                <c:pt idx="9">
                  <c:v>22495.425725000001</c:v>
                </c:pt>
                <c:pt idx="10">
                  <c:v>25542.127538000001</c:v>
                </c:pt>
                <c:pt idx="11">
                  <c:v>27932.683309</c:v>
                </c:pt>
                <c:pt idx="12">
                  <c:v>19600.795375000002</c:v>
                </c:pt>
                <c:pt idx="13">
                  <c:v>19195.940111</c:v>
                </c:pt>
                <c:pt idx="14">
                  <c:v>22569.990282999999</c:v>
                </c:pt>
                <c:pt idx="15">
                  <c:v>24479.015921999999</c:v>
                </c:pt>
                <c:pt idx="16">
                  <c:v>28088.312107999998</c:v>
                </c:pt>
                <c:pt idx="17">
                  <c:v>33049.307243000003</c:v>
                </c:pt>
                <c:pt idx="18">
                  <c:v>45806.652112999996</c:v>
                </c:pt>
                <c:pt idx="19">
                  <c:v>22894.582439999998</c:v>
                </c:pt>
                <c:pt idx="20">
                  <c:v>24238.462374999999</c:v>
                </c:pt>
                <c:pt idx="21">
                  <c:v>19694.443565000001</c:v>
                </c:pt>
                <c:pt idx="22">
                  <c:v>23301.887277999998</c:v>
                </c:pt>
                <c:pt idx="23">
                  <c:v>34396.734863999998</c:v>
                </c:pt>
                <c:pt idx="24">
                  <c:v>60341.717185000001</c:v>
                </c:pt>
                <c:pt idx="25">
                  <c:v>53163.998740000003</c:v>
                </c:pt>
                <c:pt idx="26">
                  <c:v>10604.010133</c:v>
                </c:pt>
                <c:pt idx="27">
                  <c:v>9737.3879190000007</c:v>
                </c:pt>
                <c:pt idx="28">
                  <c:v>10774.555839000001</c:v>
                </c:pt>
                <c:pt idx="29">
                  <c:v>14918.530291999999</c:v>
                </c:pt>
                <c:pt idx="30">
                  <c:v>15348.064237000001</c:v>
                </c:pt>
                <c:pt idx="31">
                  <c:v>14655.357620000001</c:v>
                </c:pt>
                <c:pt idx="32">
                  <c:v>10937.198864</c:v>
                </c:pt>
                <c:pt idx="33">
                  <c:v>9544.9427479999995</c:v>
                </c:pt>
                <c:pt idx="34">
                  <c:v>8824.3337350000002</c:v>
                </c:pt>
                <c:pt idx="35">
                  <c:v>8836.5009900000005</c:v>
                </c:pt>
                <c:pt idx="36">
                  <c:v>11637.348145</c:v>
                </c:pt>
                <c:pt idx="37">
                  <c:v>12045.00649</c:v>
                </c:pt>
                <c:pt idx="38">
                  <c:v>13776.070132000001</c:v>
                </c:pt>
                <c:pt idx="39">
                  <c:v>17030.618447000001</c:v>
                </c:pt>
                <c:pt idx="40">
                  <c:v>34423.287323999997</c:v>
                </c:pt>
                <c:pt idx="41">
                  <c:v>9381.1367229999996</c:v>
                </c:pt>
                <c:pt idx="42">
                  <c:v>13609.5599</c:v>
                </c:pt>
                <c:pt idx="43">
                  <c:v>10449.351048</c:v>
                </c:pt>
                <c:pt idx="44">
                  <c:v>9959.1075020000007</c:v>
                </c:pt>
                <c:pt idx="45">
                  <c:v>11298.597001</c:v>
                </c:pt>
                <c:pt idx="46">
                  <c:v>12538.485710000001</c:v>
                </c:pt>
                <c:pt idx="47">
                  <c:v>15522.561822</c:v>
                </c:pt>
                <c:pt idx="48">
                  <c:v>6821.7417670000004</c:v>
                </c:pt>
                <c:pt idx="49">
                  <c:v>7257.1372769999998</c:v>
                </c:pt>
                <c:pt idx="50">
                  <c:v>8586.7728480000005</c:v>
                </c:pt>
                <c:pt idx="51">
                  <c:v>8376.0314639999997</c:v>
                </c:pt>
                <c:pt idx="52">
                  <c:v>10084.625134</c:v>
                </c:pt>
                <c:pt idx="53">
                  <c:v>9209.1237230000006</c:v>
                </c:pt>
                <c:pt idx="54">
                  <c:v>14533.776279</c:v>
                </c:pt>
                <c:pt idx="55">
                  <c:v>10875.856002</c:v>
                </c:pt>
                <c:pt idx="56">
                  <c:v>10694.584674</c:v>
                </c:pt>
                <c:pt idx="57">
                  <c:v>13415.817599</c:v>
                </c:pt>
                <c:pt idx="58">
                  <c:v>18679.234530999998</c:v>
                </c:pt>
                <c:pt idx="59">
                  <c:v>35665.772056000002</c:v>
                </c:pt>
                <c:pt idx="60">
                  <c:v>12052.95349</c:v>
                </c:pt>
                <c:pt idx="61">
                  <c:v>11262.919803999999</c:v>
                </c:pt>
                <c:pt idx="62">
                  <c:v>10309.189822</c:v>
                </c:pt>
                <c:pt idx="63">
                  <c:v>8318.4342730000008</c:v>
                </c:pt>
                <c:pt idx="64">
                  <c:v>9694.4811210000007</c:v>
                </c:pt>
                <c:pt idx="65">
                  <c:v>15003.612053999999</c:v>
                </c:pt>
                <c:pt idx="66">
                  <c:v>21823.574863000002</c:v>
                </c:pt>
                <c:pt idx="67">
                  <c:v>24815.261517999999</c:v>
                </c:pt>
                <c:pt idx="68">
                  <c:v>20912.084985000001</c:v>
                </c:pt>
                <c:pt idx="69">
                  <c:v>5806.1808149999997</c:v>
                </c:pt>
                <c:pt idx="70">
                  <c:v>6975.9100470000003</c:v>
                </c:pt>
                <c:pt idx="71">
                  <c:v>10096.52821</c:v>
                </c:pt>
                <c:pt idx="72">
                  <c:v>16326.72723</c:v>
                </c:pt>
                <c:pt idx="73">
                  <c:v>10704.92319</c:v>
                </c:pt>
                <c:pt idx="74">
                  <c:v>5810.821465</c:v>
                </c:pt>
                <c:pt idx="75">
                  <c:v>6214.5594129999999</c:v>
                </c:pt>
                <c:pt idx="76">
                  <c:v>6211.1422730000004</c:v>
                </c:pt>
                <c:pt idx="77">
                  <c:v>8619.5131949999995</c:v>
                </c:pt>
                <c:pt idx="78">
                  <c:v>13687.136309</c:v>
                </c:pt>
                <c:pt idx="79">
                  <c:v>14159.607961</c:v>
                </c:pt>
                <c:pt idx="80">
                  <c:v>18650.607709</c:v>
                </c:pt>
                <c:pt idx="81">
                  <c:v>20811.215257</c:v>
                </c:pt>
                <c:pt idx="82">
                  <c:v>25190.5671</c:v>
                </c:pt>
                <c:pt idx="83">
                  <c:v>12253.342497</c:v>
                </c:pt>
                <c:pt idx="84">
                  <c:v>21368.387016000001</c:v>
                </c:pt>
                <c:pt idx="85">
                  <c:v>15832.026105999999</c:v>
                </c:pt>
                <c:pt idx="86">
                  <c:v>13250.104625</c:v>
                </c:pt>
                <c:pt idx="87">
                  <c:v>14681.293244</c:v>
                </c:pt>
                <c:pt idx="88">
                  <c:v>12704.226395</c:v>
                </c:pt>
                <c:pt idx="89">
                  <c:v>14847.623218999999</c:v>
                </c:pt>
                <c:pt idx="90">
                  <c:v>15411.120924000001</c:v>
                </c:pt>
                <c:pt idx="91">
                  <c:v>18820.717904000001</c:v>
                </c:pt>
                <c:pt idx="92">
                  <c:v>22466.496929000001</c:v>
                </c:pt>
                <c:pt idx="93">
                  <c:v>30974.412767000002</c:v>
                </c:pt>
                <c:pt idx="94">
                  <c:v>62259.023169</c:v>
                </c:pt>
                <c:pt idx="95">
                  <c:v>7476.2984049999995</c:v>
                </c:pt>
                <c:pt idx="96">
                  <c:v>7655.7241729999996</c:v>
                </c:pt>
                <c:pt idx="97">
                  <c:v>8161.7006849999998</c:v>
                </c:pt>
                <c:pt idx="98">
                  <c:v>9232.8022700000001</c:v>
                </c:pt>
                <c:pt idx="99">
                  <c:v>16239.481432</c:v>
                </c:pt>
                <c:pt idx="100">
                  <c:v>19070.875538</c:v>
                </c:pt>
                <c:pt idx="101">
                  <c:v>22793.849320000001</c:v>
                </c:pt>
                <c:pt idx="102">
                  <c:v>10948.292597</c:v>
                </c:pt>
                <c:pt idx="103">
                  <c:v>10836.515111999999</c:v>
                </c:pt>
                <c:pt idx="104">
                  <c:v>11452.735761</c:v>
                </c:pt>
                <c:pt idx="105">
                  <c:v>10312.546974000001</c:v>
                </c:pt>
                <c:pt idx="106">
                  <c:v>11675.552044</c:v>
                </c:pt>
                <c:pt idx="107">
                  <c:v>13083.684531000001</c:v>
                </c:pt>
                <c:pt idx="108">
                  <c:v>19311.220247000001</c:v>
                </c:pt>
                <c:pt idx="109">
                  <c:v>15765.743412</c:v>
                </c:pt>
                <c:pt idx="110">
                  <c:v>12312.455019000001</c:v>
                </c:pt>
                <c:pt idx="111">
                  <c:v>12488.400584999999</c:v>
                </c:pt>
                <c:pt idx="112">
                  <c:v>13310.989931</c:v>
                </c:pt>
                <c:pt idx="113">
                  <c:v>17283.808476999999</c:v>
                </c:pt>
                <c:pt idx="114">
                  <c:v>20169.304625000001</c:v>
                </c:pt>
                <c:pt idx="115">
                  <c:v>29985.766658</c:v>
                </c:pt>
                <c:pt idx="116">
                  <c:v>10144.437951</c:v>
                </c:pt>
                <c:pt idx="117">
                  <c:v>10063.278953999999</c:v>
                </c:pt>
                <c:pt idx="118">
                  <c:v>9946.8612909999993</c:v>
                </c:pt>
                <c:pt idx="119">
                  <c:v>37905.677235000003</c:v>
                </c:pt>
                <c:pt idx="120">
                  <c:v>46595.634264</c:v>
                </c:pt>
                <c:pt idx="121">
                  <c:v>41991.826093000003</c:v>
                </c:pt>
                <c:pt idx="122">
                  <c:v>35303.872366000003</c:v>
                </c:pt>
                <c:pt idx="123">
                  <c:v>34295.584591999999</c:v>
                </c:pt>
                <c:pt idx="124">
                  <c:v>31483.940294</c:v>
                </c:pt>
                <c:pt idx="125">
                  <c:v>29180.984737999999</c:v>
                </c:pt>
                <c:pt idx="126">
                  <c:v>36293.597781999997</c:v>
                </c:pt>
                <c:pt idx="127">
                  <c:v>36330.162977</c:v>
                </c:pt>
                <c:pt idx="128">
                  <c:v>37155.659178000002</c:v>
                </c:pt>
                <c:pt idx="129">
                  <c:v>51904.099391999996</c:v>
                </c:pt>
                <c:pt idx="130">
                  <c:v>30163.331024999999</c:v>
                </c:pt>
                <c:pt idx="131">
                  <c:v>30181.689461000002</c:v>
                </c:pt>
                <c:pt idx="132">
                  <c:v>32083.196249000001</c:v>
                </c:pt>
                <c:pt idx="133">
                  <c:v>34190.155748999998</c:v>
                </c:pt>
                <c:pt idx="134">
                  <c:v>37645.449957999997</c:v>
                </c:pt>
                <c:pt idx="135">
                  <c:v>41460.384279999998</c:v>
                </c:pt>
                <c:pt idx="136">
                  <c:v>107602.50159699999</c:v>
                </c:pt>
                <c:pt idx="137">
                  <c:v>22250.719939999999</c:v>
                </c:pt>
                <c:pt idx="138">
                  <c:v>19296.841176999998</c:v>
                </c:pt>
                <c:pt idx="139">
                  <c:v>22475.600536999998</c:v>
                </c:pt>
                <c:pt idx="140">
                  <c:v>23394.241028</c:v>
                </c:pt>
                <c:pt idx="141">
                  <c:v>28558.494787</c:v>
                </c:pt>
                <c:pt idx="142">
                  <c:v>31082.923183999999</c:v>
                </c:pt>
                <c:pt idx="143">
                  <c:v>50854.289771000003</c:v>
                </c:pt>
                <c:pt idx="144">
                  <c:v>92376.038914999997</c:v>
                </c:pt>
                <c:pt idx="145">
                  <c:v>10271.246245</c:v>
                </c:pt>
                <c:pt idx="146">
                  <c:v>8471.5436559999998</c:v>
                </c:pt>
                <c:pt idx="147">
                  <c:v>8676.1758339999997</c:v>
                </c:pt>
                <c:pt idx="148">
                  <c:v>10076.455007</c:v>
                </c:pt>
                <c:pt idx="149">
                  <c:v>12392.708973000001</c:v>
                </c:pt>
                <c:pt idx="150">
                  <c:v>15518.438034000001</c:v>
                </c:pt>
                <c:pt idx="151">
                  <c:v>16683.928983999998</c:v>
                </c:pt>
                <c:pt idx="152">
                  <c:v>17600.540381999999</c:v>
                </c:pt>
                <c:pt idx="153">
                  <c:v>14854.045327</c:v>
                </c:pt>
                <c:pt idx="154">
                  <c:v>12523.197376</c:v>
                </c:pt>
                <c:pt idx="155">
                  <c:v>15276.749722</c:v>
                </c:pt>
                <c:pt idx="156">
                  <c:v>22108.560312000001</c:v>
                </c:pt>
                <c:pt idx="157">
                  <c:v>48329.987707</c:v>
                </c:pt>
                <c:pt idx="158">
                  <c:v>8859.7992250000007</c:v>
                </c:pt>
                <c:pt idx="159">
                  <c:v>7552.9350109999996</c:v>
                </c:pt>
                <c:pt idx="160">
                  <c:v>6576.21958</c:v>
                </c:pt>
                <c:pt idx="161">
                  <c:v>8500.3023219999995</c:v>
                </c:pt>
                <c:pt idx="162">
                  <c:v>9452.8805940000002</c:v>
                </c:pt>
                <c:pt idx="163">
                  <c:v>12518.650983</c:v>
                </c:pt>
                <c:pt idx="164">
                  <c:v>11390.951268000001</c:v>
                </c:pt>
                <c:pt idx="165">
                  <c:v>12074.592938</c:v>
                </c:pt>
                <c:pt idx="166">
                  <c:v>12875.572563</c:v>
                </c:pt>
                <c:pt idx="167">
                  <c:v>11324.047927</c:v>
                </c:pt>
                <c:pt idx="168">
                  <c:v>10094.606024000001</c:v>
                </c:pt>
                <c:pt idx="169">
                  <c:v>13830.954535999999</c:v>
                </c:pt>
                <c:pt idx="170">
                  <c:v>19761.128823999999</c:v>
                </c:pt>
                <c:pt idx="171">
                  <c:v>30809.752917999998</c:v>
                </c:pt>
                <c:pt idx="172">
                  <c:v>10487.412609000001</c:v>
                </c:pt>
                <c:pt idx="173">
                  <c:v>11015.755777</c:v>
                </c:pt>
                <c:pt idx="174">
                  <c:v>12531.745478999999</c:v>
                </c:pt>
                <c:pt idx="175">
                  <c:v>26719.692978999999</c:v>
                </c:pt>
                <c:pt idx="176">
                  <c:v>23189.693458000002</c:v>
                </c:pt>
                <c:pt idx="177">
                  <c:v>20849.405297000001</c:v>
                </c:pt>
                <c:pt idx="178">
                  <c:v>20623.754269000001</c:v>
                </c:pt>
                <c:pt idx="179">
                  <c:v>20140.123544999999</c:v>
                </c:pt>
                <c:pt idx="180">
                  <c:v>22655.377519000001</c:v>
                </c:pt>
                <c:pt idx="181">
                  <c:v>21947.248512999999</c:v>
                </c:pt>
                <c:pt idx="182">
                  <c:v>38788.798503999999</c:v>
                </c:pt>
                <c:pt idx="183">
                  <c:v>23937.450405</c:v>
                </c:pt>
                <c:pt idx="184">
                  <c:v>30375.330415</c:v>
                </c:pt>
                <c:pt idx="185">
                  <c:v>48677.947047000001</c:v>
                </c:pt>
                <c:pt idx="186">
                  <c:v>74903.280369</c:v>
                </c:pt>
                <c:pt idx="187">
                  <c:v>11525.25549</c:v>
                </c:pt>
                <c:pt idx="188">
                  <c:v>8151.4968840000001</c:v>
                </c:pt>
                <c:pt idx="189">
                  <c:v>8087.4844849999999</c:v>
                </c:pt>
                <c:pt idx="190">
                  <c:v>10258.870967000001</c:v>
                </c:pt>
                <c:pt idx="191">
                  <c:v>9877.3466210000006</c:v>
                </c:pt>
                <c:pt idx="192">
                  <c:v>9478.3471850000005</c:v>
                </c:pt>
                <c:pt idx="193">
                  <c:v>8003.132662</c:v>
                </c:pt>
                <c:pt idx="194">
                  <c:v>8606.0394090000009</c:v>
                </c:pt>
                <c:pt idx="195">
                  <c:v>10580.818175</c:v>
                </c:pt>
                <c:pt idx="196">
                  <c:v>13243.532950999999</c:v>
                </c:pt>
                <c:pt idx="197">
                  <c:v>13293.190720000001</c:v>
                </c:pt>
                <c:pt idx="198">
                  <c:v>13498.756961999999</c:v>
                </c:pt>
                <c:pt idx="199">
                  <c:v>13523.412689999999</c:v>
                </c:pt>
                <c:pt idx="200">
                  <c:v>12785.573807000001</c:v>
                </c:pt>
                <c:pt idx="201">
                  <c:v>13940.501133</c:v>
                </c:pt>
                <c:pt idx="202">
                  <c:v>13793.840713</c:v>
                </c:pt>
                <c:pt idx="203">
                  <c:v>15438.404057</c:v>
                </c:pt>
                <c:pt idx="204">
                  <c:v>17898.985862000001</c:v>
                </c:pt>
                <c:pt idx="205">
                  <c:v>24601.489108999998</c:v>
                </c:pt>
                <c:pt idx="206">
                  <c:v>30311.470906999999</c:v>
                </c:pt>
                <c:pt idx="207">
                  <c:v>15540.913565000001</c:v>
                </c:pt>
                <c:pt idx="208">
                  <c:v>17257.741129999999</c:v>
                </c:pt>
                <c:pt idx="209">
                  <c:v>49322.393209000002</c:v>
                </c:pt>
                <c:pt idx="210">
                  <c:v>44596.631952000003</c:v>
                </c:pt>
                <c:pt idx="211">
                  <c:v>37873.154644000002</c:v>
                </c:pt>
                <c:pt idx="212">
                  <c:v>35072.803251999998</c:v>
                </c:pt>
                <c:pt idx="213">
                  <c:v>40484.377079999998</c:v>
                </c:pt>
                <c:pt idx="214">
                  <c:v>31253.658186000001</c:v>
                </c:pt>
                <c:pt idx="215">
                  <c:v>27958.139373000002</c:v>
                </c:pt>
                <c:pt idx="216">
                  <c:v>24073.936659999999</c:v>
                </c:pt>
                <c:pt idx="217">
                  <c:v>25862.344161000001</c:v>
                </c:pt>
                <c:pt idx="218">
                  <c:v>32175.400707000001</c:v>
                </c:pt>
                <c:pt idx="219">
                  <c:v>45582.864967000001</c:v>
                </c:pt>
                <c:pt idx="220">
                  <c:v>22918.140598999998</c:v>
                </c:pt>
                <c:pt idx="221">
                  <c:v>16485.124969</c:v>
                </c:pt>
                <c:pt idx="222">
                  <c:v>17347.239893999998</c:v>
                </c:pt>
                <c:pt idx="223">
                  <c:v>19295.290228000002</c:v>
                </c:pt>
                <c:pt idx="224">
                  <c:v>19649.114637999999</c:v>
                </c:pt>
                <c:pt idx="225">
                  <c:v>21950.784097</c:v>
                </c:pt>
                <c:pt idx="226">
                  <c:v>22965.787486000001</c:v>
                </c:pt>
                <c:pt idx="227">
                  <c:v>27192.731035000001</c:v>
                </c:pt>
                <c:pt idx="228">
                  <c:v>44225.441995000001</c:v>
                </c:pt>
                <c:pt idx="229">
                  <c:v>15681.768620999999</c:v>
                </c:pt>
                <c:pt idx="230">
                  <c:v>16749.613512</c:v>
                </c:pt>
                <c:pt idx="231">
                  <c:v>17544.450016999999</c:v>
                </c:pt>
                <c:pt idx="232">
                  <c:v>20320.225274</c:v>
                </c:pt>
                <c:pt idx="233">
                  <c:v>29404.315447000001</c:v>
                </c:pt>
                <c:pt idx="234">
                  <c:v>31248.362739</c:v>
                </c:pt>
                <c:pt idx="235">
                  <c:v>49798.412354</c:v>
                </c:pt>
                <c:pt idx="236">
                  <c:v>8208.6790519999995</c:v>
                </c:pt>
                <c:pt idx="237">
                  <c:v>6800.2719399999996</c:v>
                </c:pt>
                <c:pt idx="238">
                  <c:v>7187.3507810000001</c:v>
                </c:pt>
                <c:pt idx="239">
                  <c:v>8075.9058230000001</c:v>
                </c:pt>
                <c:pt idx="240">
                  <c:v>7843.5509309999998</c:v>
                </c:pt>
                <c:pt idx="241">
                  <c:v>8531.8429820000001</c:v>
                </c:pt>
                <c:pt idx="242">
                  <c:v>7945.694794</c:v>
                </c:pt>
                <c:pt idx="243">
                  <c:v>6818.8120589999999</c:v>
                </c:pt>
                <c:pt idx="244">
                  <c:v>6222.737083</c:v>
                </c:pt>
                <c:pt idx="245">
                  <c:v>8125.0064839999995</c:v>
                </c:pt>
                <c:pt idx="246">
                  <c:v>15619.244634000001</c:v>
                </c:pt>
                <c:pt idx="247">
                  <c:v>15626.902531</c:v>
                </c:pt>
                <c:pt idx="248">
                  <c:v>25058.579376000002</c:v>
                </c:pt>
                <c:pt idx="249">
                  <c:v>12477.6005</c:v>
                </c:pt>
                <c:pt idx="250">
                  <c:v>9315.5845019999997</c:v>
                </c:pt>
                <c:pt idx="251">
                  <c:v>9096.7870070000008</c:v>
                </c:pt>
                <c:pt idx="252">
                  <c:v>7618.7554980000004</c:v>
                </c:pt>
                <c:pt idx="253">
                  <c:v>8521.2583479999994</c:v>
                </c:pt>
                <c:pt idx="254">
                  <c:v>8781.5346759999993</c:v>
                </c:pt>
                <c:pt idx="255">
                  <c:v>8891.8684969999995</c:v>
                </c:pt>
                <c:pt idx="256">
                  <c:v>7716.7650059999996</c:v>
                </c:pt>
                <c:pt idx="257">
                  <c:v>7507.7987979999998</c:v>
                </c:pt>
                <c:pt idx="258">
                  <c:v>8124.9475009999996</c:v>
                </c:pt>
                <c:pt idx="259">
                  <c:v>7469.6064530000003</c:v>
                </c:pt>
                <c:pt idx="260">
                  <c:v>8771.9100209999997</c:v>
                </c:pt>
                <c:pt idx="261">
                  <c:v>8183.0734700000003</c:v>
                </c:pt>
                <c:pt idx="262">
                  <c:v>8277.3223770000004</c:v>
                </c:pt>
                <c:pt idx="263">
                  <c:v>8227.8861890000007</c:v>
                </c:pt>
                <c:pt idx="264">
                  <c:v>7595.5306819999996</c:v>
                </c:pt>
                <c:pt idx="265">
                  <c:v>7254.0495819999996</c:v>
                </c:pt>
                <c:pt idx="266">
                  <c:v>7215.8316080000004</c:v>
                </c:pt>
                <c:pt idx="267">
                  <c:v>10268.066973999999</c:v>
                </c:pt>
                <c:pt idx="268">
                  <c:v>8917.8152719999998</c:v>
                </c:pt>
                <c:pt idx="269">
                  <c:v>7838.5904719999999</c:v>
                </c:pt>
                <c:pt idx="270">
                  <c:v>25745.754293000002</c:v>
                </c:pt>
                <c:pt idx="271">
                  <c:v>20271.295125000001</c:v>
                </c:pt>
                <c:pt idx="272">
                  <c:v>25006.779154</c:v>
                </c:pt>
                <c:pt idx="273">
                  <c:v>24609.354765</c:v>
                </c:pt>
                <c:pt idx="274">
                  <c:v>29848.603202999999</c:v>
                </c:pt>
                <c:pt idx="275">
                  <c:v>19516.642171</c:v>
                </c:pt>
                <c:pt idx="276">
                  <c:v>20243.816955999999</c:v>
                </c:pt>
                <c:pt idx="277">
                  <c:v>15052.505899</c:v>
                </c:pt>
                <c:pt idx="278">
                  <c:v>18232.719557</c:v>
                </c:pt>
                <c:pt idx="279">
                  <c:v>20633.007130999998</c:v>
                </c:pt>
                <c:pt idx="280">
                  <c:v>20507.929269</c:v>
                </c:pt>
                <c:pt idx="281">
                  <c:v>16333.751813999999</c:v>
                </c:pt>
                <c:pt idx="282">
                  <c:v>17757.713447999999</c:v>
                </c:pt>
                <c:pt idx="283">
                  <c:v>18561.783300999999</c:v>
                </c:pt>
                <c:pt idx="284">
                  <c:v>18475.035867999999</c:v>
                </c:pt>
                <c:pt idx="285">
                  <c:v>23343.557288</c:v>
                </c:pt>
                <c:pt idx="286">
                  <c:v>15712.620783</c:v>
                </c:pt>
                <c:pt idx="287">
                  <c:v>17151.430799000002</c:v>
                </c:pt>
                <c:pt idx="288">
                  <c:v>20971.805742</c:v>
                </c:pt>
                <c:pt idx="289">
                  <c:v>32153.630959999999</c:v>
                </c:pt>
                <c:pt idx="290">
                  <c:v>34586.898986</c:v>
                </c:pt>
                <c:pt idx="291">
                  <c:v>31756.709994000001</c:v>
                </c:pt>
                <c:pt idx="292">
                  <c:v>7579.5597989999997</c:v>
                </c:pt>
                <c:pt idx="293">
                  <c:v>6823.342576</c:v>
                </c:pt>
                <c:pt idx="294">
                  <c:v>7494.5035449999996</c:v>
                </c:pt>
                <c:pt idx="295">
                  <c:v>10432.063887</c:v>
                </c:pt>
                <c:pt idx="296">
                  <c:v>9859.7031499999994</c:v>
                </c:pt>
                <c:pt idx="297">
                  <c:v>6327.2550449999999</c:v>
                </c:pt>
                <c:pt idx="298">
                  <c:v>5897.2226460000002</c:v>
                </c:pt>
                <c:pt idx="299">
                  <c:v>5458.5272349999996</c:v>
                </c:pt>
                <c:pt idx="300">
                  <c:v>6349.5786470000003</c:v>
                </c:pt>
                <c:pt idx="301">
                  <c:v>6506.0733289999998</c:v>
                </c:pt>
                <c:pt idx="302">
                  <c:v>7269.835975</c:v>
                </c:pt>
                <c:pt idx="303">
                  <c:v>7235.3415969999996</c:v>
                </c:pt>
                <c:pt idx="304">
                  <c:v>7993.6813339999999</c:v>
                </c:pt>
                <c:pt idx="305">
                  <c:v>5851.1710890000004</c:v>
                </c:pt>
                <c:pt idx="306">
                  <c:v>6530.3814350000002</c:v>
                </c:pt>
                <c:pt idx="307">
                  <c:v>6718.8447409999999</c:v>
                </c:pt>
                <c:pt idx="308">
                  <c:v>8105.5446259999999</c:v>
                </c:pt>
                <c:pt idx="309">
                  <c:v>6679.7267410000004</c:v>
                </c:pt>
                <c:pt idx="310">
                  <c:v>7848.5021040000001</c:v>
                </c:pt>
                <c:pt idx="311">
                  <c:v>8351.2307039999996</c:v>
                </c:pt>
                <c:pt idx="312">
                  <c:v>9273.0658179999991</c:v>
                </c:pt>
                <c:pt idx="313">
                  <c:v>7501.878017</c:v>
                </c:pt>
                <c:pt idx="314">
                  <c:v>8855.0627179999992</c:v>
                </c:pt>
                <c:pt idx="315">
                  <c:v>8588.9980390000001</c:v>
                </c:pt>
                <c:pt idx="316">
                  <c:v>14871.016670000001</c:v>
                </c:pt>
                <c:pt idx="317">
                  <c:v>21191.100967999999</c:v>
                </c:pt>
                <c:pt idx="318">
                  <c:v>35032.044473000002</c:v>
                </c:pt>
                <c:pt idx="319">
                  <c:v>18205.282179999998</c:v>
                </c:pt>
                <c:pt idx="320">
                  <c:v>4475.9451509999999</c:v>
                </c:pt>
                <c:pt idx="321">
                  <c:v>4643.2626090000003</c:v>
                </c:pt>
                <c:pt idx="322">
                  <c:v>4464.3864919999996</c:v>
                </c:pt>
                <c:pt idx="323">
                  <c:v>5441.9366190000001</c:v>
                </c:pt>
                <c:pt idx="324">
                  <c:v>5777.0239540000002</c:v>
                </c:pt>
                <c:pt idx="325">
                  <c:v>5157.2784739999997</c:v>
                </c:pt>
                <c:pt idx="326">
                  <c:v>4977.4840459999996</c:v>
                </c:pt>
                <c:pt idx="327">
                  <c:v>7261.4714110000004</c:v>
                </c:pt>
                <c:pt idx="328">
                  <c:v>2937.5109729999999</c:v>
                </c:pt>
                <c:pt idx="329">
                  <c:v>9304.1376020000007</c:v>
                </c:pt>
                <c:pt idx="330">
                  <c:v>9724.0206629999993</c:v>
                </c:pt>
                <c:pt idx="331">
                  <c:v>12171.539548000001</c:v>
                </c:pt>
                <c:pt idx="332">
                  <c:v>13356.929781999999</c:v>
                </c:pt>
                <c:pt idx="333">
                  <c:v>6281.6921220000004</c:v>
                </c:pt>
                <c:pt idx="334">
                  <c:v>5137.1769020000002</c:v>
                </c:pt>
                <c:pt idx="335">
                  <c:v>4606.1128859999999</c:v>
                </c:pt>
                <c:pt idx="336">
                  <c:v>5303.8687879999998</c:v>
                </c:pt>
                <c:pt idx="337">
                  <c:v>5561.1025550000004</c:v>
                </c:pt>
                <c:pt idx="338">
                  <c:v>6033.0478030000004</c:v>
                </c:pt>
                <c:pt idx="339">
                  <c:v>5681.9626129999997</c:v>
                </c:pt>
                <c:pt idx="340">
                  <c:v>5744.9120190000003</c:v>
                </c:pt>
                <c:pt idx="341">
                  <c:v>5425.7387429999999</c:v>
                </c:pt>
                <c:pt idx="342">
                  <c:v>5638.9253040000003</c:v>
                </c:pt>
                <c:pt idx="343">
                  <c:v>8220.3505640000003</c:v>
                </c:pt>
                <c:pt idx="344">
                  <c:v>10909.074843</c:v>
                </c:pt>
                <c:pt idx="345">
                  <c:v>13433.405957999999</c:v>
                </c:pt>
                <c:pt idx="346">
                  <c:v>15309.915106</c:v>
                </c:pt>
                <c:pt idx="347">
                  <c:v>6808.9150520000003</c:v>
                </c:pt>
                <c:pt idx="348">
                  <c:v>6642.11427</c:v>
                </c:pt>
                <c:pt idx="349">
                  <c:v>6999.2091149999997</c:v>
                </c:pt>
                <c:pt idx="350">
                  <c:v>7701.8653430000004</c:v>
                </c:pt>
                <c:pt idx="351">
                  <c:v>7416.2526559999997</c:v>
                </c:pt>
                <c:pt idx="352">
                  <c:v>7576.7061739999999</c:v>
                </c:pt>
                <c:pt idx="353">
                  <c:v>6906.6433479999996</c:v>
                </c:pt>
                <c:pt idx="354">
                  <c:v>6740.9708380000002</c:v>
                </c:pt>
                <c:pt idx="355">
                  <c:v>6597.7394729999996</c:v>
                </c:pt>
                <c:pt idx="356">
                  <c:v>6193.357019</c:v>
                </c:pt>
                <c:pt idx="357">
                  <c:v>6913.1837310000001</c:v>
                </c:pt>
                <c:pt idx="358">
                  <c:v>6875.0338970000003</c:v>
                </c:pt>
                <c:pt idx="359">
                  <c:v>8433.0012009999991</c:v>
                </c:pt>
                <c:pt idx="360">
                  <c:v>7923.2819659999996</c:v>
                </c:pt>
                <c:pt idx="361">
                  <c:v>8246.9405509999997</c:v>
                </c:pt>
                <c:pt idx="362">
                  <c:v>9500.2432700000008</c:v>
                </c:pt>
                <c:pt idx="363">
                  <c:v>10232.461310000001</c:v>
                </c:pt>
                <c:pt idx="364">
                  <c:v>12448.679067999999</c:v>
                </c:pt>
                <c:pt idx="365">
                  <c:v>13049.244096</c:v>
                </c:pt>
                <c:pt idx="366">
                  <c:v>13465.368901</c:v>
                </c:pt>
                <c:pt idx="367">
                  <c:v>9965.1634740000009</c:v>
                </c:pt>
                <c:pt idx="368">
                  <c:v>6008.312653</c:v>
                </c:pt>
                <c:pt idx="369">
                  <c:v>5933.3959729999997</c:v>
                </c:pt>
                <c:pt idx="370">
                  <c:v>4995.4832260000003</c:v>
                </c:pt>
                <c:pt idx="371">
                  <c:v>6262.6579270000002</c:v>
                </c:pt>
                <c:pt idx="372">
                  <c:v>7377.0657069999997</c:v>
                </c:pt>
                <c:pt idx="373">
                  <c:v>7949.6851850000003</c:v>
                </c:pt>
                <c:pt idx="374">
                  <c:v>6092.7576479999998</c:v>
                </c:pt>
                <c:pt idx="375">
                  <c:v>6197.5215129999997</c:v>
                </c:pt>
                <c:pt idx="376">
                  <c:v>7688.1418100000001</c:v>
                </c:pt>
                <c:pt idx="377">
                  <c:v>8360.3348590000005</c:v>
                </c:pt>
                <c:pt idx="378">
                  <c:v>7354.7785880000001</c:v>
                </c:pt>
                <c:pt idx="379">
                  <c:v>8636.9749159999992</c:v>
                </c:pt>
                <c:pt idx="380">
                  <c:v>7633.3723460000001</c:v>
                </c:pt>
                <c:pt idx="381">
                  <c:v>8244.5710500000005</c:v>
                </c:pt>
                <c:pt idx="382">
                  <c:v>23754.528544000001</c:v>
                </c:pt>
                <c:pt idx="383">
                  <c:v>14062.438040999999</c:v>
                </c:pt>
                <c:pt idx="384">
                  <c:v>11476.952976</c:v>
                </c:pt>
                <c:pt idx="385">
                  <c:v>10711.281725000001</c:v>
                </c:pt>
                <c:pt idx="386">
                  <c:v>16901.797143</c:v>
                </c:pt>
                <c:pt idx="387">
                  <c:v>14156.899733</c:v>
                </c:pt>
                <c:pt idx="388">
                  <c:v>15074.014252000001</c:v>
                </c:pt>
                <c:pt idx="389">
                  <c:v>9704.7311769999997</c:v>
                </c:pt>
                <c:pt idx="390">
                  <c:v>9967.4640020000006</c:v>
                </c:pt>
                <c:pt idx="391">
                  <c:v>12436.044247</c:v>
                </c:pt>
                <c:pt idx="392">
                  <c:v>14105.883951</c:v>
                </c:pt>
                <c:pt idx="393">
                  <c:v>12662.877651999999</c:v>
                </c:pt>
                <c:pt idx="394">
                  <c:v>16290.769689999999</c:v>
                </c:pt>
                <c:pt idx="395">
                  <c:v>21279.675088</c:v>
                </c:pt>
                <c:pt idx="396">
                  <c:v>9704.0008049999997</c:v>
                </c:pt>
                <c:pt idx="397">
                  <c:v>10398.088503000001</c:v>
                </c:pt>
                <c:pt idx="398">
                  <c:v>11558.154474000001</c:v>
                </c:pt>
                <c:pt idx="399">
                  <c:v>12400.616785</c:v>
                </c:pt>
                <c:pt idx="400">
                  <c:v>7930.3461219999999</c:v>
                </c:pt>
                <c:pt idx="401">
                  <c:v>8524.0330350000004</c:v>
                </c:pt>
                <c:pt idx="402">
                  <c:v>8989.1626680000008</c:v>
                </c:pt>
                <c:pt idx="403">
                  <c:v>9376.8672220000008</c:v>
                </c:pt>
                <c:pt idx="404">
                  <c:v>11579.426315000001</c:v>
                </c:pt>
                <c:pt idx="405">
                  <c:v>13197.157901</c:v>
                </c:pt>
                <c:pt idx="406">
                  <c:v>16406.649991999999</c:v>
                </c:pt>
                <c:pt idx="407">
                  <c:v>12215.880315</c:v>
                </c:pt>
                <c:pt idx="408">
                  <c:v>14153.789608999999</c:v>
                </c:pt>
                <c:pt idx="409">
                  <c:v>24455.602767</c:v>
                </c:pt>
                <c:pt idx="410">
                  <c:v>27294.032628000001</c:v>
                </c:pt>
                <c:pt idx="411">
                  <c:v>7333.9677300000003</c:v>
                </c:pt>
                <c:pt idx="412">
                  <c:v>6171.1781350000001</c:v>
                </c:pt>
                <c:pt idx="413">
                  <c:v>6563.5008740000003</c:v>
                </c:pt>
                <c:pt idx="414">
                  <c:v>7150.7700720000003</c:v>
                </c:pt>
                <c:pt idx="415">
                  <c:v>7064.7480919999998</c:v>
                </c:pt>
                <c:pt idx="416">
                  <c:v>7123.8933299999999</c:v>
                </c:pt>
                <c:pt idx="417">
                  <c:v>6983.3768060000002</c:v>
                </c:pt>
                <c:pt idx="418">
                  <c:v>7369.6251810000003</c:v>
                </c:pt>
                <c:pt idx="419">
                  <c:v>7114.4107700000004</c:v>
                </c:pt>
                <c:pt idx="420">
                  <c:v>6901.7446389999996</c:v>
                </c:pt>
                <c:pt idx="421">
                  <c:v>7810.9460419999996</c:v>
                </c:pt>
                <c:pt idx="422">
                  <c:v>8276.4292519999999</c:v>
                </c:pt>
                <c:pt idx="423">
                  <c:v>8988.8854919999994</c:v>
                </c:pt>
                <c:pt idx="424">
                  <c:v>8381.8591219999998</c:v>
                </c:pt>
                <c:pt idx="425">
                  <c:v>8961.9733909999995</c:v>
                </c:pt>
                <c:pt idx="426">
                  <c:v>7182.7582140000004</c:v>
                </c:pt>
                <c:pt idx="427">
                  <c:v>8473.271428</c:v>
                </c:pt>
                <c:pt idx="428">
                  <c:v>7938.4856129999998</c:v>
                </c:pt>
                <c:pt idx="429">
                  <c:v>7986.207453</c:v>
                </c:pt>
                <c:pt idx="430">
                  <c:v>8027.7836569999999</c:v>
                </c:pt>
                <c:pt idx="431">
                  <c:v>8164.3276880000003</c:v>
                </c:pt>
                <c:pt idx="432">
                  <c:v>7541.9435020000001</c:v>
                </c:pt>
                <c:pt idx="433">
                  <c:v>8044.798589</c:v>
                </c:pt>
                <c:pt idx="434">
                  <c:v>8339.4418320000004</c:v>
                </c:pt>
                <c:pt idx="435">
                  <c:v>8864.9466150000007</c:v>
                </c:pt>
                <c:pt idx="436">
                  <c:v>8253.2474450000009</c:v>
                </c:pt>
                <c:pt idx="437">
                  <c:v>9409.7464550000004</c:v>
                </c:pt>
                <c:pt idx="438">
                  <c:v>9182.6101560000006</c:v>
                </c:pt>
                <c:pt idx="439">
                  <c:v>10880.765394</c:v>
                </c:pt>
                <c:pt idx="440">
                  <c:v>11276.353607999999</c:v>
                </c:pt>
                <c:pt idx="441">
                  <c:v>12853.346665999999</c:v>
                </c:pt>
                <c:pt idx="442">
                  <c:v>18210.907514999999</c:v>
                </c:pt>
                <c:pt idx="443">
                  <c:v>24809.370829</c:v>
                </c:pt>
                <c:pt idx="444">
                  <c:v>23554.879582000001</c:v>
                </c:pt>
                <c:pt idx="445">
                  <c:v>8061.327601</c:v>
                </c:pt>
                <c:pt idx="446">
                  <c:v>7310.1531269999996</c:v>
                </c:pt>
                <c:pt idx="447">
                  <c:v>8248.1429599999992</c:v>
                </c:pt>
                <c:pt idx="448">
                  <c:v>9537.9708379999993</c:v>
                </c:pt>
                <c:pt idx="449">
                  <c:v>12536.86897</c:v>
                </c:pt>
                <c:pt idx="450">
                  <c:v>13926.033183</c:v>
                </c:pt>
                <c:pt idx="451">
                  <c:v>12816.062968</c:v>
                </c:pt>
                <c:pt idx="452">
                  <c:v>9889.1852870000002</c:v>
                </c:pt>
                <c:pt idx="453">
                  <c:v>10046.974387</c:v>
                </c:pt>
                <c:pt idx="454">
                  <c:v>10753.195392</c:v>
                </c:pt>
                <c:pt idx="455">
                  <c:v>10342.821162</c:v>
                </c:pt>
                <c:pt idx="456">
                  <c:v>11435.455827</c:v>
                </c:pt>
                <c:pt idx="457">
                  <c:v>11696.424225999999</c:v>
                </c:pt>
                <c:pt idx="458">
                  <c:v>10908.327644000001</c:v>
                </c:pt>
                <c:pt idx="459">
                  <c:v>9752.5841810000002</c:v>
                </c:pt>
                <c:pt idx="460">
                  <c:v>9282.5361470000007</c:v>
                </c:pt>
                <c:pt idx="461">
                  <c:v>9994.0420379999996</c:v>
                </c:pt>
                <c:pt idx="462">
                  <c:v>9065.6309369999999</c:v>
                </c:pt>
                <c:pt idx="463">
                  <c:v>10044.918111999999</c:v>
                </c:pt>
                <c:pt idx="464">
                  <c:v>10870.895962000001</c:v>
                </c:pt>
                <c:pt idx="465">
                  <c:v>11717.754524</c:v>
                </c:pt>
                <c:pt idx="466">
                  <c:v>10528.02421</c:v>
                </c:pt>
                <c:pt idx="467">
                  <c:v>10197.003315</c:v>
                </c:pt>
                <c:pt idx="468">
                  <c:v>9781.9351389999993</c:v>
                </c:pt>
                <c:pt idx="469">
                  <c:v>10451.860502</c:v>
                </c:pt>
                <c:pt idx="470">
                  <c:v>13024.84777</c:v>
                </c:pt>
                <c:pt idx="471">
                  <c:v>15268.027314999999</c:v>
                </c:pt>
                <c:pt idx="472">
                  <c:v>13934.982277999999</c:v>
                </c:pt>
                <c:pt idx="473">
                  <c:v>12442.457775999999</c:v>
                </c:pt>
                <c:pt idx="474">
                  <c:v>13295.936587</c:v>
                </c:pt>
                <c:pt idx="475">
                  <c:v>13660.003021</c:v>
                </c:pt>
                <c:pt idx="476">
                  <c:v>15179.569173</c:v>
                </c:pt>
                <c:pt idx="477">
                  <c:v>17964.059541999999</c:v>
                </c:pt>
                <c:pt idx="478">
                  <c:v>20444.020660999999</c:v>
                </c:pt>
                <c:pt idx="479">
                  <c:v>24985.928386</c:v>
                </c:pt>
                <c:pt idx="480">
                  <c:v>27068.466130000001</c:v>
                </c:pt>
                <c:pt idx="481">
                  <c:v>14791.997775</c:v>
                </c:pt>
                <c:pt idx="482">
                  <c:v>14230.297252</c:v>
                </c:pt>
                <c:pt idx="483">
                  <c:v>15360.916099</c:v>
                </c:pt>
                <c:pt idx="484">
                  <c:v>16854.344564999999</c:v>
                </c:pt>
                <c:pt idx="485">
                  <c:v>19522.108498000001</c:v>
                </c:pt>
                <c:pt idx="486">
                  <c:v>20645.963766000001</c:v>
                </c:pt>
                <c:pt idx="487">
                  <c:v>18324.332471000002</c:v>
                </c:pt>
                <c:pt idx="488">
                  <c:v>15735.000318</c:v>
                </c:pt>
                <c:pt idx="489">
                  <c:v>17852.175274000001</c:v>
                </c:pt>
                <c:pt idx="490">
                  <c:v>17729.35713</c:v>
                </c:pt>
                <c:pt idx="491">
                  <c:v>16321.87119</c:v>
                </c:pt>
                <c:pt idx="492">
                  <c:v>12881.860127</c:v>
                </c:pt>
                <c:pt idx="493">
                  <c:v>10296.915956000001</c:v>
                </c:pt>
                <c:pt idx="494">
                  <c:v>7199.4214650000004</c:v>
                </c:pt>
                <c:pt idx="495">
                  <c:v>6358.1099270000004</c:v>
                </c:pt>
                <c:pt idx="496">
                  <c:v>6380.3750950000003</c:v>
                </c:pt>
                <c:pt idx="497">
                  <c:v>6687.4292809999997</c:v>
                </c:pt>
                <c:pt idx="498">
                  <c:v>8470.4808069999999</c:v>
                </c:pt>
                <c:pt idx="499">
                  <c:v>6447.7701180000004</c:v>
                </c:pt>
                <c:pt idx="500">
                  <c:v>3293.2113829999998</c:v>
                </c:pt>
                <c:pt idx="501">
                  <c:v>961.33869500000003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Sheet2!$A$126</c:f>
              <c:strCache>
                <c:ptCount val="1"/>
                <c:pt idx="0">
                  <c:v>Win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Sheet2!$B$123:$SI$123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Sheet2!$B$126:$SI$126</c:f>
              <c:numCache>
                <c:formatCode>#,###\ \€</c:formatCode>
                <c:ptCount val="502"/>
                <c:pt idx="0">
                  <c:v>7724.6309698224068</c:v>
                </c:pt>
                <c:pt idx="1">
                  <c:v>7195.0090699195871</c:v>
                </c:pt>
                <c:pt idx="2">
                  <c:v>7693.6682189702988</c:v>
                </c:pt>
                <c:pt idx="3">
                  <c:v>7472.6480239629745</c:v>
                </c:pt>
                <c:pt idx="4">
                  <c:v>4581.6112546920776</c:v>
                </c:pt>
                <c:pt idx="5">
                  <c:v>5382.0528826117516</c:v>
                </c:pt>
                <c:pt idx="6">
                  <c:v>4797.3075230121613</c:v>
                </c:pt>
                <c:pt idx="7">
                  <c:v>3679.3314930796628</c:v>
                </c:pt>
                <c:pt idx="8">
                  <c:v>4362.2329639999998</c:v>
                </c:pt>
                <c:pt idx="9">
                  <c:v>4561.035406</c:v>
                </c:pt>
                <c:pt idx="10">
                  <c:v>4088.093155</c:v>
                </c:pt>
                <c:pt idx="11">
                  <c:v>4930.3785080000007</c:v>
                </c:pt>
                <c:pt idx="12">
                  <c:v>3425.5774020000003</c:v>
                </c:pt>
                <c:pt idx="13">
                  <c:v>2948.700194</c:v>
                </c:pt>
                <c:pt idx="14">
                  <c:v>3547.5070089999999</c:v>
                </c:pt>
                <c:pt idx="15">
                  <c:v>3661.4768349999999</c:v>
                </c:pt>
                <c:pt idx="16">
                  <c:v>4035.8833119999999</c:v>
                </c:pt>
                <c:pt idx="17">
                  <c:v>5254.6650529999997</c:v>
                </c:pt>
                <c:pt idx="18">
                  <c:v>6859.4461009999995</c:v>
                </c:pt>
                <c:pt idx="19">
                  <c:v>2982.941902</c:v>
                </c:pt>
                <c:pt idx="20">
                  <c:v>4206.7245890000004</c:v>
                </c:pt>
                <c:pt idx="21">
                  <c:v>4585.6176699999996</c:v>
                </c:pt>
                <c:pt idx="22">
                  <c:v>5182.8316079999995</c:v>
                </c:pt>
                <c:pt idx="23">
                  <c:v>5810.8026999999993</c:v>
                </c:pt>
                <c:pt idx="24">
                  <c:v>10149.118316</c:v>
                </c:pt>
                <c:pt idx="25">
                  <c:v>14507.847419000002</c:v>
                </c:pt>
                <c:pt idx="26">
                  <c:v>2498.3654850000003</c:v>
                </c:pt>
                <c:pt idx="27">
                  <c:v>1543.7741310000001</c:v>
                </c:pt>
                <c:pt idx="28">
                  <c:v>1428.242968</c:v>
                </c:pt>
                <c:pt idx="29">
                  <c:v>2040.6802500000001</c:v>
                </c:pt>
                <c:pt idx="30">
                  <c:v>2664.116563</c:v>
                </c:pt>
                <c:pt idx="31">
                  <c:v>3116.849056</c:v>
                </c:pt>
                <c:pt idx="32">
                  <c:v>3410.881797</c:v>
                </c:pt>
                <c:pt idx="33">
                  <c:v>2041.4373350000001</c:v>
                </c:pt>
                <c:pt idx="34">
                  <c:v>1428.564214</c:v>
                </c:pt>
                <c:pt idx="35">
                  <c:v>1825.904507</c:v>
                </c:pt>
                <c:pt idx="36">
                  <c:v>1833.747899</c:v>
                </c:pt>
                <c:pt idx="37">
                  <c:v>2071.3762029999998</c:v>
                </c:pt>
                <c:pt idx="38">
                  <c:v>2125.6472720000002</c:v>
                </c:pt>
                <c:pt idx="39">
                  <c:v>3343.4607329999999</c:v>
                </c:pt>
                <c:pt idx="40">
                  <c:v>3963.594075</c:v>
                </c:pt>
                <c:pt idx="41">
                  <c:v>1597.254414</c:v>
                </c:pt>
                <c:pt idx="42">
                  <c:v>1768.720501</c:v>
                </c:pt>
                <c:pt idx="43">
                  <c:v>1493.2225089999999</c:v>
                </c:pt>
                <c:pt idx="44">
                  <c:v>1844.2317459999999</c:v>
                </c:pt>
                <c:pt idx="45">
                  <c:v>1825.9046040000001</c:v>
                </c:pt>
                <c:pt idx="46">
                  <c:v>2519.69488</c:v>
                </c:pt>
                <c:pt idx="47">
                  <c:v>2464.8107329999998</c:v>
                </c:pt>
                <c:pt idx="48">
                  <c:v>1147.967596</c:v>
                </c:pt>
                <c:pt idx="49">
                  <c:v>1289.998734</c:v>
                </c:pt>
                <c:pt idx="50">
                  <c:v>1595.9214439999998</c:v>
                </c:pt>
                <c:pt idx="51">
                  <c:v>1480.2143100000001</c:v>
                </c:pt>
                <c:pt idx="52">
                  <c:v>1603.1636660000001</c:v>
                </c:pt>
                <c:pt idx="53">
                  <c:v>1813.274351</c:v>
                </c:pt>
                <c:pt idx="54">
                  <c:v>2536.6709879999999</c:v>
                </c:pt>
                <c:pt idx="55">
                  <c:v>2153.8836059999999</c:v>
                </c:pt>
                <c:pt idx="56">
                  <c:v>1831.66121</c:v>
                </c:pt>
                <c:pt idx="57">
                  <c:v>2287.4027110000002</c:v>
                </c:pt>
                <c:pt idx="58">
                  <c:v>3934.0946280000003</c:v>
                </c:pt>
                <c:pt idx="59">
                  <c:v>5511.2500150000005</c:v>
                </c:pt>
                <c:pt idx="60">
                  <c:v>2009.258945</c:v>
                </c:pt>
                <c:pt idx="61">
                  <c:v>2027.2096660000002</c:v>
                </c:pt>
                <c:pt idx="62">
                  <c:v>1665.3377860000001</c:v>
                </c:pt>
                <c:pt idx="63">
                  <c:v>1496.5134110000001</c:v>
                </c:pt>
                <c:pt idx="64">
                  <c:v>1618.960548</c:v>
                </c:pt>
                <c:pt idx="65">
                  <c:v>3453.2175230000003</c:v>
                </c:pt>
                <c:pt idx="66">
                  <c:v>2839.2509459999997</c:v>
                </c:pt>
                <c:pt idx="67">
                  <c:v>4423.2426830000004</c:v>
                </c:pt>
                <c:pt idx="68">
                  <c:v>4866.5558800000008</c:v>
                </c:pt>
                <c:pt idx="69">
                  <c:v>889.318849</c:v>
                </c:pt>
                <c:pt idx="70">
                  <c:v>1386.911028</c:v>
                </c:pt>
                <c:pt idx="71">
                  <c:v>1838.1282590000001</c:v>
                </c:pt>
                <c:pt idx="72">
                  <c:v>2244.8755579999997</c:v>
                </c:pt>
                <c:pt idx="73">
                  <c:v>1572.4733430000001</c:v>
                </c:pt>
                <c:pt idx="74">
                  <c:v>1419.1455469999999</c:v>
                </c:pt>
                <c:pt idx="75">
                  <c:v>1016.118201</c:v>
                </c:pt>
                <c:pt idx="76">
                  <c:v>1349.0834080000002</c:v>
                </c:pt>
                <c:pt idx="77">
                  <c:v>1588.2691599999998</c:v>
                </c:pt>
                <c:pt idx="78">
                  <c:v>2483.832551</c:v>
                </c:pt>
                <c:pt idx="79">
                  <c:v>2821.1867889999999</c:v>
                </c:pt>
                <c:pt idx="80">
                  <c:v>3394.3820370000003</c:v>
                </c:pt>
                <c:pt idx="81">
                  <c:v>4031.981272</c:v>
                </c:pt>
                <c:pt idx="82">
                  <c:v>3619.3890369999999</c:v>
                </c:pt>
                <c:pt idx="83">
                  <c:v>2312.3532919999998</c:v>
                </c:pt>
                <c:pt idx="84">
                  <c:v>2837.326767</c:v>
                </c:pt>
                <c:pt idx="85">
                  <c:v>2462.5417120000002</c:v>
                </c:pt>
                <c:pt idx="86">
                  <c:v>2723.3344659999998</c:v>
                </c:pt>
                <c:pt idx="87">
                  <c:v>2502.5669970000004</c:v>
                </c:pt>
                <c:pt idx="88">
                  <c:v>2468.4559340000001</c:v>
                </c:pt>
                <c:pt idx="89">
                  <c:v>2774.412413</c:v>
                </c:pt>
                <c:pt idx="90">
                  <c:v>2440.046801</c:v>
                </c:pt>
                <c:pt idx="91">
                  <c:v>3929.662859</c:v>
                </c:pt>
                <c:pt idx="92">
                  <c:v>3820.4724589999996</c:v>
                </c:pt>
                <c:pt idx="93">
                  <c:v>5792.6703120000002</c:v>
                </c:pt>
                <c:pt idx="94">
                  <c:v>6659.0226739999998</c:v>
                </c:pt>
                <c:pt idx="95">
                  <c:v>1277.131828</c:v>
                </c:pt>
                <c:pt idx="96">
                  <c:v>1210.815828</c:v>
                </c:pt>
                <c:pt idx="97">
                  <c:v>1050.7180960000001</c:v>
                </c:pt>
                <c:pt idx="98">
                  <c:v>1584.721974</c:v>
                </c:pt>
                <c:pt idx="99">
                  <c:v>3182.389537</c:v>
                </c:pt>
                <c:pt idx="100">
                  <c:v>2542.3025850000004</c:v>
                </c:pt>
                <c:pt idx="101">
                  <c:v>2565.2162949999997</c:v>
                </c:pt>
                <c:pt idx="102">
                  <c:v>1261.872961</c:v>
                </c:pt>
                <c:pt idx="103">
                  <c:v>1298.8846480000002</c:v>
                </c:pt>
                <c:pt idx="104">
                  <c:v>1317.987719</c:v>
                </c:pt>
                <c:pt idx="105">
                  <c:v>1488.216543</c:v>
                </c:pt>
                <c:pt idx="106">
                  <c:v>1578.924025</c:v>
                </c:pt>
                <c:pt idx="107">
                  <c:v>1729.4011580000001</c:v>
                </c:pt>
                <c:pt idx="108">
                  <c:v>4414.4138659999999</c:v>
                </c:pt>
                <c:pt idx="109">
                  <c:v>3603.8168639999999</c:v>
                </c:pt>
                <c:pt idx="110">
                  <c:v>3419.643157</c:v>
                </c:pt>
                <c:pt idx="111">
                  <c:v>2642.556008</c:v>
                </c:pt>
                <c:pt idx="112">
                  <c:v>3829.4787030000002</c:v>
                </c:pt>
                <c:pt idx="113">
                  <c:v>2388.6657660000001</c:v>
                </c:pt>
                <c:pt idx="114">
                  <c:v>3205.7827149999998</c:v>
                </c:pt>
                <c:pt idx="115">
                  <c:v>4029.8398660000003</c:v>
                </c:pt>
                <c:pt idx="116">
                  <c:v>569.42832599999997</c:v>
                </c:pt>
                <c:pt idx="117">
                  <c:v>1949.3872779999999</c:v>
                </c:pt>
                <c:pt idx="118">
                  <c:v>1845.160214</c:v>
                </c:pt>
                <c:pt idx="119">
                  <c:v>6634.2426519999999</c:v>
                </c:pt>
                <c:pt idx="120">
                  <c:v>6927.8857430000007</c:v>
                </c:pt>
                <c:pt idx="121">
                  <c:v>5938.0799509999997</c:v>
                </c:pt>
                <c:pt idx="122">
                  <c:v>5759.4863720000003</c:v>
                </c:pt>
                <c:pt idx="123">
                  <c:v>4732.7162749999998</c:v>
                </c:pt>
                <c:pt idx="124">
                  <c:v>4486.7758189999995</c:v>
                </c:pt>
                <c:pt idx="125">
                  <c:v>4655.0528220000006</c:v>
                </c:pt>
                <c:pt idx="126">
                  <c:v>6764.3966049999999</c:v>
                </c:pt>
                <c:pt idx="127">
                  <c:v>5819.8062640000007</c:v>
                </c:pt>
                <c:pt idx="128">
                  <c:v>6940.4326030000002</c:v>
                </c:pt>
                <c:pt idx="129">
                  <c:v>7118.9804110000005</c:v>
                </c:pt>
                <c:pt idx="130">
                  <c:v>3695.5056890000001</c:v>
                </c:pt>
                <c:pt idx="131">
                  <c:v>3958.527126</c:v>
                </c:pt>
                <c:pt idx="132">
                  <c:v>4336.7113739999995</c:v>
                </c:pt>
                <c:pt idx="133">
                  <c:v>4692.816503</c:v>
                </c:pt>
                <c:pt idx="134">
                  <c:v>5548.374906</c:v>
                </c:pt>
                <c:pt idx="135">
                  <c:v>9641.9851510000008</c:v>
                </c:pt>
                <c:pt idx="136">
                  <c:v>13116.16224</c:v>
                </c:pt>
                <c:pt idx="137">
                  <c:v>3642.006797</c:v>
                </c:pt>
                <c:pt idx="138">
                  <c:v>4211.989509</c:v>
                </c:pt>
                <c:pt idx="139">
                  <c:v>3857.3483719999999</c:v>
                </c:pt>
                <c:pt idx="140">
                  <c:v>4036.302271</c:v>
                </c:pt>
                <c:pt idx="141">
                  <c:v>5401.3080910000008</c:v>
                </c:pt>
                <c:pt idx="142">
                  <c:v>6125.4754409999996</c:v>
                </c:pt>
                <c:pt idx="143">
                  <c:v>9655.034506</c:v>
                </c:pt>
                <c:pt idx="144">
                  <c:v>12719.345853999999</c:v>
                </c:pt>
                <c:pt idx="145">
                  <c:v>2007.6535710000001</c:v>
                </c:pt>
                <c:pt idx="146">
                  <c:v>1458.5824289999998</c:v>
                </c:pt>
                <c:pt idx="147">
                  <c:v>1180.5004839999999</c:v>
                </c:pt>
                <c:pt idx="148">
                  <c:v>2119.0974799999999</c:v>
                </c:pt>
                <c:pt idx="149">
                  <c:v>1818.8180609999999</c:v>
                </c:pt>
                <c:pt idx="150">
                  <c:v>2355.7613919999999</c:v>
                </c:pt>
                <c:pt idx="151">
                  <c:v>2328.62437</c:v>
                </c:pt>
                <c:pt idx="152">
                  <c:v>1965.5509259999999</c:v>
                </c:pt>
                <c:pt idx="153">
                  <c:v>1414.357031</c:v>
                </c:pt>
                <c:pt idx="154">
                  <c:v>2179.8121619999997</c:v>
                </c:pt>
                <c:pt idx="155">
                  <c:v>2506.5561600000001</c:v>
                </c:pt>
                <c:pt idx="156">
                  <c:v>4351.7293789999994</c:v>
                </c:pt>
                <c:pt idx="157">
                  <c:v>5530.9763079999993</c:v>
                </c:pt>
                <c:pt idx="158">
                  <c:v>1632.3455829999998</c:v>
                </c:pt>
                <c:pt idx="159">
                  <c:v>1084.6214749999999</c:v>
                </c:pt>
                <c:pt idx="160">
                  <c:v>924.70631100000003</c:v>
                </c:pt>
                <c:pt idx="161">
                  <c:v>1384.457758</c:v>
                </c:pt>
                <c:pt idx="162">
                  <c:v>1802.38573</c:v>
                </c:pt>
                <c:pt idx="163">
                  <c:v>2004.0877619999999</c:v>
                </c:pt>
                <c:pt idx="164">
                  <c:v>1283.1812020000002</c:v>
                </c:pt>
                <c:pt idx="165">
                  <c:v>2051.8679910000001</c:v>
                </c:pt>
                <c:pt idx="166">
                  <c:v>2316.6039620000001</c:v>
                </c:pt>
                <c:pt idx="167">
                  <c:v>1763.5511139999999</c:v>
                </c:pt>
                <c:pt idx="168">
                  <c:v>1866.9124029999998</c:v>
                </c:pt>
                <c:pt idx="169">
                  <c:v>2387.4262170000002</c:v>
                </c:pt>
                <c:pt idx="170">
                  <c:v>4509.9999579999994</c:v>
                </c:pt>
                <c:pt idx="171">
                  <c:v>4433.0306419999997</c:v>
                </c:pt>
                <c:pt idx="172">
                  <c:v>1577.8107460000001</c:v>
                </c:pt>
                <c:pt idx="173">
                  <c:v>1914.495557</c:v>
                </c:pt>
                <c:pt idx="174">
                  <c:v>2081.0644179999999</c:v>
                </c:pt>
                <c:pt idx="175">
                  <c:v>4431.4507509999994</c:v>
                </c:pt>
                <c:pt idx="176">
                  <c:v>4167.8138760000002</c:v>
                </c:pt>
                <c:pt idx="177">
                  <c:v>3623.3870570000004</c:v>
                </c:pt>
                <c:pt idx="178">
                  <c:v>3392.3447210000004</c:v>
                </c:pt>
                <c:pt idx="179">
                  <c:v>3605.4849859999999</c:v>
                </c:pt>
                <c:pt idx="180">
                  <c:v>3995.1661050000002</c:v>
                </c:pt>
                <c:pt idx="181">
                  <c:v>4220.3820290000003</c:v>
                </c:pt>
                <c:pt idx="182">
                  <c:v>6939.6343660000002</c:v>
                </c:pt>
                <c:pt idx="183">
                  <c:v>4440.3989279999996</c:v>
                </c:pt>
                <c:pt idx="184">
                  <c:v>6421.6233839999995</c:v>
                </c:pt>
                <c:pt idx="185">
                  <c:v>8949.8530119999996</c:v>
                </c:pt>
                <c:pt idx="186">
                  <c:v>10326.639853000001</c:v>
                </c:pt>
                <c:pt idx="187">
                  <c:v>1606.7099490000001</c:v>
                </c:pt>
                <c:pt idx="188">
                  <c:v>1260.486478</c:v>
                </c:pt>
                <c:pt idx="189">
                  <c:v>1219.209218</c:v>
                </c:pt>
                <c:pt idx="190">
                  <c:v>1686.5375139999999</c:v>
                </c:pt>
                <c:pt idx="191">
                  <c:v>1659.7393239999999</c:v>
                </c:pt>
                <c:pt idx="192">
                  <c:v>1732.562285</c:v>
                </c:pt>
                <c:pt idx="193">
                  <c:v>1328.118189</c:v>
                </c:pt>
                <c:pt idx="194">
                  <c:v>1719.1748849999999</c:v>
                </c:pt>
                <c:pt idx="195">
                  <c:v>1816.392327</c:v>
                </c:pt>
                <c:pt idx="196">
                  <c:v>1817.105679</c:v>
                </c:pt>
                <c:pt idx="197">
                  <c:v>2174.6621840000003</c:v>
                </c:pt>
                <c:pt idx="198">
                  <c:v>3090.0807020000002</c:v>
                </c:pt>
                <c:pt idx="199">
                  <c:v>2765.0888790000004</c:v>
                </c:pt>
                <c:pt idx="200">
                  <c:v>2956.2166060000004</c:v>
                </c:pt>
                <c:pt idx="201">
                  <c:v>3496.7968090000004</c:v>
                </c:pt>
                <c:pt idx="202">
                  <c:v>5290.0323259999996</c:v>
                </c:pt>
                <c:pt idx="203">
                  <c:v>2564.4708619999997</c:v>
                </c:pt>
                <c:pt idx="204">
                  <c:v>2599.0105370000001</c:v>
                </c:pt>
                <c:pt idx="205">
                  <c:v>3948.1026449999999</c:v>
                </c:pt>
                <c:pt idx="206">
                  <c:v>3839.741685</c:v>
                </c:pt>
                <c:pt idx="207">
                  <c:v>1272.7167509999999</c:v>
                </c:pt>
                <c:pt idx="208">
                  <c:v>1401.9654350000001</c:v>
                </c:pt>
                <c:pt idx="209">
                  <c:v>7148.5883519999998</c:v>
                </c:pt>
                <c:pt idx="210">
                  <c:v>7559.6742829999994</c:v>
                </c:pt>
                <c:pt idx="211">
                  <c:v>5629.2063880000005</c:v>
                </c:pt>
                <c:pt idx="212">
                  <c:v>5653.6149439999999</c:v>
                </c:pt>
                <c:pt idx="213">
                  <c:v>5409.0360190000001</c:v>
                </c:pt>
                <c:pt idx="214">
                  <c:v>5265.1045010000007</c:v>
                </c:pt>
                <c:pt idx="215">
                  <c:v>5670.5596439999999</c:v>
                </c:pt>
                <c:pt idx="216">
                  <c:v>4077.5726989999998</c:v>
                </c:pt>
                <c:pt idx="217">
                  <c:v>3322.5216070000001</c:v>
                </c:pt>
                <c:pt idx="218">
                  <c:v>4933.0005309999997</c:v>
                </c:pt>
                <c:pt idx="219">
                  <c:v>6847.8783389999999</c:v>
                </c:pt>
                <c:pt idx="220">
                  <c:v>4844.1808680000004</c:v>
                </c:pt>
                <c:pt idx="221">
                  <c:v>7037.6695549999995</c:v>
                </c:pt>
                <c:pt idx="222">
                  <c:v>2625.9143990000002</c:v>
                </c:pt>
                <c:pt idx="223">
                  <c:v>2997.1142500000001</c:v>
                </c:pt>
                <c:pt idx="224">
                  <c:v>3201.627559</c:v>
                </c:pt>
                <c:pt idx="225">
                  <c:v>3928.5966739999999</c:v>
                </c:pt>
                <c:pt idx="226">
                  <c:v>3700.422795</c:v>
                </c:pt>
                <c:pt idx="227">
                  <c:v>6110.8782800000008</c:v>
                </c:pt>
                <c:pt idx="228">
                  <c:v>7746.323797</c:v>
                </c:pt>
                <c:pt idx="229">
                  <c:v>2788.6185069999997</c:v>
                </c:pt>
                <c:pt idx="230">
                  <c:v>2426.5716910000001</c:v>
                </c:pt>
                <c:pt idx="231">
                  <c:v>3271.8670729999999</c:v>
                </c:pt>
                <c:pt idx="232">
                  <c:v>3749.0677149999997</c:v>
                </c:pt>
                <c:pt idx="233">
                  <c:v>5340.8268429999998</c:v>
                </c:pt>
                <c:pt idx="234">
                  <c:v>6688.457598</c:v>
                </c:pt>
                <c:pt idx="235">
                  <c:v>8578.3880449999997</c:v>
                </c:pt>
                <c:pt idx="236">
                  <c:v>1284.275738</c:v>
                </c:pt>
                <c:pt idx="237">
                  <c:v>1032.5398089999999</c:v>
                </c:pt>
                <c:pt idx="238">
                  <c:v>1351.416637</c:v>
                </c:pt>
                <c:pt idx="239">
                  <c:v>994.199163</c:v>
                </c:pt>
                <c:pt idx="240">
                  <c:v>1445.3384669999998</c:v>
                </c:pt>
                <c:pt idx="241">
                  <c:v>1407.4946949999999</c:v>
                </c:pt>
                <c:pt idx="242">
                  <c:v>1297.285601</c:v>
                </c:pt>
                <c:pt idx="243">
                  <c:v>1476.078248</c:v>
                </c:pt>
                <c:pt idx="244">
                  <c:v>1131.4155719999999</c:v>
                </c:pt>
                <c:pt idx="245">
                  <c:v>1538.8164740000002</c:v>
                </c:pt>
                <c:pt idx="246">
                  <c:v>3468.0918839999999</c:v>
                </c:pt>
                <c:pt idx="247">
                  <c:v>3166.410527</c:v>
                </c:pt>
                <c:pt idx="248">
                  <c:v>6196.1370340000003</c:v>
                </c:pt>
                <c:pt idx="249">
                  <c:v>1288.9583109999999</c:v>
                </c:pt>
                <c:pt idx="250">
                  <c:v>1627.1203109999999</c:v>
                </c:pt>
                <c:pt idx="251">
                  <c:v>1406.470593</c:v>
                </c:pt>
                <c:pt idx="252">
                  <c:v>1168.4582330000001</c:v>
                </c:pt>
                <c:pt idx="253">
                  <c:v>1488.7589720000001</c:v>
                </c:pt>
                <c:pt idx="254">
                  <c:v>1961.4681109999999</c:v>
                </c:pt>
                <c:pt idx="255">
                  <c:v>1337.232604</c:v>
                </c:pt>
                <c:pt idx="256">
                  <c:v>1409.317419</c:v>
                </c:pt>
                <c:pt idx="257">
                  <c:v>1505.1397419999998</c:v>
                </c:pt>
                <c:pt idx="258">
                  <c:v>1426.8234190000001</c:v>
                </c:pt>
                <c:pt idx="259">
                  <c:v>1736.3616690000001</c:v>
                </c:pt>
                <c:pt idx="260">
                  <c:v>2426.8937540000002</c:v>
                </c:pt>
                <c:pt idx="261">
                  <c:v>2108.8950599999998</c:v>
                </c:pt>
                <c:pt idx="262">
                  <c:v>1504.8100220000001</c:v>
                </c:pt>
                <c:pt idx="263">
                  <c:v>1650.649713</c:v>
                </c:pt>
                <c:pt idx="264">
                  <c:v>1470.24622</c:v>
                </c:pt>
                <c:pt idx="265">
                  <c:v>1713.09076</c:v>
                </c:pt>
                <c:pt idx="266">
                  <c:v>1753.1447049999999</c:v>
                </c:pt>
                <c:pt idx="267">
                  <c:v>1944.893941</c:v>
                </c:pt>
                <c:pt idx="268">
                  <c:v>1690.4581779999999</c:v>
                </c:pt>
                <c:pt idx="269">
                  <c:v>1815.0231369999999</c:v>
                </c:pt>
                <c:pt idx="270">
                  <c:v>4142.0868559999999</c:v>
                </c:pt>
                <c:pt idx="271">
                  <c:v>3254.0248260000003</c:v>
                </c:pt>
                <c:pt idx="272">
                  <c:v>5413.6395429999993</c:v>
                </c:pt>
                <c:pt idx="273">
                  <c:v>6040.6008609999999</c:v>
                </c:pt>
                <c:pt idx="274">
                  <c:v>8033.2902169999998</c:v>
                </c:pt>
                <c:pt idx="275">
                  <c:v>4778.3458040000005</c:v>
                </c:pt>
                <c:pt idx="276">
                  <c:v>5270.2618190000003</c:v>
                </c:pt>
                <c:pt idx="277">
                  <c:v>3613.09159</c:v>
                </c:pt>
                <c:pt idx="278">
                  <c:v>4450.2815209999999</c:v>
                </c:pt>
                <c:pt idx="279">
                  <c:v>4111.4749139999994</c:v>
                </c:pt>
                <c:pt idx="280">
                  <c:v>4711.512401</c:v>
                </c:pt>
                <c:pt idx="281">
                  <c:v>3880.5462739999998</c:v>
                </c:pt>
                <c:pt idx="282">
                  <c:v>3999.2082479999999</c:v>
                </c:pt>
                <c:pt idx="283">
                  <c:v>4219.1508999999996</c:v>
                </c:pt>
                <c:pt idx="284">
                  <c:v>4186.6200360000003</c:v>
                </c:pt>
                <c:pt idx="285">
                  <c:v>4650.5262760000005</c:v>
                </c:pt>
                <c:pt idx="286">
                  <c:v>3464.4518600000001</c:v>
                </c:pt>
                <c:pt idx="287">
                  <c:v>3746.7273660000001</c:v>
                </c:pt>
                <c:pt idx="288">
                  <c:v>4680.8816390000002</c:v>
                </c:pt>
                <c:pt idx="289">
                  <c:v>6847.0007510000005</c:v>
                </c:pt>
                <c:pt idx="290">
                  <c:v>6347.253428</c:v>
                </c:pt>
                <c:pt idx="291">
                  <c:v>5997.0521470000003</c:v>
                </c:pt>
                <c:pt idx="292">
                  <c:v>1818.360576</c:v>
                </c:pt>
                <c:pt idx="293">
                  <c:v>1487.775576</c:v>
                </c:pt>
                <c:pt idx="294">
                  <c:v>1189.4754330000001</c:v>
                </c:pt>
                <c:pt idx="295">
                  <c:v>1366.65191</c:v>
                </c:pt>
                <c:pt idx="296">
                  <c:v>1810.5911839999999</c:v>
                </c:pt>
                <c:pt idx="297">
                  <c:v>1612.599363</c:v>
                </c:pt>
                <c:pt idx="298">
                  <c:v>1531.394513</c:v>
                </c:pt>
                <c:pt idx="299">
                  <c:v>1318.117332</c:v>
                </c:pt>
                <c:pt idx="300">
                  <c:v>1780.2702899999999</c:v>
                </c:pt>
                <c:pt idx="301">
                  <c:v>1449.1620210000001</c:v>
                </c:pt>
                <c:pt idx="302">
                  <c:v>2037.8326940000002</c:v>
                </c:pt>
                <c:pt idx="303">
                  <c:v>2649.6813109999998</c:v>
                </c:pt>
                <c:pt idx="304">
                  <c:v>1827.9742680000002</c:v>
                </c:pt>
                <c:pt idx="305">
                  <c:v>1647.010612</c:v>
                </c:pt>
                <c:pt idx="306">
                  <c:v>1592.2157279999999</c:v>
                </c:pt>
                <c:pt idx="307">
                  <c:v>1376.3040659999999</c:v>
                </c:pt>
                <c:pt idx="308">
                  <c:v>1656.1339970000001</c:v>
                </c:pt>
                <c:pt idx="309">
                  <c:v>1818.7276060000002</c:v>
                </c:pt>
                <c:pt idx="310">
                  <c:v>2010.5543460000001</c:v>
                </c:pt>
                <c:pt idx="311">
                  <c:v>1745.110913</c:v>
                </c:pt>
                <c:pt idx="312">
                  <c:v>3010.4281610000003</c:v>
                </c:pt>
                <c:pt idx="313">
                  <c:v>3791.893857</c:v>
                </c:pt>
                <c:pt idx="314">
                  <c:v>4715.1002909999997</c:v>
                </c:pt>
                <c:pt idx="315">
                  <c:v>1914.0144850000001</c:v>
                </c:pt>
                <c:pt idx="316">
                  <c:v>2745.0195429999999</c:v>
                </c:pt>
                <c:pt idx="317">
                  <c:v>2921.2747289999998</c:v>
                </c:pt>
                <c:pt idx="318">
                  <c:v>2370.956612</c:v>
                </c:pt>
                <c:pt idx="319">
                  <c:v>1295.9439729999999</c:v>
                </c:pt>
                <c:pt idx="320">
                  <c:v>1306.7180390000001</c:v>
                </c:pt>
                <c:pt idx="321">
                  <c:v>1153.0652460000001</c:v>
                </c:pt>
                <c:pt idx="322">
                  <c:v>1262.2031570000001</c:v>
                </c:pt>
                <c:pt idx="323">
                  <c:v>660.70775200000003</c:v>
                </c:pt>
                <c:pt idx="324">
                  <c:v>1841.9970370000001</c:v>
                </c:pt>
                <c:pt idx="325">
                  <c:v>1373.529464</c:v>
                </c:pt>
                <c:pt idx="326">
                  <c:v>1426.8693139999998</c:v>
                </c:pt>
                <c:pt idx="327">
                  <c:v>1062.834979</c:v>
                </c:pt>
                <c:pt idx="328">
                  <c:v>1505.8512330000001</c:v>
                </c:pt>
                <c:pt idx="329">
                  <c:v>2306.5783060000003</c:v>
                </c:pt>
                <c:pt idx="330">
                  <c:v>2468.0578610000002</c:v>
                </c:pt>
                <c:pt idx="331">
                  <c:v>2443.6077129999999</c:v>
                </c:pt>
                <c:pt idx="332">
                  <c:v>2914.818174</c:v>
                </c:pt>
                <c:pt idx="333">
                  <c:v>1640.213289</c:v>
                </c:pt>
                <c:pt idx="334">
                  <c:v>1972.21299</c:v>
                </c:pt>
                <c:pt idx="335">
                  <c:v>2457.7800050000001</c:v>
                </c:pt>
                <c:pt idx="336">
                  <c:v>2009.496848</c:v>
                </c:pt>
                <c:pt idx="337">
                  <c:v>2022.007402</c:v>
                </c:pt>
                <c:pt idx="338">
                  <c:v>2212.1112939999998</c:v>
                </c:pt>
                <c:pt idx="339">
                  <c:v>2279.9474829999999</c:v>
                </c:pt>
                <c:pt idx="340">
                  <c:v>2335.2349079999999</c:v>
                </c:pt>
                <c:pt idx="341">
                  <c:v>3497.6791599999997</c:v>
                </c:pt>
                <c:pt idx="342">
                  <c:v>1311.138614</c:v>
                </c:pt>
                <c:pt idx="343">
                  <c:v>1929.9418459999999</c:v>
                </c:pt>
                <c:pt idx="344">
                  <c:v>2192.399441</c:v>
                </c:pt>
                <c:pt idx="345">
                  <c:v>2570.7606419999997</c:v>
                </c:pt>
                <c:pt idx="346">
                  <c:v>2707.4849019999997</c:v>
                </c:pt>
                <c:pt idx="347">
                  <c:v>1319.6204250000001</c:v>
                </c:pt>
                <c:pt idx="348">
                  <c:v>1512.6313380000001</c:v>
                </c:pt>
                <c:pt idx="349">
                  <c:v>1525.735735</c:v>
                </c:pt>
                <c:pt idx="350">
                  <c:v>1617.7514189999999</c:v>
                </c:pt>
                <c:pt idx="351">
                  <c:v>1993.7479060000001</c:v>
                </c:pt>
                <c:pt idx="352">
                  <c:v>1637.6472240000001</c:v>
                </c:pt>
                <c:pt idx="353">
                  <c:v>1646.084098</c:v>
                </c:pt>
                <c:pt idx="354">
                  <c:v>1595.4819949999999</c:v>
                </c:pt>
                <c:pt idx="355">
                  <c:v>1579.5935400000001</c:v>
                </c:pt>
                <c:pt idx="356">
                  <c:v>1697.0019339999999</c:v>
                </c:pt>
                <c:pt idx="357">
                  <c:v>1750.262821</c:v>
                </c:pt>
                <c:pt idx="358">
                  <c:v>1713.7367509999999</c:v>
                </c:pt>
                <c:pt idx="359">
                  <c:v>2107.0295799999999</c:v>
                </c:pt>
                <c:pt idx="360">
                  <c:v>2618.7912919999999</c:v>
                </c:pt>
                <c:pt idx="361">
                  <c:v>2165.0472560000003</c:v>
                </c:pt>
                <c:pt idx="362">
                  <c:v>2807.9607059999998</c:v>
                </c:pt>
                <c:pt idx="363">
                  <c:v>2553.4474409999998</c:v>
                </c:pt>
                <c:pt idx="364">
                  <c:v>2553.6116469999997</c:v>
                </c:pt>
                <c:pt idx="365">
                  <c:v>1356.602341</c:v>
                </c:pt>
                <c:pt idx="366">
                  <c:v>1326.4479710000001</c:v>
                </c:pt>
                <c:pt idx="367">
                  <c:v>1493.396479</c:v>
                </c:pt>
                <c:pt idx="368">
                  <c:v>1507.333844</c:v>
                </c:pt>
                <c:pt idx="369">
                  <c:v>1068.10895</c:v>
                </c:pt>
                <c:pt idx="370">
                  <c:v>1248.525406</c:v>
                </c:pt>
                <c:pt idx="371">
                  <c:v>1499.6754460000002</c:v>
                </c:pt>
                <c:pt idx="372">
                  <c:v>1358.280863</c:v>
                </c:pt>
                <c:pt idx="373">
                  <c:v>1643.5705210000001</c:v>
                </c:pt>
                <c:pt idx="374">
                  <c:v>1224.867199</c:v>
                </c:pt>
                <c:pt idx="375">
                  <c:v>1530.019123</c:v>
                </c:pt>
                <c:pt idx="376">
                  <c:v>1384.2728849999999</c:v>
                </c:pt>
                <c:pt idx="377">
                  <c:v>1438.424225</c:v>
                </c:pt>
                <c:pt idx="378">
                  <c:v>4432.5794660000001</c:v>
                </c:pt>
                <c:pt idx="379">
                  <c:v>3949.7698609999998</c:v>
                </c:pt>
                <c:pt idx="380">
                  <c:v>2564.0320919999999</c:v>
                </c:pt>
                <c:pt idx="381">
                  <c:v>2819.7436069999999</c:v>
                </c:pt>
                <c:pt idx="382">
                  <c:v>2335.1586620000003</c:v>
                </c:pt>
                <c:pt idx="383">
                  <c:v>1608.7230870000001</c:v>
                </c:pt>
                <c:pt idx="384">
                  <c:v>1824.7491399999999</c:v>
                </c:pt>
                <c:pt idx="385">
                  <c:v>1700.9668409999999</c:v>
                </c:pt>
                <c:pt idx="386">
                  <c:v>2938.4298100000001</c:v>
                </c:pt>
                <c:pt idx="387">
                  <c:v>2779.074936</c:v>
                </c:pt>
                <c:pt idx="388">
                  <c:v>2767.4160710000001</c:v>
                </c:pt>
                <c:pt idx="389">
                  <c:v>1967.8719430000001</c:v>
                </c:pt>
                <c:pt idx="390">
                  <c:v>1354.8331470000001</c:v>
                </c:pt>
                <c:pt idx="391">
                  <c:v>2335.399308</c:v>
                </c:pt>
                <c:pt idx="392">
                  <c:v>2879.318342</c:v>
                </c:pt>
                <c:pt idx="393">
                  <c:v>2957.2405279999998</c:v>
                </c:pt>
                <c:pt idx="394">
                  <c:v>3908.6219059999999</c:v>
                </c:pt>
                <c:pt idx="395">
                  <c:v>4215.9916789999997</c:v>
                </c:pt>
                <c:pt idx="396">
                  <c:v>1798.5291099999999</c:v>
                </c:pt>
                <c:pt idx="397">
                  <c:v>2792.8496290000003</c:v>
                </c:pt>
                <c:pt idx="398">
                  <c:v>2316.9486539999998</c:v>
                </c:pt>
                <c:pt idx="399">
                  <c:v>2425.5406709999997</c:v>
                </c:pt>
                <c:pt idx="400">
                  <c:v>2354.7221019999997</c:v>
                </c:pt>
                <c:pt idx="401">
                  <c:v>2959.4781979999998</c:v>
                </c:pt>
                <c:pt idx="402">
                  <c:v>3505.1934069999998</c:v>
                </c:pt>
                <c:pt idx="403">
                  <c:v>3154.1072079999999</c:v>
                </c:pt>
                <c:pt idx="404">
                  <c:v>3750.7173750000002</c:v>
                </c:pt>
                <c:pt idx="405">
                  <c:v>3106.1586029999999</c:v>
                </c:pt>
                <c:pt idx="406">
                  <c:v>827.92666299999996</c:v>
                </c:pt>
                <c:pt idx="407">
                  <c:v>1706.415342</c:v>
                </c:pt>
                <c:pt idx="408">
                  <c:v>1405.5115149999999</c:v>
                </c:pt>
                <c:pt idx="409">
                  <c:v>1355.0539739999999</c:v>
                </c:pt>
                <c:pt idx="410">
                  <c:v>1177.0679679999998</c:v>
                </c:pt>
                <c:pt idx="411">
                  <c:v>1188.028233</c:v>
                </c:pt>
                <c:pt idx="412">
                  <c:v>1069.0457730000001</c:v>
                </c:pt>
                <c:pt idx="413">
                  <c:v>762.43015999999989</c:v>
                </c:pt>
                <c:pt idx="414">
                  <c:v>1527.6694170000001</c:v>
                </c:pt>
                <c:pt idx="415">
                  <c:v>1465.7517480000001</c:v>
                </c:pt>
                <c:pt idx="416">
                  <c:v>1523.1086249999998</c:v>
                </c:pt>
                <c:pt idx="417">
                  <c:v>1523.332926</c:v>
                </c:pt>
                <c:pt idx="418">
                  <c:v>1591.7683550000002</c:v>
                </c:pt>
                <c:pt idx="419">
                  <c:v>1517.5392770000001</c:v>
                </c:pt>
                <c:pt idx="420">
                  <c:v>1173.373429</c:v>
                </c:pt>
                <c:pt idx="421">
                  <c:v>1362.4216550000001</c:v>
                </c:pt>
                <c:pt idx="422">
                  <c:v>1525.357882</c:v>
                </c:pt>
                <c:pt idx="423">
                  <c:v>1395.285255</c:v>
                </c:pt>
                <c:pt idx="424">
                  <c:v>1361.5088989999999</c:v>
                </c:pt>
                <c:pt idx="425">
                  <c:v>1474.970016</c:v>
                </c:pt>
                <c:pt idx="426">
                  <c:v>1048.958026</c:v>
                </c:pt>
                <c:pt idx="427">
                  <c:v>1028.1309799999999</c:v>
                </c:pt>
                <c:pt idx="428">
                  <c:v>1030.54973</c:v>
                </c:pt>
                <c:pt idx="429">
                  <c:v>1396.8381870000001</c:v>
                </c:pt>
                <c:pt idx="430">
                  <c:v>1256.303015</c:v>
                </c:pt>
                <c:pt idx="431">
                  <c:v>914.67692600000009</c:v>
                </c:pt>
                <c:pt idx="432">
                  <c:v>1142.9743390000001</c:v>
                </c:pt>
                <c:pt idx="433">
                  <c:v>1043.8709409999999</c:v>
                </c:pt>
                <c:pt idx="434">
                  <c:v>1083.8821130000001</c:v>
                </c:pt>
                <c:pt idx="435">
                  <c:v>1591.341441</c:v>
                </c:pt>
                <c:pt idx="436">
                  <c:v>1570.0960250000001</c:v>
                </c:pt>
                <c:pt idx="437">
                  <c:v>1539.3063890000001</c:v>
                </c:pt>
                <c:pt idx="438">
                  <c:v>1204.138111</c:v>
                </c:pt>
                <c:pt idx="439">
                  <c:v>2177.1393870000002</c:v>
                </c:pt>
                <c:pt idx="440">
                  <c:v>3829.9543140000001</c:v>
                </c:pt>
                <c:pt idx="441">
                  <c:v>1999.408212</c:v>
                </c:pt>
                <c:pt idx="442">
                  <c:v>1956.230937</c:v>
                </c:pt>
                <c:pt idx="443">
                  <c:v>2398.3049940000001</c:v>
                </c:pt>
                <c:pt idx="444">
                  <c:v>3805.4698989999997</c:v>
                </c:pt>
                <c:pt idx="445">
                  <c:v>1416.138287</c:v>
                </c:pt>
                <c:pt idx="446">
                  <c:v>768.23178200000007</c:v>
                </c:pt>
                <c:pt idx="447">
                  <c:v>972.30051899999989</c:v>
                </c:pt>
                <c:pt idx="448">
                  <c:v>1029.991207</c:v>
                </c:pt>
                <c:pt idx="449">
                  <c:v>1508.5488049999999</c:v>
                </c:pt>
                <c:pt idx="450">
                  <c:v>1883.159842</c:v>
                </c:pt>
                <c:pt idx="451">
                  <c:v>1364.147385</c:v>
                </c:pt>
                <c:pt idx="452">
                  <c:v>1120.5116010000002</c:v>
                </c:pt>
                <c:pt idx="453">
                  <c:v>1145.0535</c:v>
                </c:pt>
                <c:pt idx="454">
                  <c:v>1176.73624</c:v>
                </c:pt>
                <c:pt idx="455">
                  <c:v>1250.291485</c:v>
                </c:pt>
                <c:pt idx="456">
                  <c:v>1420.2068770000001</c:v>
                </c:pt>
                <c:pt idx="457">
                  <c:v>2091.5148909999998</c:v>
                </c:pt>
                <c:pt idx="458">
                  <c:v>1370.7564620000001</c:v>
                </c:pt>
                <c:pt idx="459">
                  <c:v>1484.1898980000001</c:v>
                </c:pt>
                <c:pt idx="460">
                  <c:v>1135.1128180000001</c:v>
                </c:pt>
                <c:pt idx="461">
                  <c:v>1730.2234019999999</c:v>
                </c:pt>
                <c:pt idx="462">
                  <c:v>1482.6914830000001</c:v>
                </c:pt>
                <c:pt idx="463">
                  <c:v>1560.674665</c:v>
                </c:pt>
                <c:pt idx="464">
                  <c:v>1681.938443</c:v>
                </c:pt>
                <c:pt idx="465">
                  <c:v>1877.5922050000001</c:v>
                </c:pt>
                <c:pt idx="466">
                  <c:v>1110.330228</c:v>
                </c:pt>
                <c:pt idx="467">
                  <c:v>1111.0844500000001</c:v>
                </c:pt>
                <c:pt idx="468">
                  <c:v>1068.4794789999999</c:v>
                </c:pt>
                <c:pt idx="469">
                  <c:v>1296.543085</c:v>
                </c:pt>
                <c:pt idx="470">
                  <c:v>1576.4136429999999</c:v>
                </c:pt>
                <c:pt idx="471">
                  <c:v>1469.8822539999999</c:v>
                </c:pt>
                <c:pt idx="472">
                  <c:v>1256.819172</c:v>
                </c:pt>
                <c:pt idx="473">
                  <c:v>1134.3371870000001</c:v>
                </c:pt>
                <c:pt idx="474">
                  <c:v>1273.890251</c:v>
                </c:pt>
                <c:pt idx="475">
                  <c:v>1453.6481680000002</c:v>
                </c:pt>
                <c:pt idx="476">
                  <c:v>1234.5622410000001</c:v>
                </c:pt>
                <c:pt idx="477">
                  <c:v>1722.30303</c:v>
                </c:pt>
                <c:pt idx="478">
                  <c:v>1489.244901</c:v>
                </c:pt>
                <c:pt idx="479">
                  <c:v>1867.895434</c:v>
                </c:pt>
                <c:pt idx="480">
                  <c:v>1766.4503070000001</c:v>
                </c:pt>
                <c:pt idx="481">
                  <c:v>1242.229476</c:v>
                </c:pt>
                <c:pt idx="482">
                  <c:v>1169.120645</c:v>
                </c:pt>
                <c:pt idx="483">
                  <c:v>1047.8390219999999</c:v>
                </c:pt>
                <c:pt idx="484">
                  <c:v>1369.965029</c:v>
                </c:pt>
                <c:pt idx="485">
                  <c:v>1853.6076979999998</c:v>
                </c:pt>
                <c:pt idx="486">
                  <c:v>1882.611801</c:v>
                </c:pt>
                <c:pt idx="487">
                  <c:v>816.36477100000002</c:v>
                </c:pt>
                <c:pt idx="488">
                  <c:v>963.60665500000005</c:v>
                </c:pt>
                <c:pt idx="489">
                  <c:v>1099.45606</c:v>
                </c:pt>
                <c:pt idx="490">
                  <c:v>1056.834038</c:v>
                </c:pt>
                <c:pt idx="491">
                  <c:v>627.06271700000002</c:v>
                </c:pt>
                <c:pt idx="492">
                  <c:v>756.35186399999998</c:v>
                </c:pt>
                <c:pt idx="493">
                  <c:v>1023.5004289999999</c:v>
                </c:pt>
                <c:pt idx="494">
                  <c:v>785.96902499999999</c:v>
                </c:pt>
                <c:pt idx="495">
                  <c:v>728.84448099999997</c:v>
                </c:pt>
                <c:pt idx="496">
                  <c:v>654.90892700000006</c:v>
                </c:pt>
                <c:pt idx="497">
                  <c:v>1002.6685680000001</c:v>
                </c:pt>
                <c:pt idx="498">
                  <c:v>818.921514</c:v>
                </c:pt>
                <c:pt idx="499">
                  <c:v>591.41639899999996</c:v>
                </c:pt>
                <c:pt idx="500">
                  <c:v>207.27130399999999</c:v>
                </c:pt>
                <c:pt idx="501">
                  <c:v>34.287221000000002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6017984"/>
        <c:axId val="-626017440"/>
      </c:lineChart>
      <c:catAx>
        <c:axId val="-626017984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17440"/>
        <c:crosses val="autoZero"/>
        <c:auto val="1"/>
        <c:lblAlgn val="ctr"/>
        <c:lblOffset val="100"/>
        <c:noMultiLvlLbl val="0"/>
      </c:catAx>
      <c:valAx>
        <c:axId val="-626017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\ \€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17984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IAP Revenue per User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Sheet2!$A$129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Sheet2!$B$128:$SI$128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Sheet2!$B$129:$SI$129</c:f>
              <c:numCache>
                <c:formatCode>_([$€-2]\ * #,##0.00_);_([$€-2]\ * \(#,##0.00\);_([$€-2]\ * "-"??_);_(@_)</c:formatCode>
                <c:ptCount val="502"/>
                <c:pt idx="0">
                  <c:v>0.1802906600828231</c:v>
                </c:pt>
                <c:pt idx="1">
                  <c:v>0.24127842465140303</c:v>
                </c:pt>
                <c:pt idx="2">
                  <c:v>0.21463907993461909</c:v>
                </c:pt>
                <c:pt idx="3">
                  <c:v>0.22573201136797116</c:v>
                </c:pt>
                <c:pt idx="4">
                  <c:v>0.13487153995764814</c:v>
                </c:pt>
                <c:pt idx="5">
                  <c:v>0.13193560560864859</c:v>
                </c:pt>
                <c:pt idx="6">
                  <c:v>0.12350546075079302</c:v>
                </c:pt>
                <c:pt idx="7">
                  <c:v>0.11500263219990688</c:v>
                </c:pt>
                <c:pt idx="8">
                  <c:v>0.12155029387816921</c:v>
                </c:pt>
                <c:pt idx="9">
                  <c:v>0.12109418944242896</c:v>
                </c:pt>
                <c:pt idx="10">
                  <c:v>0.13017540154723797</c:v>
                </c:pt>
                <c:pt idx="11">
                  <c:v>0.15243943065445681</c:v>
                </c:pt>
                <c:pt idx="12">
                  <c:v>0.10481592683996754</c:v>
                </c:pt>
                <c:pt idx="13">
                  <c:v>0.10838857409467322</c:v>
                </c:pt>
                <c:pt idx="14">
                  <c:v>0.11262175836277029</c:v>
                </c:pt>
                <c:pt idx="15">
                  <c:v>0.12782045050491173</c:v>
                </c:pt>
                <c:pt idx="16">
                  <c:v>0.14463298491508281</c:v>
                </c:pt>
                <c:pt idx="17">
                  <c:v>0.1867918678899288</c:v>
                </c:pt>
                <c:pt idx="18">
                  <c:v>0.24840109543084363</c:v>
                </c:pt>
                <c:pt idx="19">
                  <c:v>0.11065009494215143</c:v>
                </c:pt>
                <c:pt idx="20">
                  <c:v>0.12698417458333935</c:v>
                </c:pt>
                <c:pt idx="21">
                  <c:v>9.798132930208088E-2</c:v>
                </c:pt>
                <c:pt idx="22">
                  <c:v>0.12081319955173128</c:v>
                </c:pt>
                <c:pt idx="23">
                  <c:v>0.15378201005167161</c:v>
                </c:pt>
                <c:pt idx="24">
                  <c:v>0.28194361508706767</c:v>
                </c:pt>
                <c:pt idx="25">
                  <c:v>0.48467694527358679</c:v>
                </c:pt>
                <c:pt idx="26">
                  <c:v>9.7209224298673458E-2</c:v>
                </c:pt>
                <c:pt idx="27">
                  <c:v>5.4488499146696637E-2</c:v>
                </c:pt>
                <c:pt idx="28">
                  <c:v>6.1668600356118902E-2</c:v>
                </c:pt>
                <c:pt idx="29">
                  <c:v>7.9921061607593186E-2</c:v>
                </c:pt>
                <c:pt idx="30">
                  <c:v>8.129510255134903E-2</c:v>
                </c:pt>
                <c:pt idx="31">
                  <c:v>7.4922265070885827E-2</c:v>
                </c:pt>
                <c:pt idx="32">
                  <c:v>6.0973327176650112E-2</c:v>
                </c:pt>
                <c:pt idx="33">
                  <c:v>4.8326303355842509E-2</c:v>
                </c:pt>
                <c:pt idx="34">
                  <c:v>5.2691853801460131E-2</c:v>
                </c:pt>
                <c:pt idx="35">
                  <c:v>5.9250792873218522E-2</c:v>
                </c:pt>
                <c:pt idx="36">
                  <c:v>6.8332142914178884E-2</c:v>
                </c:pt>
                <c:pt idx="37">
                  <c:v>6.9105649923785303E-2</c:v>
                </c:pt>
                <c:pt idx="38">
                  <c:v>7.8449021055972429E-2</c:v>
                </c:pt>
                <c:pt idx="39">
                  <c:v>0.13049941322219957</c:v>
                </c:pt>
                <c:pt idx="40">
                  <c:v>0.16522927179187441</c:v>
                </c:pt>
                <c:pt idx="41">
                  <c:v>6.6174820699182374E-2</c:v>
                </c:pt>
                <c:pt idx="42">
                  <c:v>7.8682900666974379E-2</c:v>
                </c:pt>
                <c:pt idx="43">
                  <c:v>6.1193280846236729E-2</c:v>
                </c:pt>
                <c:pt idx="44">
                  <c:v>5.8998661191727149E-2</c:v>
                </c:pt>
                <c:pt idx="45">
                  <c:v>6.5323086412346951E-2</c:v>
                </c:pt>
                <c:pt idx="46">
                  <c:v>8.0714387522208927E-2</c:v>
                </c:pt>
                <c:pt idx="47">
                  <c:v>8.6632252225928519E-2</c:v>
                </c:pt>
                <c:pt idx="48">
                  <c:v>4.5180698100602656E-2</c:v>
                </c:pt>
                <c:pt idx="49">
                  <c:v>4.6558933712429328E-2</c:v>
                </c:pt>
                <c:pt idx="50">
                  <c:v>5.6202952001314227E-2</c:v>
                </c:pt>
                <c:pt idx="51">
                  <c:v>5.2839667878418324E-2</c:v>
                </c:pt>
                <c:pt idx="52">
                  <c:v>6.4599414775935116E-2</c:v>
                </c:pt>
                <c:pt idx="53">
                  <c:v>6.5624822024770907E-2</c:v>
                </c:pt>
                <c:pt idx="54">
                  <c:v>8.1971744060809634E-2</c:v>
                </c:pt>
                <c:pt idx="55">
                  <c:v>6.5807378516359816E-2</c:v>
                </c:pt>
                <c:pt idx="56">
                  <c:v>6.6290235291249652E-2</c:v>
                </c:pt>
                <c:pt idx="57">
                  <c:v>8.0985682988802585E-2</c:v>
                </c:pt>
                <c:pt idx="58">
                  <c:v>0.12004864673889255</c:v>
                </c:pt>
                <c:pt idx="59">
                  <c:v>0.17599290781376922</c:v>
                </c:pt>
                <c:pt idx="60">
                  <c:v>5.9012198670598703E-2</c:v>
                </c:pt>
                <c:pt idx="61">
                  <c:v>6.7200630110765783E-2</c:v>
                </c:pt>
                <c:pt idx="62">
                  <c:v>5.9990106835729827E-2</c:v>
                </c:pt>
                <c:pt idx="63">
                  <c:v>6.515761696116551E-2</c:v>
                </c:pt>
                <c:pt idx="64">
                  <c:v>6.2566847338512935E-2</c:v>
                </c:pt>
                <c:pt idx="65">
                  <c:v>8.5065382774233367E-2</c:v>
                </c:pt>
                <c:pt idx="66">
                  <c:v>0.11397640608200391</c:v>
                </c:pt>
                <c:pt idx="67">
                  <c:v>0.18562507931500724</c:v>
                </c:pt>
                <c:pt idx="68">
                  <c:v>0.1874280054500366</c:v>
                </c:pt>
                <c:pt idx="69">
                  <c:v>3.5899061011691352E-2</c:v>
                </c:pt>
                <c:pt idx="70">
                  <c:v>3.8188538342962979E-2</c:v>
                </c:pt>
                <c:pt idx="71">
                  <c:v>5.3013844223897148E-2</c:v>
                </c:pt>
                <c:pt idx="72">
                  <c:v>5.4501949442258051E-2</c:v>
                </c:pt>
                <c:pt idx="73">
                  <c:v>5.5399855487752225E-2</c:v>
                </c:pt>
                <c:pt idx="74">
                  <c:v>3.6634924670076396E-2</c:v>
                </c:pt>
                <c:pt idx="75">
                  <c:v>3.7474801276140404E-2</c:v>
                </c:pt>
                <c:pt idx="76">
                  <c:v>4.1563577695175574E-2</c:v>
                </c:pt>
                <c:pt idx="77">
                  <c:v>5.241949163019774E-2</c:v>
                </c:pt>
                <c:pt idx="78">
                  <c:v>7.6806863634261202E-2</c:v>
                </c:pt>
                <c:pt idx="79">
                  <c:v>8.6154448185325611E-2</c:v>
                </c:pt>
                <c:pt idx="80">
                  <c:v>9.6044253732778043E-2</c:v>
                </c:pt>
                <c:pt idx="81">
                  <c:v>0.1197737322987054</c:v>
                </c:pt>
                <c:pt idx="82">
                  <c:v>0.13227392013847081</c:v>
                </c:pt>
                <c:pt idx="83">
                  <c:v>7.2541055594442502E-2</c:v>
                </c:pt>
                <c:pt idx="84">
                  <c:v>0.10161110843938354</c:v>
                </c:pt>
                <c:pt idx="85">
                  <c:v>7.2986657368883393E-2</c:v>
                </c:pt>
                <c:pt idx="86">
                  <c:v>6.8221751508464129E-2</c:v>
                </c:pt>
                <c:pt idx="87">
                  <c:v>6.5676654525367334E-2</c:v>
                </c:pt>
                <c:pt idx="88">
                  <c:v>6.6721585812459336E-2</c:v>
                </c:pt>
                <c:pt idx="89">
                  <c:v>7.1557997625540229E-2</c:v>
                </c:pt>
                <c:pt idx="90">
                  <c:v>8.0661857097135331E-2</c:v>
                </c:pt>
                <c:pt idx="91">
                  <c:v>9.1882199173561704E-2</c:v>
                </c:pt>
                <c:pt idx="92">
                  <c:v>0.12133946372651644</c:v>
                </c:pt>
                <c:pt idx="93">
                  <c:v>0.20737597222988718</c:v>
                </c:pt>
                <c:pt idx="94">
                  <c:v>0.2571541530453087</c:v>
                </c:pt>
                <c:pt idx="95">
                  <c:v>3.9933752560516393E-2</c:v>
                </c:pt>
                <c:pt idx="96">
                  <c:v>3.3447570145599452E-2</c:v>
                </c:pt>
                <c:pt idx="97">
                  <c:v>3.689526551114878E-2</c:v>
                </c:pt>
                <c:pt idx="98">
                  <c:v>5.2805939328635351E-2</c:v>
                </c:pt>
                <c:pt idx="99">
                  <c:v>8.5177660563246563E-2</c:v>
                </c:pt>
                <c:pt idx="100">
                  <c:v>0.10462268688662343</c:v>
                </c:pt>
                <c:pt idx="101">
                  <c:v>0.1178545528943402</c:v>
                </c:pt>
                <c:pt idx="102">
                  <c:v>4.8651035897392246E-2</c:v>
                </c:pt>
                <c:pt idx="103">
                  <c:v>5.530868773176497E-2</c:v>
                </c:pt>
                <c:pt idx="104">
                  <c:v>5.5622912469113411E-2</c:v>
                </c:pt>
                <c:pt idx="105">
                  <c:v>5.0428411968826456E-2</c:v>
                </c:pt>
                <c:pt idx="106">
                  <c:v>5.1349816191379259E-2</c:v>
                </c:pt>
                <c:pt idx="107">
                  <c:v>6.2939157164456291E-2</c:v>
                </c:pt>
                <c:pt idx="108">
                  <c:v>8.5763505354530076E-2</c:v>
                </c:pt>
                <c:pt idx="109">
                  <c:v>8.0024752541920527E-2</c:v>
                </c:pt>
                <c:pt idx="110">
                  <c:v>8.1489190836880415E-2</c:v>
                </c:pt>
                <c:pt idx="111">
                  <c:v>5.7717343162011679E-2</c:v>
                </c:pt>
                <c:pt idx="112">
                  <c:v>6.7506121602709315E-2</c:v>
                </c:pt>
                <c:pt idx="113">
                  <c:v>8.5501749150888873E-2</c:v>
                </c:pt>
                <c:pt idx="114">
                  <c:v>0.10531607249242453</c:v>
                </c:pt>
                <c:pt idx="115">
                  <c:v>0.11893732681102134</c:v>
                </c:pt>
                <c:pt idx="116">
                  <c:v>4.3277916992868211E-2</c:v>
                </c:pt>
                <c:pt idx="117">
                  <c:v>4.5981318582437189E-2</c:v>
                </c:pt>
                <c:pt idx="118">
                  <c:v>5.2150791961234066E-2</c:v>
                </c:pt>
                <c:pt idx="119">
                  <c:v>0.18765569630711706</c:v>
                </c:pt>
                <c:pt idx="120">
                  <c:v>0.19716585942629686</c:v>
                </c:pt>
                <c:pt idx="121">
                  <c:v>0.16268364103461572</c:v>
                </c:pt>
                <c:pt idx="122">
                  <c:v>0.15521720244502824</c:v>
                </c:pt>
                <c:pt idx="123">
                  <c:v>0.15548918103032972</c:v>
                </c:pt>
                <c:pt idx="124">
                  <c:v>0.14513200991430772</c:v>
                </c:pt>
                <c:pt idx="125">
                  <c:v>0.13868259053329041</c:v>
                </c:pt>
                <c:pt idx="126">
                  <c:v>0.17105490027923242</c:v>
                </c:pt>
                <c:pt idx="127">
                  <c:v>0.16276970040831554</c:v>
                </c:pt>
                <c:pt idx="128">
                  <c:v>0.18390210376216465</c:v>
                </c:pt>
                <c:pt idx="129">
                  <c:v>0.22102179625345844</c:v>
                </c:pt>
                <c:pt idx="130">
                  <c:v>0.12372740966953713</c:v>
                </c:pt>
                <c:pt idx="131">
                  <c:v>0.12646856228592013</c:v>
                </c:pt>
                <c:pt idx="132">
                  <c:v>0.14896018773946493</c:v>
                </c:pt>
                <c:pt idx="133">
                  <c:v>0.15526424084707771</c:v>
                </c:pt>
                <c:pt idx="134">
                  <c:v>0.1690058448850959</c:v>
                </c:pt>
                <c:pt idx="135">
                  <c:v>0.24911814653556719</c:v>
                </c:pt>
                <c:pt idx="136">
                  <c:v>0.52930825150646543</c:v>
                </c:pt>
                <c:pt idx="137">
                  <c:v>0.12228189594406351</c:v>
                </c:pt>
                <c:pt idx="138">
                  <c:v>0.11515894896118398</c:v>
                </c:pt>
                <c:pt idx="139">
                  <c:v>0.1321161511652845</c:v>
                </c:pt>
                <c:pt idx="140">
                  <c:v>0.13528519554842347</c:v>
                </c:pt>
                <c:pt idx="141">
                  <c:v>0.15897385375945611</c:v>
                </c:pt>
                <c:pt idx="142">
                  <c:v>0.16536037086899449</c:v>
                </c:pt>
                <c:pt idx="143">
                  <c:v>0.32474899993321371</c:v>
                </c:pt>
                <c:pt idx="144">
                  <c:v>0.58988418518400942</c:v>
                </c:pt>
                <c:pt idx="145">
                  <c:v>0.12834950318296368</c:v>
                </c:pt>
                <c:pt idx="146">
                  <c:v>5.2678421518532456E-2</c:v>
                </c:pt>
                <c:pt idx="147">
                  <c:v>4.9995375925573661E-2</c:v>
                </c:pt>
                <c:pt idx="148">
                  <c:v>5.6970746900516497E-2</c:v>
                </c:pt>
                <c:pt idx="149">
                  <c:v>6.4938956589370475E-2</c:v>
                </c:pt>
                <c:pt idx="150">
                  <c:v>7.763269021845523E-2</c:v>
                </c:pt>
                <c:pt idx="151">
                  <c:v>9.5553625493052505E-2</c:v>
                </c:pt>
                <c:pt idx="152">
                  <c:v>8.2257290935716973E-2</c:v>
                </c:pt>
                <c:pt idx="153">
                  <c:v>6.9569204047924091E-2</c:v>
                </c:pt>
                <c:pt idx="154">
                  <c:v>6.4540310225323305E-2</c:v>
                </c:pt>
                <c:pt idx="155">
                  <c:v>7.4425446073202312E-2</c:v>
                </c:pt>
                <c:pt idx="156">
                  <c:v>0.12936793346898134</c:v>
                </c:pt>
                <c:pt idx="157">
                  <c:v>0.20963472841978353</c:v>
                </c:pt>
                <c:pt idx="158">
                  <c:v>4.7626977151134446E-2</c:v>
                </c:pt>
                <c:pt idx="159">
                  <c:v>4.1182138786129072E-2</c:v>
                </c:pt>
                <c:pt idx="160">
                  <c:v>4.1929467252519052E-2</c:v>
                </c:pt>
                <c:pt idx="161">
                  <c:v>5.135836609328788E-2</c:v>
                </c:pt>
                <c:pt idx="162">
                  <c:v>5.7850748704918437E-2</c:v>
                </c:pt>
                <c:pt idx="163">
                  <c:v>6.5318536440276229E-2</c:v>
                </c:pt>
                <c:pt idx="164">
                  <c:v>6.1502925580306386E-2</c:v>
                </c:pt>
                <c:pt idx="165">
                  <c:v>6.0711446459040135E-2</c:v>
                </c:pt>
                <c:pt idx="166">
                  <c:v>6.913104514007809E-2</c:v>
                </c:pt>
                <c:pt idx="167">
                  <c:v>6.297292152729117E-2</c:v>
                </c:pt>
                <c:pt idx="168">
                  <c:v>5.8218057026664424E-2</c:v>
                </c:pt>
                <c:pt idx="169">
                  <c:v>7.4303794661297468E-2</c:v>
                </c:pt>
                <c:pt idx="170">
                  <c:v>0.11080622512013255</c:v>
                </c:pt>
                <c:pt idx="171">
                  <c:v>0.15219733834196419</c:v>
                </c:pt>
                <c:pt idx="172">
                  <c:v>4.7985689970419666E-2</c:v>
                </c:pt>
                <c:pt idx="173">
                  <c:v>5.184803261343468E-2</c:v>
                </c:pt>
                <c:pt idx="174">
                  <c:v>5.6583842298841142E-2</c:v>
                </c:pt>
                <c:pt idx="175">
                  <c:v>0.10554508161864928</c:v>
                </c:pt>
                <c:pt idx="176">
                  <c:v>0.11907046883589384</c:v>
                </c:pt>
                <c:pt idx="177">
                  <c:v>9.2092484161492294E-2</c:v>
                </c:pt>
                <c:pt idx="178">
                  <c:v>8.3513464284611399E-2</c:v>
                </c:pt>
                <c:pt idx="179">
                  <c:v>7.0405665549827273E-2</c:v>
                </c:pt>
                <c:pt idx="180">
                  <c:v>6.9391651505463378E-2</c:v>
                </c:pt>
                <c:pt idx="181">
                  <c:v>8.8447180936638115E-2</c:v>
                </c:pt>
                <c:pt idx="182">
                  <c:v>0.14757318233531186</c:v>
                </c:pt>
                <c:pt idx="183">
                  <c:v>0.11057064350505814</c:v>
                </c:pt>
                <c:pt idx="184">
                  <c:v>0.12929791497760371</c:v>
                </c:pt>
                <c:pt idx="185">
                  <c:v>0.21045974412920546</c:v>
                </c:pt>
                <c:pt idx="186">
                  <c:v>0.38575507995966279</c:v>
                </c:pt>
                <c:pt idx="187">
                  <c:v>6.6864466285545404E-2</c:v>
                </c:pt>
                <c:pt idx="188">
                  <c:v>4.6209786517704583E-2</c:v>
                </c:pt>
                <c:pt idx="189">
                  <c:v>4.2777001415115978E-2</c:v>
                </c:pt>
                <c:pt idx="190">
                  <c:v>5.2876545776167856E-2</c:v>
                </c:pt>
                <c:pt idx="191">
                  <c:v>5.4450350066889808E-2</c:v>
                </c:pt>
                <c:pt idx="192">
                  <c:v>4.435740939264167E-2</c:v>
                </c:pt>
                <c:pt idx="193">
                  <c:v>4.7498609242746938E-2</c:v>
                </c:pt>
                <c:pt idx="194">
                  <c:v>4.5106907631556316E-2</c:v>
                </c:pt>
                <c:pt idx="195">
                  <c:v>5.6381616838993572E-2</c:v>
                </c:pt>
                <c:pt idx="196">
                  <c:v>7.6395220424048449E-2</c:v>
                </c:pt>
                <c:pt idx="197">
                  <c:v>7.2342903618086249E-2</c:v>
                </c:pt>
                <c:pt idx="198">
                  <c:v>7.7089248518785708E-2</c:v>
                </c:pt>
                <c:pt idx="199">
                  <c:v>6.8227272294887259E-2</c:v>
                </c:pt>
                <c:pt idx="200">
                  <c:v>6.6329197643286139E-2</c:v>
                </c:pt>
                <c:pt idx="201">
                  <c:v>6.5765695508781155E-2</c:v>
                </c:pt>
                <c:pt idx="202">
                  <c:v>6.6587001535439866E-2</c:v>
                </c:pt>
                <c:pt idx="203">
                  <c:v>7.3661110182992637E-2</c:v>
                </c:pt>
                <c:pt idx="204">
                  <c:v>8.6555372312314638E-2</c:v>
                </c:pt>
                <c:pt idx="205">
                  <c:v>0.12810498148674435</c:v>
                </c:pt>
                <c:pt idx="206">
                  <c:v>0.16373260851875818</c:v>
                </c:pt>
                <c:pt idx="207">
                  <c:v>7.0819910922715126E-2</c:v>
                </c:pt>
                <c:pt idx="208">
                  <c:v>8.4086584999905498E-2</c:v>
                </c:pt>
                <c:pt idx="209">
                  <c:v>0.21940562738469116</c:v>
                </c:pt>
                <c:pt idx="210">
                  <c:v>0.28622618964160002</c:v>
                </c:pt>
                <c:pt idx="211">
                  <c:v>0.20761806011817363</c:v>
                </c:pt>
                <c:pt idx="212">
                  <c:v>0.18316328724806882</c:v>
                </c:pt>
                <c:pt idx="213">
                  <c:v>0.20247963657137782</c:v>
                </c:pt>
                <c:pt idx="214">
                  <c:v>0.17646091552291887</c:v>
                </c:pt>
                <c:pt idx="215">
                  <c:v>0.14675423510062952</c:v>
                </c:pt>
                <c:pt idx="216">
                  <c:v>0.14035936246319755</c:v>
                </c:pt>
                <c:pt idx="217">
                  <c:v>0.15494710272152254</c:v>
                </c:pt>
                <c:pt idx="218">
                  <c:v>0.20485418505460615</c:v>
                </c:pt>
                <c:pt idx="219">
                  <c:v>0.24717727704225859</c:v>
                </c:pt>
                <c:pt idx="220">
                  <c:v>0.17423587142394381</c:v>
                </c:pt>
                <c:pt idx="221">
                  <c:v>9.5406316879736677E-2</c:v>
                </c:pt>
                <c:pt idx="222">
                  <c:v>9.9978639244262646E-2</c:v>
                </c:pt>
                <c:pt idx="223">
                  <c:v>0.104323891677764</c:v>
                </c:pt>
                <c:pt idx="224">
                  <c:v>0.11116682705746607</c:v>
                </c:pt>
                <c:pt idx="225">
                  <c:v>0.1264728730050281</c:v>
                </c:pt>
                <c:pt idx="226">
                  <c:v>0.13829027265590016</c:v>
                </c:pt>
                <c:pt idx="227">
                  <c:v>0.182301601237017</c:v>
                </c:pt>
                <c:pt idx="228">
                  <c:v>0.28070374255409225</c:v>
                </c:pt>
                <c:pt idx="229">
                  <c:v>8.5589908809133378E-2</c:v>
                </c:pt>
                <c:pt idx="230">
                  <c:v>8.155819557601024E-2</c:v>
                </c:pt>
                <c:pt idx="231">
                  <c:v>9.0690623046404295E-2</c:v>
                </c:pt>
                <c:pt idx="232">
                  <c:v>0.11626997283793558</c:v>
                </c:pt>
                <c:pt idx="233">
                  <c:v>0.1596243540403314</c:v>
                </c:pt>
                <c:pt idx="234">
                  <c:v>0.20130874868766555</c:v>
                </c:pt>
                <c:pt idx="235">
                  <c:v>0.41679331037180078</c:v>
                </c:pt>
                <c:pt idx="236">
                  <c:v>5.6289684157596505E-2</c:v>
                </c:pt>
                <c:pt idx="237">
                  <c:v>4.6350434619216709E-2</c:v>
                </c:pt>
                <c:pt idx="238">
                  <c:v>3.9273675241223667E-2</c:v>
                </c:pt>
                <c:pt idx="239">
                  <c:v>4.2386444103736848E-2</c:v>
                </c:pt>
                <c:pt idx="240">
                  <c:v>4.1945891553648224E-2</c:v>
                </c:pt>
                <c:pt idx="241">
                  <c:v>4.8789597643354159E-2</c:v>
                </c:pt>
                <c:pt idx="242">
                  <c:v>4.3007422870897906E-2</c:v>
                </c:pt>
                <c:pt idx="243">
                  <c:v>4.3537760943345029E-2</c:v>
                </c:pt>
                <c:pt idx="244">
                  <c:v>4.0411212311545486E-2</c:v>
                </c:pt>
                <c:pt idx="245">
                  <c:v>4.591239535325993E-2</c:v>
                </c:pt>
                <c:pt idx="246">
                  <c:v>9.0645825689362233E-2</c:v>
                </c:pt>
                <c:pt idx="247">
                  <c:v>0.10086305084564413</c:v>
                </c:pt>
                <c:pt idx="248">
                  <c:v>0.15762241488819781</c:v>
                </c:pt>
                <c:pt idx="249">
                  <c:v>0.11744405946493887</c:v>
                </c:pt>
                <c:pt idx="250">
                  <c:v>5.3795425990112014E-2</c:v>
                </c:pt>
                <c:pt idx="251">
                  <c:v>5.5031902486496413E-2</c:v>
                </c:pt>
                <c:pt idx="252">
                  <c:v>5.1963116875159227E-2</c:v>
                </c:pt>
                <c:pt idx="253">
                  <c:v>4.9745417135948336E-2</c:v>
                </c:pt>
                <c:pt idx="254">
                  <c:v>5.47726173849983E-2</c:v>
                </c:pt>
                <c:pt idx="255">
                  <c:v>4.7718403065265293E-2</c:v>
                </c:pt>
                <c:pt idx="256">
                  <c:v>4.6772505635422588E-2</c:v>
                </c:pt>
                <c:pt idx="257">
                  <c:v>4.3857862994394606E-2</c:v>
                </c:pt>
                <c:pt idx="258">
                  <c:v>4.6730820129396285E-2</c:v>
                </c:pt>
                <c:pt idx="259">
                  <c:v>4.9562137924898476E-2</c:v>
                </c:pt>
                <c:pt idx="260">
                  <c:v>4.9746154346916496E-2</c:v>
                </c:pt>
                <c:pt idx="261">
                  <c:v>5.0609459965165783E-2</c:v>
                </c:pt>
                <c:pt idx="262">
                  <c:v>4.5516175106607507E-2</c:v>
                </c:pt>
                <c:pt idx="263">
                  <c:v>5.6422978034867718E-2</c:v>
                </c:pt>
                <c:pt idx="264">
                  <c:v>3.5986433322245104E-2</c:v>
                </c:pt>
                <c:pt idx="265">
                  <c:v>3.6270555014040015E-2</c:v>
                </c:pt>
                <c:pt idx="266">
                  <c:v>4.8292320293746117E-2</c:v>
                </c:pt>
                <c:pt idx="267">
                  <c:v>5.6376756760436623E-2</c:v>
                </c:pt>
                <c:pt idx="268">
                  <c:v>4.816042428576512E-2</c:v>
                </c:pt>
                <c:pt idx="269">
                  <c:v>4.513645115381789E-2</c:v>
                </c:pt>
                <c:pt idx="270">
                  <c:v>0.13788125902823642</c:v>
                </c:pt>
                <c:pt idx="271">
                  <c:v>0.16290619348837981</c:v>
                </c:pt>
                <c:pt idx="272">
                  <c:v>0.15864928016784929</c:v>
                </c:pt>
                <c:pt idx="273">
                  <c:v>0.20210877400355984</c:v>
                </c:pt>
                <c:pt idx="274">
                  <c:v>0.26061734461406966</c:v>
                </c:pt>
                <c:pt idx="275">
                  <c:v>0.14834274136599773</c:v>
                </c:pt>
                <c:pt idx="276">
                  <c:v>0.16794239468886635</c:v>
                </c:pt>
                <c:pt idx="277">
                  <c:v>0.1121573645605707</c:v>
                </c:pt>
                <c:pt idx="278">
                  <c:v>0.13105258901403935</c:v>
                </c:pt>
                <c:pt idx="279">
                  <c:v>0.13656810592548319</c:v>
                </c:pt>
                <c:pt idx="280">
                  <c:v>0.1555553885169533</c:v>
                </c:pt>
                <c:pt idx="281">
                  <c:v>0.10610701369721548</c:v>
                </c:pt>
                <c:pt idx="282">
                  <c:v>0.10906962256030023</c:v>
                </c:pt>
                <c:pt idx="283">
                  <c:v>0.12049911520325825</c:v>
                </c:pt>
                <c:pt idx="284">
                  <c:v>0.13166286733266877</c:v>
                </c:pt>
                <c:pt idx="285">
                  <c:v>0.1624903826963526</c:v>
                </c:pt>
                <c:pt idx="286">
                  <c:v>0.11054288060465015</c:v>
                </c:pt>
                <c:pt idx="287">
                  <c:v>0.11171189816151601</c:v>
                </c:pt>
                <c:pt idx="288">
                  <c:v>0.13115773364510208</c:v>
                </c:pt>
                <c:pt idx="289">
                  <c:v>0.18393648204049187</c:v>
                </c:pt>
                <c:pt idx="290">
                  <c:v>0.1911760679482267</c:v>
                </c:pt>
                <c:pt idx="291">
                  <c:v>0.32074862947603033</c:v>
                </c:pt>
                <c:pt idx="292">
                  <c:v>6.4235730183378109E-2</c:v>
                </c:pt>
                <c:pt idx="293">
                  <c:v>4.4500890476011759E-2</c:v>
                </c:pt>
                <c:pt idx="294">
                  <c:v>5.333983808650259E-2</c:v>
                </c:pt>
                <c:pt idx="295">
                  <c:v>6.3447176273330783E-2</c:v>
                </c:pt>
                <c:pt idx="296">
                  <c:v>6.7584498958951578E-2</c:v>
                </c:pt>
                <c:pt idx="297">
                  <c:v>6.6279150500383188E-2</c:v>
                </c:pt>
                <c:pt idx="298">
                  <c:v>4.7400326510863684E-2</c:v>
                </c:pt>
                <c:pt idx="299">
                  <c:v>4.5495725758196721E-2</c:v>
                </c:pt>
                <c:pt idx="300">
                  <c:v>4.6268110277037679E-2</c:v>
                </c:pt>
                <c:pt idx="301">
                  <c:v>4.403853259569112E-2</c:v>
                </c:pt>
                <c:pt idx="302">
                  <c:v>5.2246308825571026E-2</c:v>
                </c:pt>
                <c:pt idx="303">
                  <c:v>5.587977524367585E-2</c:v>
                </c:pt>
                <c:pt idx="304">
                  <c:v>6.0726654839474502E-2</c:v>
                </c:pt>
                <c:pt idx="305">
                  <c:v>4.7272090947410181E-2</c:v>
                </c:pt>
                <c:pt idx="306">
                  <c:v>5.3688587257278667E-2</c:v>
                </c:pt>
                <c:pt idx="307">
                  <c:v>5.4343238967321052E-2</c:v>
                </c:pt>
                <c:pt idx="308">
                  <c:v>6.4975741783367541E-2</c:v>
                </c:pt>
                <c:pt idx="309">
                  <c:v>5.416952963257049E-2</c:v>
                </c:pt>
                <c:pt idx="310">
                  <c:v>6.1800587656643695E-2</c:v>
                </c:pt>
                <c:pt idx="311">
                  <c:v>6.4710015704203691E-2</c:v>
                </c:pt>
                <c:pt idx="312">
                  <c:v>7.3611471248678464E-2</c:v>
                </c:pt>
                <c:pt idx="313">
                  <c:v>6.0805818214591696E-2</c:v>
                </c:pt>
                <c:pt idx="314">
                  <c:v>7.1446843452553754E-2</c:v>
                </c:pt>
                <c:pt idx="315">
                  <c:v>6.9242599772342497E-2</c:v>
                </c:pt>
                <c:pt idx="316">
                  <c:v>8.6379999765968413E-2</c:v>
                </c:pt>
                <c:pt idx="317">
                  <c:v>0.11542265643265621</c:v>
                </c:pt>
                <c:pt idx="318">
                  <c:v>0.18807623205486862</c:v>
                </c:pt>
                <c:pt idx="319">
                  <c:v>0.27681869905677436</c:v>
                </c:pt>
                <c:pt idx="320">
                  <c:v>0.17220827282182186</c:v>
                </c:pt>
                <c:pt idx="321">
                  <c:v>4.157487991855198E-2</c:v>
                </c:pt>
                <c:pt idx="322">
                  <c:v>4.0882552411683488E-2</c:v>
                </c:pt>
                <c:pt idx="323">
                  <c:v>5.4936778849671367E-2</c:v>
                </c:pt>
                <c:pt idx="324">
                  <c:v>5.2834039477534733E-2</c:v>
                </c:pt>
                <c:pt idx="325">
                  <c:v>4.7811963566846055E-2</c:v>
                </c:pt>
                <c:pt idx="326">
                  <c:v>4.3474558190785127E-2</c:v>
                </c:pt>
                <c:pt idx="327">
                  <c:v>4.2783323807647954E-2</c:v>
                </c:pt>
                <c:pt idx="328">
                  <c:v>4.8201563398916576E-2</c:v>
                </c:pt>
                <c:pt idx="329">
                  <c:v>7.2380174310109471E-2</c:v>
                </c:pt>
                <c:pt idx="330">
                  <c:v>9.1302977450299555E-2</c:v>
                </c:pt>
                <c:pt idx="331">
                  <c:v>0.10364596541639563</c:v>
                </c:pt>
                <c:pt idx="332">
                  <c:v>0.14026878675220666</c:v>
                </c:pt>
                <c:pt idx="333">
                  <c:v>5.0961021437428526E-2</c:v>
                </c:pt>
                <c:pt idx="334">
                  <c:v>5.1181353924283052E-2</c:v>
                </c:pt>
                <c:pt idx="335">
                  <c:v>4.9724310736626434E-2</c:v>
                </c:pt>
                <c:pt idx="336">
                  <c:v>4.5648218555008613E-2</c:v>
                </c:pt>
                <c:pt idx="337">
                  <c:v>5.5525474658483662E-2</c:v>
                </c:pt>
                <c:pt idx="338">
                  <c:v>5.5633561396673394E-2</c:v>
                </c:pt>
                <c:pt idx="339">
                  <c:v>4.7311880099736574E-2</c:v>
                </c:pt>
                <c:pt idx="340">
                  <c:v>4.5578823547498273E-2</c:v>
                </c:pt>
                <c:pt idx="341">
                  <c:v>4.9157401244024963E-2</c:v>
                </c:pt>
                <c:pt idx="342">
                  <c:v>4.7857739530449472E-2</c:v>
                </c:pt>
                <c:pt idx="343">
                  <c:v>6.2964560893565308E-2</c:v>
                </c:pt>
                <c:pt idx="344">
                  <c:v>8.5982243770621913E-2</c:v>
                </c:pt>
                <c:pt idx="345">
                  <c:v>9.9918240527545873E-2</c:v>
                </c:pt>
                <c:pt idx="346">
                  <c:v>0.11611656533175684</c:v>
                </c:pt>
                <c:pt idx="347">
                  <c:v>5.5140789569252682E-2</c:v>
                </c:pt>
                <c:pt idx="348">
                  <c:v>5.1054061607486691E-2</c:v>
                </c:pt>
                <c:pt idx="349">
                  <c:v>5.3656132191121468E-2</c:v>
                </c:pt>
                <c:pt idx="350">
                  <c:v>5.7447098353875375E-2</c:v>
                </c:pt>
                <c:pt idx="351">
                  <c:v>6.1885537061302467E-2</c:v>
                </c:pt>
                <c:pt idx="352">
                  <c:v>5.2727154994148477E-2</c:v>
                </c:pt>
                <c:pt idx="353">
                  <c:v>5.6407971509219917E-2</c:v>
                </c:pt>
                <c:pt idx="354">
                  <c:v>5.0459072086994371E-2</c:v>
                </c:pt>
                <c:pt idx="355">
                  <c:v>5.456965073205397E-2</c:v>
                </c:pt>
                <c:pt idx="356">
                  <c:v>5.2803089403916134E-2</c:v>
                </c:pt>
                <c:pt idx="357">
                  <c:v>5.9012061395882096E-2</c:v>
                </c:pt>
                <c:pt idx="358">
                  <c:v>5.8103122954723772E-2</c:v>
                </c:pt>
                <c:pt idx="359">
                  <c:v>6.3821234523361983E-2</c:v>
                </c:pt>
                <c:pt idx="360">
                  <c:v>6.5347509567870582E-2</c:v>
                </c:pt>
                <c:pt idx="361">
                  <c:v>6.3819221237792254E-2</c:v>
                </c:pt>
                <c:pt idx="362">
                  <c:v>6.5210845536832221E-2</c:v>
                </c:pt>
                <c:pt idx="363">
                  <c:v>7.3743221241053508E-2</c:v>
                </c:pt>
                <c:pt idx="364">
                  <c:v>8.2413328750145287E-2</c:v>
                </c:pt>
                <c:pt idx="365">
                  <c:v>9.7872798533519309E-2</c:v>
                </c:pt>
                <c:pt idx="366">
                  <c:v>0.12010162466433562</c:v>
                </c:pt>
                <c:pt idx="367">
                  <c:v>0.12644718406729669</c:v>
                </c:pt>
                <c:pt idx="368">
                  <c:v>4.395009942142164E-2</c:v>
                </c:pt>
                <c:pt idx="369">
                  <c:v>4.5336823382784303E-2</c:v>
                </c:pt>
                <c:pt idx="370">
                  <c:v>3.9660787159296128E-2</c:v>
                </c:pt>
                <c:pt idx="371">
                  <c:v>4.2050119781666631E-2</c:v>
                </c:pt>
                <c:pt idx="372">
                  <c:v>5.266202735283794E-2</c:v>
                </c:pt>
                <c:pt idx="373">
                  <c:v>5.8559118440449934E-2</c:v>
                </c:pt>
                <c:pt idx="374">
                  <c:v>4.386332150474842E-2</c:v>
                </c:pt>
                <c:pt idx="375">
                  <c:v>4.9517984774099938E-2</c:v>
                </c:pt>
                <c:pt idx="376">
                  <c:v>5.3071953801875772E-2</c:v>
                </c:pt>
                <c:pt idx="377">
                  <c:v>6.3831576047108249E-2</c:v>
                </c:pt>
                <c:pt idx="378">
                  <c:v>5.5072695255609809E-2</c:v>
                </c:pt>
                <c:pt idx="379">
                  <c:v>6.5043540015378876E-2</c:v>
                </c:pt>
                <c:pt idx="380">
                  <c:v>5.38819732966071E-2</c:v>
                </c:pt>
                <c:pt idx="381">
                  <c:v>6.2191289586000453E-2</c:v>
                </c:pt>
                <c:pt idx="382">
                  <c:v>0.13066032952221809</c:v>
                </c:pt>
                <c:pt idx="383">
                  <c:v>8.8016375611542574E-2</c:v>
                </c:pt>
                <c:pt idx="384">
                  <c:v>7.7546896125225626E-2</c:v>
                </c:pt>
                <c:pt idx="385">
                  <c:v>6.9732103626148068E-2</c:v>
                </c:pt>
                <c:pt idx="386">
                  <c:v>9.7535871523963466E-2</c:v>
                </c:pt>
                <c:pt idx="387">
                  <c:v>8.9579750798579494E-2</c:v>
                </c:pt>
                <c:pt idx="388">
                  <c:v>9.9659398097502155E-2</c:v>
                </c:pt>
                <c:pt idx="389">
                  <c:v>6.0599195883368207E-2</c:v>
                </c:pt>
                <c:pt idx="390">
                  <c:v>6.4574623546065787E-2</c:v>
                </c:pt>
                <c:pt idx="391">
                  <c:v>7.043082778529354E-2</c:v>
                </c:pt>
                <c:pt idx="392">
                  <c:v>9.6579566141562406E-2</c:v>
                </c:pt>
                <c:pt idx="393">
                  <c:v>8.4286196103330338E-2</c:v>
                </c:pt>
                <c:pt idx="394">
                  <c:v>0.10534016025430917</c:v>
                </c:pt>
                <c:pt idx="395">
                  <c:v>0.14260808532081579</c:v>
                </c:pt>
                <c:pt idx="396">
                  <c:v>5.7550665519720635E-2</c:v>
                </c:pt>
                <c:pt idx="397">
                  <c:v>6.4039876173907134E-2</c:v>
                </c:pt>
                <c:pt idx="398">
                  <c:v>7.3070176984053062E-2</c:v>
                </c:pt>
                <c:pt idx="399">
                  <c:v>8.5269951063014576E-2</c:v>
                </c:pt>
                <c:pt idx="400">
                  <c:v>4.9947564638650244E-2</c:v>
                </c:pt>
                <c:pt idx="401">
                  <c:v>5.3979670148994255E-2</c:v>
                </c:pt>
                <c:pt idx="402">
                  <c:v>5.4448978075399425E-2</c:v>
                </c:pt>
                <c:pt idx="403">
                  <c:v>5.3292374296021829E-2</c:v>
                </c:pt>
                <c:pt idx="404">
                  <c:v>6.3871342486575944E-2</c:v>
                </c:pt>
                <c:pt idx="405">
                  <c:v>7.6258198981536615E-2</c:v>
                </c:pt>
                <c:pt idx="406">
                  <c:v>9.1375957085989029E-2</c:v>
                </c:pt>
                <c:pt idx="407">
                  <c:v>5.7836356663550706E-2</c:v>
                </c:pt>
                <c:pt idx="408">
                  <c:v>6.9327334920641401E-2</c:v>
                </c:pt>
                <c:pt idx="409">
                  <c:v>0.12833082735063192</c:v>
                </c:pt>
                <c:pt idx="410">
                  <c:v>0.19303319578191513</c:v>
                </c:pt>
                <c:pt idx="411">
                  <c:v>5.0815597657009569E-2</c:v>
                </c:pt>
                <c:pt idx="412">
                  <c:v>4.4242543260143589E-2</c:v>
                </c:pt>
                <c:pt idx="413">
                  <c:v>4.314931342228033E-2</c:v>
                </c:pt>
                <c:pt idx="414">
                  <c:v>4.596106459102501E-2</c:v>
                </c:pt>
                <c:pt idx="415">
                  <c:v>4.7252261707668039E-2</c:v>
                </c:pt>
                <c:pt idx="416">
                  <c:v>4.3368115563889864E-2</c:v>
                </c:pt>
                <c:pt idx="417">
                  <c:v>4.5637467703598444E-2</c:v>
                </c:pt>
                <c:pt idx="418">
                  <c:v>4.6188426156586027E-2</c:v>
                </c:pt>
                <c:pt idx="419">
                  <c:v>4.8431670733712427E-2</c:v>
                </c:pt>
                <c:pt idx="420">
                  <c:v>4.5612870577115168E-2</c:v>
                </c:pt>
                <c:pt idx="421">
                  <c:v>4.9136546665528295E-2</c:v>
                </c:pt>
                <c:pt idx="422">
                  <c:v>4.6621438751641327E-2</c:v>
                </c:pt>
                <c:pt idx="423">
                  <c:v>4.944146667273263E-2</c:v>
                </c:pt>
                <c:pt idx="424">
                  <c:v>4.661591338070839E-2</c:v>
                </c:pt>
                <c:pt idx="425">
                  <c:v>4.8514137344458773E-2</c:v>
                </c:pt>
                <c:pt idx="426">
                  <c:v>4.4585989605967477E-2</c:v>
                </c:pt>
                <c:pt idx="427">
                  <c:v>4.796152552525703E-2</c:v>
                </c:pt>
                <c:pt idx="428">
                  <c:v>4.8354167050426215E-2</c:v>
                </c:pt>
                <c:pt idx="429">
                  <c:v>4.644565009221395E-2</c:v>
                </c:pt>
                <c:pt idx="430">
                  <c:v>4.3286655569138334E-2</c:v>
                </c:pt>
                <c:pt idx="431">
                  <c:v>4.6715107236512642E-2</c:v>
                </c:pt>
                <c:pt idx="432">
                  <c:v>4.7465217324483555E-2</c:v>
                </c:pt>
                <c:pt idx="433">
                  <c:v>4.4501985824834764E-2</c:v>
                </c:pt>
                <c:pt idx="434">
                  <c:v>4.5296702546156309E-2</c:v>
                </c:pt>
                <c:pt idx="435">
                  <c:v>4.9889675776635792E-2</c:v>
                </c:pt>
                <c:pt idx="436">
                  <c:v>5.0433483343045662E-2</c:v>
                </c:pt>
                <c:pt idx="437">
                  <c:v>5.2933060339241549E-2</c:v>
                </c:pt>
                <c:pt idx="438">
                  <c:v>4.938364940710744E-2</c:v>
                </c:pt>
                <c:pt idx="439">
                  <c:v>5.0705497616362623E-2</c:v>
                </c:pt>
                <c:pt idx="440">
                  <c:v>5.8970615026072044E-2</c:v>
                </c:pt>
                <c:pt idx="441">
                  <c:v>6.4992569261351857E-2</c:v>
                </c:pt>
                <c:pt idx="442">
                  <c:v>8.2870159474681709E-2</c:v>
                </c:pt>
                <c:pt idx="443">
                  <c:v>0.11132150056134196</c:v>
                </c:pt>
                <c:pt idx="444">
                  <c:v>0.15383332485816464</c:v>
                </c:pt>
                <c:pt idx="445">
                  <c:v>3.7002289077828467E-2</c:v>
                </c:pt>
                <c:pt idx="446">
                  <c:v>3.8789188120561195E-2</c:v>
                </c:pt>
                <c:pt idx="447">
                  <c:v>4.5230353204539282E-2</c:v>
                </c:pt>
                <c:pt idx="448">
                  <c:v>5.3418905427944606E-2</c:v>
                </c:pt>
                <c:pt idx="449">
                  <c:v>6.9747148331334927E-2</c:v>
                </c:pt>
                <c:pt idx="450">
                  <c:v>8.4853777849847975E-2</c:v>
                </c:pt>
                <c:pt idx="451">
                  <c:v>8.6233435384952525E-2</c:v>
                </c:pt>
                <c:pt idx="452">
                  <c:v>8.4062381602143063E-2</c:v>
                </c:pt>
                <c:pt idx="453">
                  <c:v>6.4725739112008421E-2</c:v>
                </c:pt>
                <c:pt idx="454">
                  <c:v>4.4719340387165699E-2</c:v>
                </c:pt>
                <c:pt idx="455">
                  <c:v>4.3513510809340808E-2</c:v>
                </c:pt>
                <c:pt idx="456">
                  <c:v>4.7754771473778511E-2</c:v>
                </c:pt>
                <c:pt idx="457">
                  <c:v>4.8435074401251894E-2</c:v>
                </c:pt>
                <c:pt idx="458">
                  <c:v>4.9365539679915978E-2</c:v>
                </c:pt>
                <c:pt idx="459">
                  <c:v>4.2375822678826856E-2</c:v>
                </c:pt>
                <c:pt idx="460">
                  <c:v>4.4815659198200401E-2</c:v>
                </c:pt>
                <c:pt idx="461">
                  <c:v>4.7319289070553015E-2</c:v>
                </c:pt>
                <c:pt idx="462">
                  <c:v>4.8228782639819272E-2</c:v>
                </c:pt>
                <c:pt idx="463">
                  <c:v>4.4384908630988373E-2</c:v>
                </c:pt>
                <c:pt idx="464">
                  <c:v>4.5446891366960306E-2</c:v>
                </c:pt>
                <c:pt idx="465">
                  <c:v>5.4298334995993354E-2</c:v>
                </c:pt>
                <c:pt idx="466">
                  <c:v>6.3408741252738834E-2</c:v>
                </c:pt>
                <c:pt idx="467">
                  <c:v>5.9960470769686011E-2</c:v>
                </c:pt>
                <c:pt idx="468">
                  <c:v>6.53411270069508E-2</c:v>
                </c:pt>
                <c:pt idx="469">
                  <c:v>6.1027404482577187E-2</c:v>
                </c:pt>
                <c:pt idx="470">
                  <c:v>7.685272353491919E-2</c:v>
                </c:pt>
                <c:pt idx="471">
                  <c:v>7.9049277947042279E-2</c:v>
                </c:pt>
                <c:pt idx="472">
                  <c:v>7.6350835617738227E-2</c:v>
                </c:pt>
                <c:pt idx="473">
                  <c:v>6.3043483081278676E-2</c:v>
                </c:pt>
                <c:pt idx="474">
                  <c:v>6.6113555552230488E-2</c:v>
                </c:pt>
                <c:pt idx="475">
                  <c:v>6.7928821337128714E-2</c:v>
                </c:pt>
                <c:pt idx="476">
                  <c:v>7.2648332675699395E-2</c:v>
                </c:pt>
                <c:pt idx="477">
                  <c:v>8.3345666522896419E-2</c:v>
                </c:pt>
                <c:pt idx="478">
                  <c:v>9.3958294111487956E-2</c:v>
                </c:pt>
                <c:pt idx="479">
                  <c:v>9.8655605024255438E-2</c:v>
                </c:pt>
                <c:pt idx="480">
                  <c:v>0.12105089934737069</c:v>
                </c:pt>
                <c:pt idx="481">
                  <c:v>8.4632802571389248E-2</c:v>
                </c:pt>
                <c:pt idx="482">
                  <c:v>7.2036431521568065E-2</c:v>
                </c:pt>
                <c:pt idx="483">
                  <c:v>6.8520285598616351E-2</c:v>
                </c:pt>
                <c:pt idx="484">
                  <c:v>7.9589871112990748E-2</c:v>
                </c:pt>
                <c:pt idx="485">
                  <c:v>8.5484664332938415E-2</c:v>
                </c:pt>
                <c:pt idx="486">
                  <c:v>9.9757314215889376E-2</c:v>
                </c:pt>
                <c:pt idx="487">
                  <c:v>6.3812696981102077E-2</c:v>
                </c:pt>
                <c:pt idx="488">
                  <c:v>6.1730355768921823E-2</c:v>
                </c:pt>
                <c:pt idx="489">
                  <c:v>6.2160682460057806E-2</c:v>
                </c:pt>
                <c:pt idx="490">
                  <c:v>6.5233406542985012E-2</c:v>
                </c:pt>
                <c:pt idx="491">
                  <c:v>6.4838446084088605E-2</c:v>
                </c:pt>
                <c:pt idx="492">
                  <c:v>6.0316320643030073E-2</c:v>
                </c:pt>
                <c:pt idx="493">
                  <c:v>5.9802496392491612E-2</c:v>
                </c:pt>
                <c:pt idx="494">
                  <c:v>5.8020852979884512E-2</c:v>
                </c:pt>
                <c:pt idx="495">
                  <c:v>5.6438856712233074E-2</c:v>
                </c:pt>
                <c:pt idx="496">
                  <c:v>5.9194341750855049E-2</c:v>
                </c:pt>
                <c:pt idx="497">
                  <c:v>6.3272124392324103E-2</c:v>
                </c:pt>
                <c:pt idx="498">
                  <c:v>6.7984482818848585E-2</c:v>
                </c:pt>
                <c:pt idx="499">
                  <c:v>6.0617781865815186E-2</c:v>
                </c:pt>
                <c:pt idx="500">
                  <c:v>5.8594901974430291E-2</c:v>
                </c:pt>
                <c:pt idx="501">
                  <c:v>8.5466365198207439E-2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Sheet2!$A$130</c:f>
              <c:strCache>
                <c:ptCount val="1"/>
                <c:pt idx="0">
                  <c:v>GP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Sheet2!$B$128:$SI$128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Sheet2!$B$130:$SI$130</c:f>
              <c:numCache>
                <c:formatCode>_([$€-2]\ * #,##0.00_);_([$€-2]\ * \(#,##0.00\);_([$€-2]\ * "-"??_);_(@_)</c:formatCode>
                <c:ptCount val="502"/>
                <c:pt idx="0">
                  <c:v>0.18530088471243822</c:v>
                </c:pt>
                <c:pt idx="1">
                  <c:v>0.15794855083118142</c:v>
                </c:pt>
                <c:pt idx="2">
                  <c:v>0.15897438217583987</c:v>
                </c:pt>
                <c:pt idx="3">
                  <c:v>0.16101785750101091</c:v>
                </c:pt>
                <c:pt idx="4">
                  <c:v>0.10517842025502117</c:v>
                </c:pt>
                <c:pt idx="5">
                  <c:v>9.4824597426907423E-2</c:v>
                </c:pt>
                <c:pt idx="6">
                  <c:v>9.7784029666327155E-2</c:v>
                </c:pt>
                <c:pt idx="7">
                  <c:v>8.5857394094075778E-2</c:v>
                </c:pt>
                <c:pt idx="8">
                  <c:v>9.1057800180543755E-2</c:v>
                </c:pt>
                <c:pt idx="9">
                  <c:v>9.333388262848466E-2</c:v>
                </c:pt>
                <c:pt idx="10">
                  <c:v>0.1055634300628203</c:v>
                </c:pt>
                <c:pt idx="11">
                  <c:v>0.1126717678410081</c:v>
                </c:pt>
                <c:pt idx="12">
                  <c:v>7.9681592977734778E-2</c:v>
                </c:pt>
                <c:pt idx="13">
                  <c:v>7.6847082439930506E-2</c:v>
                </c:pt>
                <c:pt idx="14">
                  <c:v>8.9856557035249904E-2</c:v>
                </c:pt>
                <c:pt idx="15">
                  <c:v>9.5721738553401811E-2</c:v>
                </c:pt>
                <c:pt idx="16">
                  <c:v>0.11030770239871816</c:v>
                </c:pt>
                <c:pt idx="17">
                  <c:v>0.12660290002566588</c:v>
                </c:pt>
                <c:pt idx="18">
                  <c:v>0.1629410940118951</c:v>
                </c:pt>
                <c:pt idx="19">
                  <c:v>8.1095014983104147E-2</c:v>
                </c:pt>
                <c:pt idx="20">
                  <c:v>8.7233585531406435E-2</c:v>
                </c:pt>
                <c:pt idx="21">
                  <c:v>7.1378662142326452E-2</c:v>
                </c:pt>
                <c:pt idx="22">
                  <c:v>8.4077717882567723E-2</c:v>
                </c:pt>
                <c:pt idx="23">
                  <c:v>0.1338420391992062</c:v>
                </c:pt>
                <c:pt idx="24">
                  <c:v>0.2529955564989162</c:v>
                </c:pt>
                <c:pt idx="25">
                  <c:v>0.24302209131384794</c:v>
                </c:pt>
                <c:pt idx="26">
                  <c:v>5.1208548269950499E-2</c:v>
                </c:pt>
                <c:pt idx="27">
                  <c:v>4.7527042131774055E-2</c:v>
                </c:pt>
                <c:pt idx="28">
                  <c:v>5.2293515040768783E-2</c:v>
                </c:pt>
                <c:pt idx="29">
                  <c:v>7.124451545613876E-2</c:v>
                </c:pt>
                <c:pt idx="30">
                  <c:v>7.3809351824066324E-2</c:v>
                </c:pt>
                <c:pt idx="31">
                  <c:v>6.9714714749856105E-2</c:v>
                </c:pt>
                <c:pt idx="32">
                  <c:v>5.2657115653856897E-2</c:v>
                </c:pt>
                <c:pt idx="33">
                  <c:v>4.5949014090473646E-2</c:v>
                </c:pt>
                <c:pt idx="34">
                  <c:v>4.2395941861526565E-2</c:v>
                </c:pt>
                <c:pt idx="35">
                  <c:v>4.2652145953199216E-2</c:v>
                </c:pt>
                <c:pt idx="36">
                  <c:v>5.6306661304057516E-2</c:v>
                </c:pt>
                <c:pt idx="37">
                  <c:v>5.8337804475226421E-2</c:v>
                </c:pt>
                <c:pt idx="38">
                  <c:v>6.702672653760261E-2</c:v>
                </c:pt>
                <c:pt idx="39">
                  <c:v>8.214890671638192E-2</c:v>
                </c:pt>
                <c:pt idx="40">
                  <c:v>0.16251888392954095</c:v>
                </c:pt>
                <c:pt idx="41">
                  <c:v>4.5845058193689003E-2</c:v>
                </c:pt>
                <c:pt idx="42">
                  <c:v>6.639133567491097E-2</c:v>
                </c:pt>
                <c:pt idx="43">
                  <c:v>4.9520174435577123E-2</c:v>
                </c:pt>
                <c:pt idx="44">
                  <c:v>4.7931482168468272E-2</c:v>
                </c:pt>
                <c:pt idx="45">
                  <c:v>5.5087697833273198E-2</c:v>
                </c:pt>
                <c:pt idx="46">
                  <c:v>6.0957872293877717E-2</c:v>
                </c:pt>
                <c:pt idx="47">
                  <c:v>7.540385322963776E-2</c:v>
                </c:pt>
                <c:pt idx="48">
                  <c:v>3.3323441926013497E-2</c:v>
                </c:pt>
                <c:pt idx="49">
                  <c:v>3.5798469218930359E-2</c:v>
                </c:pt>
                <c:pt idx="50">
                  <c:v>4.1545416423138706E-2</c:v>
                </c:pt>
                <c:pt idx="51">
                  <c:v>4.0735688161113517E-2</c:v>
                </c:pt>
                <c:pt idx="52">
                  <c:v>4.8126298093488271E-2</c:v>
                </c:pt>
                <c:pt idx="53">
                  <c:v>4.6310281875920893E-2</c:v>
                </c:pt>
                <c:pt idx="54">
                  <c:v>7.1905603414752398E-2</c:v>
                </c:pt>
                <c:pt idx="55">
                  <c:v>5.3051144604818377E-2</c:v>
                </c:pt>
                <c:pt idx="56">
                  <c:v>5.2052666368145158E-2</c:v>
                </c:pt>
                <c:pt idx="57">
                  <c:v>6.4740030686303837E-2</c:v>
                </c:pt>
                <c:pt idx="58">
                  <c:v>9.1507010424780405E-2</c:v>
                </c:pt>
                <c:pt idx="59">
                  <c:v>0.17620297142970068</c:v>
                </c:pt>
                <c:pt idx="60">
                  <c:v>5.9975983091414838E-2</c:v>
                </c:pt>
                <c:pt idx="61">
                  <c:v>5.5512444201291339E-2</c:v>
                </c:pt>
                <c:pt idx="62">
                  <c:v>5.053227173891732E-2</c:v>
                </c:pt>
                <c:pt idx="63">
                  <c:v>4.0917644003600651E-2</c:v>
                </c:pt>
                <c:pt idx="64">
                  <c:v>4.7579574882333026E-2</c:v>
                </c:pt>
                <c:pt idx="65">
                  <c:v>7.5154842082590309E-2</c:v>
                </c:pt>
                <c:pt idx="66">
                  <c:v>0.10826367392771037</c:v>
                </c:pt>
                <c:pt idx="67">
                  <c:v>0.11860392260118148</c:v>
                </c:pt>
                <c:pt idx="68">
                  <c:v>9.9198262827841055E-2</c:v>
                </c:pt>
                <c:pt idx="69">
                  <c:v>2.902582455570275E-2</c:v>
                </c:pt>
                <c:pt idx="70">
                  <c:v>3.4898046199485729E-2</c:v>
                </c:pt>
                <c:pt idx="71">
                  <c:v>4.8524903805948989E-2</c:v>
                </c:pt>
                <c:pt idx="72">
                  <c:v>7.9326812444124845E-2</c:v>
                </c:pt>
                <c:pt idx="73">
                  <c:v>5.3213318039469104E-2</c:v>
                </c:pt>
                <c:pt idx="74">
                  <c:v>2.8683941065549088E-2</c:v>
                </c:pt>
                <c:pt idx="75">
                  <c:v>2.9575535576442595E-2</c:v>
                </c:pt>
                <c:pt idx="76">
                  <c:v>3.0768639954227062E-2</c:v>
                </c:pt>
                <c:pt idx="77">
                  <c:v>4.2290452685497283E-2</c:v>
                </c:pt>
                <c:pt idx="78">
                  <c:v>6.3609619698476574E-2</c:v>
                </c:pt>
                <c:pt idx="79">
                  <c:v>6.7635731193068094E-2</c:v>
                </c:pt>
                <c:pt idx="80">
                  <c:v>9.0000423248788777E-2</c:v>
                </c:pt>
                <c:pt idx="81">
                  <c:v>9.9957326127155965E-2</c:v>
                </c:pt>
                <c:pt idx="82">
                  <c:v>0.1200311011259512</c:v>
                </c:pt>
                <c:pt idx="83">
                  <c:v>5.8235275232758739E-2</c:v>
                </c:pt>
                <c:pt idx="84">
                  <c:v>9.9666913945092778E-2</c:v>
                </c:pt>
                <c:pt idx="85">
                  <c:v>7.0409622629594049E-2</c:v>
                </c:pt>
                <c:pt idx="86">
                  <c:v>6.1749595135568415E-2</c:v>
                </c:pt>
                <c:pt idx="87">
                  <c:v>6.9608619917311487E-2</c:v>
                </c:pt>
                <c:pt idx="88">
                  <c:v>6.0451121756591501E-2</c:v>
                </c:pt>
                <c:pt idx="89">
                  <c:v>7.011997024264921E-2</c:v>
                </c:pt>
                <c:pt idx="90">
                  <c:v>7.2411833723323285E-2</c:v>
                </c:pt>
                <c:pt idx="91">
                  <c:v>8.4434944074077395E-2</c:v>
                </c:pt>
                <c:pt idx="92">
                  <c:v>9.9596131365925461E-2</c:v>
                </c:pt>
                <c:pt idx="93">
                  <c:v>0.13434542617042133</c:v>
                </c:pt>
                <c:pt idx="94">
                  <c:v>0.26483960136888407</c:v>
                </c:pt>
                <c:pt idx="95">
                  <c:v>3.2560573510966327E-2</c:v>
                </c:pt>
                <c:pt idx="96">
                  <c:v>3.3205342596407825E-2</c:v>
                </c:pt>
                <c:pt idx="97">
                  <c:v>3.4276729795222415E-2</c:v>
                </c:pt>
                <c:pt idx="98">
                  <c:v>3.89801623328647E-2</c:v>
                </c:pt>
                <c:pt idx="99">
                  <c:v>6.561406639191919E-2</c:v>
                </c:pt>
                <c:pt idx="100">
                  <c:v>7.7240042842562293E-2</c:v>
                </c:pt>
                <c:pt idx="101">
                  <c:v>9.4462307740125415E-2</c:v>
                </c:pt>
                <c:pt idx="102">
                  <c:v>4.5249292624661611E-2</c:v>
                </c:pt>
                <c:pt idx="103">
                  <c:v>4.4015089813160026E-2</c:v>
                </c:pt>
                <c:pt idx="104">
                  <c:v>4.6564922265320059E-2</c:v>
                </c:pt>
                <c:pt idx="105">
                  <c:v>4.0468180770785345E-2</c:v>
                </c:pt>
                <c:pt idx="106">
                  <c:v>4.5162177909293104E-2</c:v>
                </c:pt>
                <c:pt idx="107">
                  <c:v>5.0737324208615937E-2</c:v>
                </c:pt>
                <c:pt idx="108">
                  <c:v>7.451006361314319E-2</c:v>
                </c:pt>
                <c:pt idx="109">
                  <c:v>5.9911166975740254E-2</c:v>
                </c:pt>
                <c:pt idx="110">
                  <c:v>4.4940723722583779E-2</c:v>
                </c:pt>
                <c:pt idx="111">
                  <c:v>4.5491935294096217E-2</c:v>
                </c:pt>
                <c:pt idx="112">
                  <c:v>4.8390754203429635E-2</c:v>
                </c:pt>
                <c:pt idx="113">
                  <c:v>5.9970536517409481E-2</c:v>
                </c:pt>
                <c:pt idx="114">
                  <c:v>6.9415999700575104E-2</c:v>
                </c:pt>
                <c:pt idx="115">
                  <c:v>0.10480539465029062</c:v>
                </c:pt>
                <c:pt idx="116">
                  <c:v>3.5456177828962085E-2</c:v>
                </c:pt>
                <c:pt idx="117">
                  <c:v>3.4639804737842152E-2</c:v>
                </c:pt>
                <c:pt idx="118">
                  <c:v>3.3596542993501489E-2</c:v>
                </c:pt>
                <c:pt idx="119">
                  <c:v>0.12611558054384606</c:v>
                </c:pt>
                <c:pt idx="120">
                  <c:v>0.14469255932329705</c:v>
                </c:pt>
                <c:pt idx="121">
                  <c:v>0.12913846674498491</c:v>
                </c:pt>
                <c:pt idx="122">
                  <c:v>0.11089815252634722</c:v>
                </c:pt>
                <c:pt idx="123">
                  <c:v>0.10749720123998156</c:v>
                </c:pt>
                <c:pt idx="124">
                  <c:v>9.7126490168253365E-2</c:v>
                </c:pt>
                <c:pt idx="125">
                  <c:v>8.8051805598554037E-2</c:v>
                </c:pt>
                <c:pt idx="126">
                  <c:v>0.10639789213513449</c:v>
                </c:pt>
                <c:pt idx="127">
                  <c:v>9.7811337710099588E-2</c:v>
                </c:pt>
                <c:pt idx="128">
                  <c:v>9.6084684334246204E-2</c:v>
                </c:pt>
                <c:pt idx="129">
                  <c:v>0.13301853755747023</c:v>
                </c:pt>
                <c:pt idx="130">
                  <c:v>6.7796782761829405E-2</c:v>
                </c:pt>
                <c:pt idx="131">
                  <c:v>6.1807701285642905E-2</c:v>
                </c:pt>
                <c:pt idx="132">
                  <c:v>6.5406499732936482E-2</c:v>
                </c:pt>
                <c:pt idx="133">
                  <c:v>6.8533827271087228E-2</c:v>
                </c:pt>
                <c:pt idx="134">
                  <c:v>6.6486610041133071E-2</c:v>
                </c:pt>
                <c:pt idx="135">
                  <c:v>7.7893374390113304E-2</c:v>
                </c:pt>
                <c:pt idx="136">
                  <c:v>0.24136566181553901</c:v>
                </c:pt>
                <c:pt idx="137">
                  <c:v>7.1767255644432967E-2</c:v>
                </c:pt>
                <c:pt idx="138">
                  <c:v>7.4736602053462844E-2</c:v>
                </c:pt>
                <c:pt idx="139">
                  <c:v>8.805604303758785E-2</c:v>
                </c:pt>
                <c:pt idx="140">
                  <c:v>9.152748076276028E-2</c:v>
                </c:pt>
                <c:pt idx="141">
                  <c:v>0.10116399557561309</c:v>
                </c:pt>
                <c:pt idx="142">
                  <c:v>0.1126139826167608</c:v>
                </c:pt>
                <c:pt idx="143">
                  <c:v>0.20215892195375981</c:v>
                </c:pt>
                <c:pt idx="144">
                  <c:v>0.37954384956879372</c:v>
                </c:pt>
                <c:pt idx="145">
                  <c:v>4.1913018574967049E-2</c:v>
                </c:pt>
                <c:pt idx="146">
                  <c:v>3.4498734147523427E-2</c:v>
                </c:pt>
                <c:pt idx="147">
                  <c:v>3.5652782118084092E-2</c:v>
                </c:pt>
                <c:pt idx="148">
                  <c:v>3.7966048397367065E-2</c:v>
                </c:pt>
                <c:pt idx="149">
                  <c:v>4.719090421083897E-2</c:v>
                </c:pt>
                <c:pt idx="150">
                  <c:v>6.2533498416357067E-2</c:v>
                </c:pt>
                <c:pt idx="151">
                  <c:v>6.8464864555206284E-2</c:v>
                </c:pt>
                <c:pt idx="152">
                  <c:v>7.175985804215762E-2</c:v>
                </c:pt>
                <c:pt idx="153">
                  <c:v>6.0063181903464116E-2</c:v>
                </c:pt>
                <c:pt idx="154">
                  <c:v>5.0107621359922534E-2</c:v>
                </c:pt>
                <c:pt idx="155">
                  <c:v>5.7834273044933313E-2</c:v>
                </c:pt>
                <c:pt idx="156">
                  <c:v>8.3887855055416641E-2</c:v>
                </c:pt>
                <c:pt idx="157">
                  <c:v>0.1912952815678855</c:v>
                </c:pt>
                <c:pt idx="158">
                  <c:v>3.5764510891065131E-2</c:v>
                </c:pt>
                <c:pt idx="159">
                  <c:v>3.0668330143171538E-2</c:v>
                </c:pt>
                <c:pt idx="160">
                  <c:v>2.6575416055444424E-2</c:v>
                </c:pt>
                <c:pt idx="161">
                  <c:v>3.3592721791021178E-2</c:v>
                </c:pt>
                <c:pt idx="162">
                  <c:v>3.491574975437145E-2</c:v>
                </c:pt>
                <c:pt idx="163">
                  <c:v>4.5671338814241361E-2</c:v>
                </c:pt>
                <c:pt idx="164">
                  <c:v>4.3811182526221057E-2</c:v>
                </c:pt>
                <c:pt idx="165">
                  <c:v>4.7736041186819268E-2</c:v>
                </c:pt>
                <c:pt idx="166">
                  <c:v>5.0690432288467896E-2</c:v>
                </c:pt>
                <c:pt idx="167">
                  <c:v>4.4072046543215643E-2</c:v>
                </c:pt>
                <c:pt idx="168">
                  <c:v>3.9180594947272003E-2</c:v>
                </c:pt>
                <c:pt idx="169">
                  <c:v>4.8766138030731473E-2</c:v>
                </c:pt>
                <c:pt idx="170">
                  <c:v>6.9368936090146383E-2</c:v>
                </c:pt>
                <c:pt idx="171">
                  <c:v>0.11255608822626841</c:v>
                </c:pt>
                <c:pt idx="172">
                  <c:v>3.9325093683559256E-2</c:v>
                </c:pt>
                <c:pt idx="173">
                  <c:v>4.139985334220278E-2</c:v>
                </c:pt>
                <c:pt idx="174">
                  <c:v>4.7059811633007126E-2</c:v>
                </c:pt>
                <c:pt idx="175">
                  <c:v>9.6168660530085437E-2</c:v>
                </c:pt>
                <c:pt idx="176">
                  <c:v>7.6471051607924875E-2</c:v>
                </c:pt>
                <c:pt idx="177">
                  <c:v>6.95091391189257E-2</c:v>
                </c:pt>
                <c:pt idx="178">
                  <c:v>7.1590123156334506E-2</c:v>
                </c:pt>
                <c:pt idx="179">
                  <c:v>7.0743801331970446E-2</c:v>
                </c:pt>
                <c:pt idx="180">
                  <c:v>7.8880055982842007E-2</c:v>
                </c:pt>
                <c:pt idx="181">
                  <c:v>7.6207047042483378E-2</c:v>
                </c:pt>
                <c:pt idx="182">
                  <c:v>0.13092072116296574</c:v>
                </c:pt>
                <c:pt idx="183">
                  <c:v>7.4621011465551904E-2</c:v>
                </c:pt>
                <c:pt idx="184">
                  <c:v>9.4653441031937208E-2</c:v>
                </c:pt>
                <c:pt idx="185">
                  <c:v>0.16061883439856137</c:v>
                </c:pt>
                <c:pt idx="186">
                  <c:v>0.25397227235553205</c:v>
                </c:pt>
                <c:pt idx="187">
                  <c:v>4.0567743955452144E-2</c:v>
                </c:pt>
                <c:pt idx="188">
                  <c:v>2.9210552870350463E-2</c:v>
                </c:pt>
                <c:pt idx="189">
                  <c:v>2.8931506820157472E-2</c:v>
                </c:pt>
                <c:pt idx="190">
                  <c:v>3.3832425210898805E-2</c:v>
                </c:pt>
                <c:pt idx="191">
                  <c:v>3.3058596442903383E-2</c:v>
                </c:pt>
                <c:pt idx="192">
                  <c:v>3.3413522797777685E-2</c:v>
                </c:pt>
                <c:pt idx="193">
                  <c:v>2.8582106255245442E-2</c:v>
                </c:pt>
                <c:pt idx="194">
                  <c:v>3.0525014396986534E-2</c:v>
                </c:pt>
                <c:pt idx="195">
                  <c:v>3.744269260440148E-2</c:v>
                </c:pt>
                <c:pt idx="196">
                  <c:v>4.4546323725689375E-2</c:v>
                </c:pt>
                <c:pt idx="197">
                  <c:v>4.2510051645789831E-2</c:v>
                </c:pt>
                <c:pt idx="198">
                  <c:v>4.3135287793187191E-2</c:v>
                </c:pt>
                <c:pt idx="199">
                  <c:v>4.5651115975883928E-2</c:v>
                </c:pt>
                <c:pt idx="200">
                  <c:v>4.3440768297986564E-2</c:v>
                </c:pt>
                <c:pt idx="201">
                  <c:v>4.6463381016024957E-2</c:v>
                </c:pt>
                <c:pt idx="202">
                  <c:v>4.6006152611848206E-2</c:v>
                </c:pt>
                <c:pt idx="203">
                  <c:v>5.0058052777147304E-2</c:v>
                </c:pt>
                <c:pt idx="204">
                  <c:v>5.2193523151617655E-2</c:v>
                </c:pt>
                <c:pt idx="205">
                  <c:v>6.91322991533211E-2</c:v>
                </c:pt>
                <c:pt idx="206">
                  <c:v>8.810859389751878E-2</c:v>
                </c:pt>
                <c:pt idx="207">
                  <c:v>4.0762196635873875E-2</c:v>
                </c:pt>
                <c:pt idx="208">
                  <c:v>4.1893618834690317E-2</c:v>
                </c:pt>
                <c:pt idx="209">
                  <c:v>0.11662042557533026</c:v>
                </c:pt>
                <c:pt idx="210">
                  <c:v>0.10328578266196366</c:v>
                </c:pt>
                <c:pt idx="211">
                  <c:v>8.8740594547605939E-2</c:v>
                </c:pt>
                <c:pt idx="212">
                  <c:v>8.3547055486342198E-2</c:v>
                </c:pt>
                <c:pt idx="213">
                  <c:v>9.5904998649705059E-2</c:v>
                </c:pt>
                <c:pt idx="214">
                  <c:v>7.4016601901234338E-2</c:v>
                </c:pt>
                <c:pt idx="215">
                  <c:v>6.5178388459673442E-2</c:v>
                </c:pt>
                <c:pt idx="216">
                  <c:v>5.5478592636634308E-2</c:v>
                </c:pt>
                <c:pt idx="217">
                  <c:v>5.9882894311409134E-2</c:v>
                </c:pt>
                <c:pt idx="218">
                  <c:v>7.6015178528903132E-2</c:v>
                </c:pt>
                <c:pt idx="219">
                  <c:v>0.11475470763556719</c:v>
                </c:pt>
                <c:pt idx="220">
                  <c:v>6.1639884668658738E-2</c:v>
                </c:pt>
                <c:pt idx="221">
                  <c:v>5.1508611165269995E-2</c:v>
                </c:pt>
                <c:pt idx="222">
                  <c:v>5.9111180414900426E-2</c:v>
                </c:pt>
                <c:pt idx="223">
                  <c:v>6.511859278458372E-2</c:v>
                </c:pt>
                <c:pt idx="224">
                  <c:v>6.4578314637096235E-2</c:v>
                </c:pt>
                <c:pt idx="225">
                  <c:v>6.3637819799787207E-2</c:v>
                </c:pt>
                <c:pt idx="226">
                  <c:v>6.5111641403516732E-2</c:v>
                </c:pt>
                <c:pt idx="227">
                  <c:v>7.5021052989505288E-2</c:v>
                </c:pt>
                <c:pt idx="228">
                  <c:v>0.10247357261358871</c:v>
                </c:pt>
                <c:pt idx="229">
                  <c:v>3.3748547062937811E-2</c:v>
                </c:pt>
                <c:pt idx="230">
                  <c:v>3.6859971814124627E-2</c:v>
                </c:pt>
                <c:pt idx="231">
                  <c:v>3.8933678670022009E-2</c:v>
                </c:pt>
                <c:pt idx="232">
                  <c:v>4.1666445091944032E-2</c:v>
                </c:pt>
                <c:pt idx="233">
                  <c:v>6.2818727161052981E-2</c:v>
                </c:pt>
                <c:pt idx="234">
                  <c:v>8.1349251909529685E-2</c:v>
                </c:pt>
                <c:pt idx="235">
                  <c:v>0.16997147376109714</c:v>
                </c:pt>
                <c:pt idx="236">
                  <c:v>3.2345012715487516E-2</c:v>
                </c:pt>
                <c:pt idx="237">
                  <c:v>2.6836116574585633E-2</c:v>
                </c:pt>
                <c:pt idx="238">
                  <c:v>2.8350567342623968E-2</c:v>
                </c:pt>
                <c:pt idx="239">
                  <c:v>2.8118959708222351E-2</c:v>
                </c:pt>
                <c:pt idx="240">
                  <c:v>2.7823580916130724E-2</c:v>
                </c:pt>
                <c:pt idx="241">
                  <c:v>3.3225887157638939E-2</c:v>
                </c:pt>
                <c:pt idx="242">
                  <c:v>3.2473556673559965E-2</c:v>
                </c:pt>
                <c:pt idx="243">
                  <c:v>2.9629488906559601E-2</c:v>
                </c:pt>
                <c:pt idx="244">
                  <c:v>2.6733070772812999E-2</c:v>
                </c:pt>
                <c:pt idx="245">
                  <c:v>3.4135957566412765E-2</c:v>
                </c:pt>
                <c:pt idx="246">
                  <c:v>5.8492909485147626E-2</c:v>
                </c:pt>
                <c:pt idx="247">
                  <c:v>6.0260844786962878E-2</c:v>
                </c:pt>
                <c:pt idx="248">
                  <c:v>0.10416812248138711</c:v>
                </c:pt>
                <c:pt idx="249">
                  <c:v>5.2965898768136246E-2</c:v>
                </c:pt>
                <c:pt idx="250">
                  <c:v>3.925905346734939E-2</c:v>
                </c:pt>
                <c:pt idx="251">
                  <c:v>3.8894771752422168E-2</c:v>
                </c:pt>
                <c:pt idx="252">
                  <c:v>3.2611883014652066E-2</c:v>
                </c:pt>
                <c:pt idx="253">
                  <c:v>3.2625623980121213E-2</c:v>
                </c:pt>
                <c:pt idx="254">
                  <c:v>3.437430392847636E-2</c:v>
                </c:pt>
                <c:pt idx="255">
                  <c:v>3.8435035085671802E-2</c:v>
                </c:pt>
                <c:pt idx="256">
                  <c:v>3.5010162674954062E-2</c:v>
                </c:pt>
                <c:pt idx="257">
                  <c:v>3.4107444044666139E-2</c:v>
                </c:pt>
                <c:pt idx="258">
                  <c:v>3.6788605650766339E-2</c:v>
                </c:pt>
                <c:pt idx="259">
                  <c:v>3.3829586156765595E-2</c:v>
                </c:pt>
                <c:pt idx="260">
                  <c:v>3.6937935130560012E-2</c:v>
                </c:pt>
                <c:pt idx="261">
                  <c:v>3.5389477401191027E-2</c:v>
                </c:pt>
                <c:pt idx="262">
                  <c:v>3.79491755625447E-2</c:v>
                </c:pt>
                <c:pt idx="263">
                  <c:v>3.9167541088880327E-2</c:v>
                </c:pt>
                <c:pt idx="264">
                  <c:v>3.6758911692824407E-2</c:v>
                </c:pt>
                <c:pt idx="265">
                  <c:v>3.5328048847243998E-2</c:v>
                </c:pt>
                <c:pt idx="266">
                  <c:v>3.5344175902115513E-2</c:v>
                </c:pt>
                <c:pt idx="267">
                  <c:v>4.5542339613770834E-2</c:v>
                </c:pt>
                <c:pt idx="268">
                  <c:v>3.9499033418522143E-2</c:v>
                </c:pt>
                <c:pt idx="269">
                  <c:v>3.7080477553762169E-2</c:v>
                </c:pt>
                <c:pt idx="270">
                  <c:v>0.12570309789858117</c:v>
                </c:pt>
                <c:pt idx="271">
                  <c:v>9.4464356196875932E-2</c:v>
                </c:pt>
                <c:pt idx="272">
                  <c:v>0.11567412402455327</c:v>
                </c:pt>
                <c:pt idx="273">
                  <c:v>0.1142877599058181</c:v>
                </c:pt>
                <c:pt idx="274">
                  <c:v>0.1293508028055487</c:v>
                </c:pt>
                <c:pt idx="275">
                  <c:v>8.5132572174482002E-2</c:v>
                </c:pt>
                <c:pt idx="276">
                  <c:v>9.1487967153697017E-2</c:v>
                </c:pt>
                <c:pt idx="277">
                  <c:v>6.8951091348422172E-2</c:v>
                </c:pt>
                <c:pt idx="278">
                  <c:v>8.3735812534157558E-2</c:v>
                </c:pt>
                <c:pt idx="279">
                  <c:v>9.5769699462505326E-2</c:v>
                </c:pt>
                <c:pt idx="280">
                  <c:v>9.5615193995822537E-2</c:v>
                </c:pt>
                <c:pt idx="281">
                  <c:v>7.0549154140193415E-2</c:v>
                </c:pt>
                <c:pt idx="282">
                  <c:v>7.7568311047044938E-2</c:v>
                </c:pt>
                <c:pt idx="283">
                  <c:v>8.6048116028630495E-2</c:v>
                </c:pt>
                <c:pt idx="284">
                  <c:v>8.6049668228521392E-2</c:v>
                </c:pt>
                <c:pt idx="285">
                  <c:v>0.11010800301878249</c:v>
                </c:pt>
                <c:pt idx="286">
                  <c:v>7.5396814682412105E-2</c:v>
                </c:pt>
                <c:pt idx="287">
                  <c:v>8.1212886908059542E-2</c:v>
                </c:pt>
                <c:pt idx="288">
                  <c:v>8.9933641557171776E-2</c:v>
                </c:pt>
                <c:pt idx="289">
                  <c:v>0.13821552722301986</c:v>
                </c:pt>
                <c:pt idx="290">
                  <c:v>0.15890990156718784</c:v>
                </c:pt>
                <c:pt idx="291">
                  <c:v>0.15344296748662792</c:v>
                </c:pt>
                <c:pt idx="292">
                  <c:v>3.8904851064812673E-2</c:v>
                </c:pt>
                <c:pt idx="293">
                  <c:v>3.6806732958253992E-2</c:v>
                </c:pt>
                <c:pt idx="294">
                  <c:v>4.0234192712807072E-2</c:v>
                </c:pt>
                <c:pt idx="295">
                  <c:v>5.264518155714127E-2</c:v>
                </c:pt>
                <c:pt idx="296">
                  <c:v>5.009986305963892E-2</c:v>
                </c:pt>
                <c:pt idx="297">
                  <c:v>3.4244137517657182E-2</c:v>
                </c:pt>
                <c:pt idx="298">
                  <c:v>3.2824349582544807E-2</c:v>
                </c:pt>
                <c:pt idx="299">
                  <c:v>3.0601242515809299E-2</c:v>
                </c:pt>
                <c:pt idx="300">
                  <c:v>3.5621160075847251E-2</c:v>
                </c:pt>
                <c:pt idx="301">
                  <c:v>3.5977755142781301E-2</c:v>
                </c:pt>
                <c:pt idx="302">
                  <c:v>3.7123198565081957E-2</c:v>
                </c:pt>
                <c:pt idx="303">
                  <c:v>3.7449039088015321E-2</c:v>
                </c:pt>
                <c:pt idx="304">
                  <c:v>4.3817800438524367E-2</c:v>
                </c:pt>
                <c:pt idx="305">
                  <c:v>3.2704915872962641E-2</c:v>
                </c:pt>
                <c:pt idx="306">
                  <c:v>3.6385820026075912E-2</c:v>
                </c:pt>
                <c:pt idx="307">
                  <c:v>3.7601405487839003E-2</c:v>
                </c:pt>
                <c:pt idx="308">
                  <c:v>4.5657323415760717E-2</c:v>
                </c:pt>
                <c:pt idx="309">
                  <c:v>3.4472984259445623E-2</c:v>
                </c:pt>
                <c:pt idx="310">
                  <c:v>4.1580807213660184E-2</c:v>
                </c:pt>
                <c:pt idx="311">
                  <c:v>4.7520645411661608E-2</c:v>
                </c:pt>
                <c:pt idx="312">
                  <c:v>5.3571189834660131E-2</c:v>
                </c:pt>
                <c:pt idx="313">
                  <c:v>4.2643448007912643E-2</c:v>
                </c:pt>
                <c:pt idx="314">
                  <c:v>5.1765829054133052E-2</c:v>
                </c:pt>
                <c:pt idx="315">
                  <c:v>4.8472831950652398E-2</c:v>
                </c:pt>
                <c:pt idx="316">
                  <c:v>7.6614837996713051E-2</c:v>
                </c:pt>
                <c:pt idx="317">
                  <c:v>0.11299509954143115</c:v>
                </c:pt>
                <c:pt idx="318">
                  <c:v>0.19869911275785987</c:v>
                </c:pt>
                <c:pt idx="319">
                  <c:v>0.10622137919365189</c:v>
                </c:pt>
                <c:pt idx="320">
                  <c:v>2.5668061057014073E-2</c:v>
                </c:pt>
                <c:pt idx="321">
                  <c:v>2.6215052952202438E-2</c:v>
                </c:pt>
                <c:pt idx="322">
                  <c:v>2.501337120125504E-2</c:v>
                </c:pt>
                <c:pt idx="323">
                  <c:v>2.7965880503823384E-2</c:v>
                </c:pt>
                <c:pt idx="324">
                  <c:v>3.0134024411744762E-2</c:v>
                </c:pt>
                <c:pt idx="325">
                  <c:v>2.8538502896858553E-2</c:v>
                </c:pt>
                <c:pt idx="326">
                  <c:v>2.7861027718383016E-2</c:v>
                </c:pt>
                <c:pt idx="327">
                  <c:v>4.0449147514775435E-2</c:v>
                </c:pt>
                <c:pt idx="328">
                  <c:v>1.6323223473124433E-2</c:v>
                </c:pt>
                <c:pt idx="329">
                  <c:v>4.9590065088662788E-2</c:v>
                </c:pt>
                <c:pt idx="330">
                  <c:v>4.8358724409566289E-2</c:v>
                </c:pt>
                <c:pt idx="331">
                  <c:v>6.0205968134939288E-2</c:v>
                </c:pt>
                <c:pt idx="332">
                  <c:v>6.9517376999864683E-2</c:v>
                </c:pt>
                <c:pt idx="333">
                  <c:v>3.3362502374047996E-2</c:v>
                </c:pt>
                <c:pt idx="334">
                  <c:v>2.6679564904882342E-2</c:v>
                </c:pt>
                <c:pt idx="335">
                  <c:v>2.3483801804833282E-2</c:v>
                </c:pt>
                <c:pt idx="336">
                  <c:v>2.6763426388664621E-2</c:v>
                </c:pt>
                <c:pt idx="337">
                  <c:v>2.6467576769311316E-2</c:v>
                </c:pt>
                <c:pt idx="338">
                  <c:v>2.9402393905131368E-2</c:v>
                </c:pt>
                <c:pt idx="339">
                  <c:v>2.8701274507624931E-2</c:v>
                </c:pt>
                <c:pt idx="340">
                  <c:v>2.9253611661905564E-2</c:v>
                </c:pt>
                <c:pt idx="341">
                  <c:v>2.7377831986073266E-2</c:v>
                </c:pt>
                <c:pt idx="342">
                  <c:v>2.8291808883514874E-2</c:v>
                </c:pt>
                <c:pt idx="343">
                  <c:v>4.094574951435033E-2</c:v>
                </c:pt>
                <c:pt idx="344">
                  <c:v>5.1950696669825561E-2</c:v>
                </c:pt>
                <c:pt idx="345">
                  <c:v>6.4620963815662874E-2</c:v>
                </c:pt>
                <c:pt idx="346">
                  <c:v>7.4314564987986317E-2</c:v>
                </c:pt>
                <c:pt idx="347">
                  <c:v>3.3792818760236244E-2</c:v>
                </c:pt>
                <c:pt idx="348">
                  <c:v>3.2934416269579575E-2</c:v>
                </c:pt>
                <c:pt idx="349">
                  <c:v>3.4746392743140536E-2</c:v>
                </c:pt>
                <c:pt idx="350">
                  <c:v>3.7446410357016097E-2</c:v>
                </c:pt>
                <c:pt idx="351">
                  <c:v>3.5078956446058955E-2</c:v>
                </c:pt>
                <c:pt idx="352">
                  <c:v>3.6179650241859623E-2</c:v>
                </c:pt>
                <c:pt idx="353">
                  <c:v>3.3337243142271024E-2</c:v>
                </c:pt>
                <c:pt idx="354">
                  <c:v>3.2939665754522444E-2</c:v>
                </c:pt>
                <c:pt idx="355">
                  <c:v>3.2452740357987828E-2</c:v>
                </c:pt>
                <c:pt idx="356">
                  <c:v>3.0713247239041713E-2</c:v>
                </c:pt>
                <c:pt idx="357">
                  <c:v>3.4135807480742644E-2</c:v>
                </c:pt>
                <c:pt idx="358">
                  <c:v>3.2994514044795531E-2</c:v>
                </c:pt>
                <c:pt idx="359">
                  <c:v>4.087717074081075E-2</c:v>
                </c:pt>
                <c:pt idx="360">
                  <c:v>3.7978947508184618E-2</c:v>
                </c:pt>
                <c:pt idx="361">
                  <c:v>3.9515198875914578E-2</c:v>
                </c:pt>
                <c:pt idx="362">
                  <c:v>4.5100729995964782E-2</c:v>
                </c:pt>
                <c:pt idx="363">
                  <c:v>4.8063417694168491E-2</c:v>
                </c:pt>
                <c:pt idx="364">
                  <c:v>5.8048789789789786E-2</c:v>
                </c:pt>
                <c:pt idx="365">
                  <c:v>5.8865229592204985E-2</c:v>
                </c:pt>
                <c:pt idx="366">
                  <c:v>6.124185390136079E-2</c:v>
                </c:pt>
                <c:pt idx="367">
                  <c:v>4.7021235762920603E-2</c:v>
                </c:pt>
                <c:pt idx="368">
                  <c:v>2.925746324990261E-2</c:v>
                </c:pt>
                <c:pt idx="369">
                  <c:v>2.8488277388068656E-2</c:v>
                </c:pt>
                <c:pt idx="370">
                  <c:v>2.3548937576603247E-2</c:v>
                </c:pt>
                <c:pt idx="371">
                  <c:v>2.8970583407733622E-2</c:v>
                </c:pt>
                <c:pt idx="372">
                  <c:v>3.3298121866339271E-2</c:v>
                </c:pt>
                <c:pt idx="373">
                  <c:v>3.5680492926454879E-2</c:v>
                </c:pt>
                <c:pt idx="374">
                  <c:v>2.689792969970951E-2</c:v>
                </c:pt>
                <c:pt idx="375">
                  <c:v>2.7442818676550032E-2</c:v>
                </c:pt>
                <c:pt idx="376">
                  <c:v>3.3630533800512674E-2</c:v>
                </c:pt>
                <c:pt idx="377">
                  <c:v>3.5952862606220111E-2</c:v>
                </c:pt>
                <c:pt idx="378">
                  <c:v>3.0653468209875256E-2</c:v>
                </c:pt>
                <c:pt idx="379">
                  <c:v>3.3561982855632923E-2</c:v>
                </c:pt>
                <c:pt idx="380">
                  <c:v>2.8557536330238161E-2</c:v>
                </c:pt>
                <c:pt idx="381">
                  <c:v>2.9185871993203182E-2</c:v>
                </c:pt>
                <c:pt idx="382">
                  <c:v>7.0823206931301175E-2</c:v>
                </c:pt>
                <c:pt idx="383">
                  <c:v>3.9705782150178164E-2</c:v>
                </c:pt>
                <c:pt idx="384">
                  <c:v>3.2142565411242802E-2</c:v>
                </c:pt>
                <c:pt idx="385">
                  <c:v>2.9740259842126162E-2</c:v>
                </c:pt>
                <c:pt idx="386">
                  <c:v>4.4824981416849215E-2</c:v>
                </c:pt>
                <c:pt idx="387">
                  <c:v>4.0288282913571817E-2</c:v>
                </c:pt>
                <c:pt idx="388">
                  <c:v>4.6479976849453618E-2</c:v>
                </c:pt>
                <c:pt idx="389">
                  <c:v>3.7302216581784634E-2</c:v>
                </c:pt>
                <c:pt idx="390">
                  <c:v>4.2490500091652776E-2</c:v>
                </c:pt>
                <c:pt idx="391">
                  <c:v>5.4619514886795353E-2</c:v>
                </c:pt>
                <c:pt idx="392">
                  <c:v>6.1124498754187011E-2</c:v>
                </c:pt>
                <c:pt idx="393">
                  <c:v>5.4326363114518487E-2</c:v>
                </c:pt>
                <c:pt idx="394">
                  <c:v>7.0418252075921894E-2</c:v>
                </c:pt>
                <c:pt idx="395">
                  <c:v>9.1938714169060937E-2</c:v>
                </c:pt>
                <c:pt idx="396">
                  <c:v>4.1475583538844889E-2</c:v>
                </c:pt>
                <c:pt idx="397">
                  <c:v>4.3577573971862155E-2</c:v>
                </c:pt>
                <c:pt idx="398">
                  <c:v>4.7410872909548089E-2</c:v>
                </c:pt>
                <c:pt idx="399">
                  <c:v>4.9321531695462648E-2</c:v>
                </c:pt>
                <c:pt idx="400">
                  <c:v>3.1960963873193457E-2</c:v>
                </c:pt>
                <c:pt idx="401">
                  <c:v>3.4920679217688051E-2</c:v>
                </c:pt>
                <c:pt idx="402">
                  <c:v>3.7489209558762206E-2</c:v>
                </c:pt>
                <c:pt idx="403">
                  <c:v>3.9493518969961422E-2</c:v>
                </c:pt>
                <c:pt idx="404">
                  <c:v>4.7355355816654537E-2</c:v>
                </c:pt>
                <c:pt idx="405">
                  <c:v>5.2535410923349457E-2</c:v>
                </c:pt>
                <c:pt idx="406">
                  <c:v>6.2480339968543991E-2</c:v>
                </c:pt>
                <c:pt idx="407">
                  <c:v>4.6015354855842759E-2</c:v>
                </c:pt>
                <c:pt idx="408">
                  <c:v>5.2940455536313415E-2</c:v>
                </c:pt>
                <c:pt idx="409">
                  <c:v>9.4535231981537959E-2</c:v>
                </c:pt>
                <c:pt idx="410">
                  <c:v>0.10943746718363452</c:v>
                </c:pt>
                <c:pt idx="411">
                  <c:v>3.1420293168819488E-2</c:v>
                </c:pt>
                <c:pt idx="412">
                  <c:v>2.6839261060926975E-2</c:v>
                </c:pt>
                <c:pt idx="413">
                  <c:v>2.8338345482962886E-2</c:v>
                </c:pt>
                <c:pt idx="414">
                  <c:v>2.9120967575360208E-2</c:v>
                </c:pt>
                <c:pt idx="415">
                  <c:v>2.9311388459240573E-2</c:v>
                </c:pt>
                <c:pt idx="416">
                  <c:v>3.0460129855136908E-2</c:v>
                </c:pt>
                <c:pt idx="417">
                  <c:v>2.938871903577546E-2</c:v>
                </c:pt>
                <c:pt idx="418">
                  <c:v>3.0296257301070495E-2</c:v>
                </c:pt>
                <c:pt idx="419">
                  <c:v>2.9056082147918532E-2</c:v>
                </c:pt>
                <c:pt idx="420">
                  <c:v>2.7617252173808653E-2</c:v>
                </c:pt>
                <c:pt idx="421">
                  <c:v>2.8905876848493817E-2</c:v>
                </c:pt>
                <c:pt idx="422">
                  <c:v>3.1424386625964397E-2</c:v>
                </c:pt>
                <c:pt idx="423">
                  <c:v>3.5461212663471207E-2</c:v>
                </c:pt>
                <c:pt idx="424">
                  <c:v>3.3772489673067778E-2</c:v>
                </c:pt>
                <c:pt idx="425">
                  <c:v>3.5924628570626858E-2</c:v>
                </c:pt>
                <c:pt idx="426">
                  <c:v>2.8527120995126835E-2</c:v>
                </c:pt>
                <c:pt idx="427">
                  <c:v>3.2671435399540386E-2</c:v>
                </c:pt>
                <c:pt idx="428">
                  <c:v>2.8815248181461799E-2</c:v>
                </c:pt>
                <c:pt idx="429">
                  <c:v>2.9347569877813506E-2</c:v>
                </c:pt>
                <c:pt idx="430">
                  <c:v>3.0569455831505513E-2</c:v>
                </c:pt>
                <c:pt idx="431">
                  <c:v>3.1183694103447488E-2</c:v>
                </c:pt>
                <c:pt idx="432">
                  <c:v>2.9240385927910395E-2</c:v>
                </c:pt>
                <c:pt idx="433">
                  <c:v>3.1162547409318397E-2</c:v>
                </c:pt>
                <c:pt idx="434">
                  <c:v>3.1892132487408652E-2</c:v>
                </c:pt>
                <c:pt idx="435">
                  <c:v>3.0908023635279641E-2</c:v>
                </c:pt>
                <c:pt idx="436">
                  <c:v>3.1842829482188542E-2</c:v>
                </c:pt>
                <c:pt idx="437">
                  <c:v>3.8522223357132332E-2</c:v>
                </c:pt>
                <c:pt idx="438">
                  <c:v>3.794216149345498E-2</c:v>
                </c:pt>
                <c:pt idx="439">
                  <c:v>4.4229135495042864E-2</c:v>
                </c:pt>
                <c:pt idx="440">
                  <c:v>4.5565995514662207E-2</c:v>
                </c:pt>
                <c:pt idx="441">
                  <c:v>4.9726081274203721E-2</c:v>
                </c:pt>
                <c:pt idx="442">
                  <c:v>6.5848896841869273E-2</c:v>
                </c:pt>
                <c:pt idx="443">
                  <c:v>9.0775068344639345E-2</c:v>
                </c:pt>
                <c:pt idx="444">
                  <c:v>9.1836543692272912E-2</c:v>
                </c:pt>
                <c:pt idx="445">
                  <c:v>3.1517138437539095E-2</c:v>
                </c:pt>
                <c:pt idx="446">
                  <c:v>2.8210805272338553E-2</c:v>
                </c:pt>
                <c:pt idx="447">
                  <c:v>3.1275663041664771E-2</c:v>
                </c:pt>
                <c:pt idx="448">
                  <c:v>3.546650170862941E-2</c:v>
                </c:pt>
                <c:pt idx="449">
                  <c:v>4.1259923350589596E-2</c:v>
                </c:pt>
                <c:pt idx="450">
                  <c:v>4.7341695618031004E-2</c:v>
                </c:pt>
                <c:pt idx="451">
                  <c:v>4.5286121539777104E-2</c:v>
                </c:pt>
                <c:pt idx="452">
                  <c:v>3.4023440906494916E-2</c:v>
                </c:pt>
                <c:pt idx="453">
                  <c:v>3.4386720288456275E-2</c:v>
                </c:pt>
                <c:pt idx="454">
                  <c:v>3.6540197197265228E-2</c:v>
                </c:pt>
                <c:pt idx="455">
                  <c:v>3.446952133094712E-2</c:v>
                </c:pt>
                <c:pt idx="456">
                  <c:v>3.4849319884805267E-2</c:v>
                </c:pt>
                <c:pt idx="457">
                  <c:v>3.6019919333828115E-2</c:v>
                </c:pt>
                <c:pt idx="458">
                  <c:v>3.5159912341377414E-2</c:v>
                </c:pt>
                <c:pt idx="459">
                  <c:v>3.201515370095593E-2</c:v>
                </c:pt>
                <c:pt idx="460">
                  <c:v>3.0928281806944305E-2</c:v>
                </c:pt>
                <c:pt idx="461">
                  <c:v>3.3634797895898821E-2</c:v>
                </c:pt>
                <c:pt idx="462">
                  <c:v>2.8679811125030846E-2</c:v>
                </c:pt>
                <c:pt idx="463">
                  <c:v>2.8340809439301642E-2</c:v>
                </c:pt>
                <c:pt idx="464">
                  <c:v>3.0446339492117374E-2</c:v>
                </c:pt>
                <c:pt idx="465">
                  <c:v>3.5878218862332285E-2</c:v>
                </c:pt>
                <c:pt idx="466">
                  <c:v>3.4526375853892899E-2</c:v>
                </c:pt>
                <c:pt idx="467">
                  <c:v>3.2471740694271514E-2</c:v>
                </c:pt>
                <c:pt idx="468">
                  <c:v>3.0823612704504774E-2</c:v>
                </c:pt>
                <c:pt idx="469">
                  <c:v>3.2738590524100081E-2</c:v>
                </c:pt>
                <c:pt idx="470">
                  <c:v>3.5768988048487112E-2</c:v>
                </c:pt>
                <c:pt idx="471">
                  <c:v>4.147094842759437E-2</c:v>
                </c:pt>
                <c:pt idx="472">
                  <c:v>4.0270208902516202E-2</c:v>
                </c:pt>
                <c:pt idx="473">
                  <c:v>3.6605692108089026E-2</c:v>
                </c:pt>
                <c:pt idx="474">
                  <c:v>3.7707309192334851E-2</c:v>
                </c:pt>
                <c:pt idx="475">
                  <c:v>3.7606930633673888E-2</c:v>
                </c:pt>
                <c:pt idx="476">
                  <c:v>4.0075425181176162E-2</c:v>
                </c:pt>
                <c:pt idx="477">
                  <c:v>4.1216056730396397E-2</c:v>
                </c:pt>
                <c:pt idx="478">
                  <c:v>4.5040704164564516E-2</c:v>
                </c:pt>
                <c:pt idx="479">
                  <c:v>5.7999713055427886E-2</c:v>
                </c:pt>
                <c:pt idx="480">
                  <c:v>5.9727814019068973E-2</c:v>
                </c:pt>
                <c:pt idx="481">
                  <c:v>3.007885283687222E-2</c:v>
                </c:pt>
                <c:pt idx="482">
                  <c:v>2.7941552229779613E-2</c:v>
                </c:pt>
                <c:pt idx="483">
                  <c:v>2.8226548828465953E-2</c:v>
                </c:pt>
                <c:pt idx="484">
                  <c:v>2.6631437798045107E-2</c:v>
                </c:pt>
                <c:pt idx="485">
                  <c:v>2.9920453445155083E-2</c:v>
                </c:pt>
                <c:pt idx="486">
                  <c:v>3.2100820582747686E-2</c:v>
                </c:pt>
                <c:pt idx="487">
                  <c:v>2.5074758303365682E-2</c:v>
                </c:pt>
                <c:pt idx="488">
                  <c:v>2.0498744564934186E-2</c:v>
                </c:pt>
                <c:pt idx="489">
                  <c:v>2.2860908990093534E-2</c:v>
                </c:pt>
                <c:pt idx="490">
                  <c:v>2.124734354233504E-2</c:v>
                </c:pt>
                <c:pt idx="491">
                  <c:v>1.8156170988830562E-2</c:v>
                </c:pt>
                <c:pt idx="492">
                  <c:v>1.5171961513773516E-2</c:v>
                </c:pt>
                <c:pt idx="493">
                  <c:v>1.5246581382642418E-2</c:v>
                </c:pt>
                <c:pt idx="494">
                  <c:v>3.0703514406223081E-2</c:v>
                </c:pt>
                <c:pt idx="495">
                  <c:v>4.9060247280050623E-2</c:v>
                </c:pt>
                <c:pt idx="496">
                  <c:v>5.5139180176988094E-2</c:v>
                </c:pt>
                <c:pt idx="497">
                  <c:v>6.6063691317533854E-2</c:v>
                </c:pt>
                <c:pt idx="498">
                  <c:v>8.7451664863358078E-2</c:v>
                </c:pt>
                <c:pt idx="499">
                  <c:v>8.7531836197768192E-2</c:v>
                </c:pt>
                <c:pt idx="500">
                  <c:v>9.4083689483758531E-2</c:v>
                </c:pt>
                <c:pt idx="501">
                  <c:v>8.4908911411411409E-2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Sheet2!$A$131</c:f>
              <c:strCache>
                <c:ptCount val="1"/>
                <c:pt idx="0">
                  <c:v>Win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Sheet2!$B$128:$SI$128</c:f>
              <c:strCache>
                <c:ptCount val="502"/>
                <c:pt idx="0">
                  <c:v>2017-07-31</c:v>
                </c:pt>
                <c:pt idx="1">
                  <c:v>2017-07-30</c:v>
                </c:pt>
                <c:pt idx="2">
                  <c:v>2017-07-29</c:v>
                </c:pt>
                <c:pt idx="3">
                  <c:v>2017-07-28</c:v>
                </c:pt>
                <c:pt idx="4">
                  <c:v>2017-07-27</c:v>
                </c:pt>
                <c:pt idx="5">
                  <c:v>2017-07-26</c:v>
                </c:pt>
                <c:pt idx="6">
                  <c:v>2017-07-25</c:v>
                </c:pt>
                <c:pt idx="7">
                  <c:v>2017-07-24</c:v>
                </c:pt>
                <c:pt idx="8">
                  <c:v>2017-07-23</c:v>
                </c:pt>
                <c:pt idx="9">
                  <c:v>2017-07-22</c:v>
                </c:pt>
                <c:pt idx="10">
                  <c:v>2017-07-21</c:v>
                </c:pt>
                <c:pt idx="11">
                  <c:v>2017-07-20</c:v>
                </c:pt>
                <c:pt idx="12">
                  <c:v>2017-07-19</c:v>
                </c:pt>
                <c:pt idx="13">
                  <c:v>2017-07-18</c:v>
                </c:pt>
                <c:pt idx="14">
                  <c:v>2017-07-17</c:v>
                </c:pt>
                <c:pt idx="15">
                  <c:v>2017-07-16</c:v>
                </c:pt>
                <c:pt idx="16">
                  <c:v>2017-07-15</c:v>
                </c:pt>
                <c:pt idx="17">
                  <c:v>2017-07-14</c:v>
                </c:pt>
                <c:pt idx="18">
                  <c:v>2017-07-13</c:v>
                </c:pt>
                <c:pt idx="19">
                  <c:v>2017-07-12</c:v>
                </c:pt>
                <c:pt idx="20">
                  <c:v>2017-07-11</c:v>
                </c:pt>
                <c:pt idx="21">
                  <c:v>2017-07-10</c:v>
                </c:pt>
                <c:pt idx="22">
                  <c:v>2017-07-09</c:v>
                </c:pt>
                <c:pt idx="23">
                  <c:v>2017-07-08</c:v>
                </c:pt>
                <c:pt idx="24">
                  <c:v>2017-07-07</c:v>
                </c:pt>
                <c:pt idx="25">
                  <c:v>2017-07-06</c:v>
                </c:pt>
                <c:pt idx="26">
                  <c:v>2017-07-05</c:v>
                </c:pt>
                <c:pt idx="27">
                  <c:v>2017-07-04</c:v>
                </c:pt>
                <c:pt idx="28">
                  <c:v>2017-07-03</c:v>
                </c:pt>
                <c:pt idx="29">
                  <c:v>2017-07-02</c:v>
                </c:pt>
                <c:pt idx="30">
                  <c:v>2017-07-01</c:v>
                </c:pt>
                <c:pt idx="31">
                  <c:v>2017-06-30</c:v>
                </c:pt>
                <c:pt idx="32">
                  <c:v>2017-06-29</c:v>
                </c:pt>
                <c:pt idx="33">
                  <c:v>2017-06-28</c:v>
                </c:pt>
                <c:pt idx="34">
                  <c:v>2017-06-27</c:v>
                </c:pt>
                <c:pt idx="35">
                  <c:v>2017-06-26</c:v>
                </c:pt>
                <c:pt idx="36">
                  <c:v>2017-06-25</c:v>
                </c:pt>
                <c:pt idx="37">
                  <c:v>2017-06-24</c:v>
                </c:pt>
                <c:pt idx="38">
                  <c:v>2017-06-23</c:v>
                </c:pt>
                <c:pt idx="39">
                  <c:v>2017-06-22</c:v>
                </c:pt>
                <c:pt idx="40">
                  <c:v>2017-06-21</c:v>
                </c:pt>
                <c:pt idx="41">
                  <c:v>2017-06-20</c:v>
                </c:pt>
                <c:pt idx="42">
                  <c:v>2017-06-19</c:v>
                </c:pt>
                <c:pt idx="43">
                  <c:v>2017-06-18</c:v>
                </c:pt>
                <c:pt idx="44">
                  <c:v>2017-06-17</c:v>
                </c:pt>
                <c:pt idx="45">
                  <c:v>2017-06-16</c:v>
                </c:pt>
                <c:pt idx="46">
                  <c:v>2017-06-15</c:v>
                </c:pt>
                <c:pt idx="47">
                  <c:v>2017-06-14</c:v>
                </c:pt>
                <c:pt idx="48">
                  <c:v>2017-06-13</c:v>
                </c:pt>
                <c:pt idx="49">
                  <c:v>2017-06-12</c:v>
                </c:pt>
                <c:pt idx="50">
                  <c:v>2017-06-11</c:v>
                </c:pt>
                <c:pt idx="51">
                  <c:v>2017-06-10</c:v>
                </c:pt>
                <c:pt idx="52">
                  <c:v>2017-06-09</c:v>
                </c:pt>
                <c:pt idx="53">
                  <c:v>2017-06-08</c:v>
                </c:pt>
                <c:pt idx="54">
                  <c:v>2017-06-07</c:v>
                </c:pt>
                <c:pt idx="55">
                  <c:v>2017-06-06</c:v>
                </c:pt>
                <c:pt idx="56">
                  <c:v>2017-06-05</c:v>
                </c:pt>
                <c:pt idx="57">
                  <c:v>2017-06-04</c:v>
                </c:pt>
                <c:pt idx="58">
                  <c:v>2017-06-03</c:v>
                </c:pt>
                <c:pt idx="59">
                  <c:v>2017-06-02</c:v>
                </c:pt>
                <c:pt idx="60">
                  <c:v>2017-06-01</c:v>
                </c:pt>
                <c:pt idx="61">
                  <c:v>2017-05-31</c:v>
                </c:pt>
                <c:pt idx="62">
                  <c:v>2017-05-30</c:v>
                </c:pt>
                <c:pt idx="63">
                  <c:v>2017-05-29</c:v>
                </c:pt>
                <c:pt idx="64">
                  <c:v>2017-05-28</c:v>
                </c:pt>
                <c:pt idx="65">
                  <c:v>2017-05-27</c:v>
                </c:pt>
                <c:pt idx="66">
                  <c:v>2017-05-26</c:v>
                </c:pt>
                <c:pt idx="67">
                  <c:v>2017-05-25</c:v>
                </c:pt>
                <c:pt idx="68">
                  <c:v>2017-05-24</c:v>
                </c:pt>
                <c:pt idx="69">
                  <c:v>2017-05-23</c:v>
                </c:pt>
                <c:pt idx="70">
                  <c:v>2017-05-22</c:v>
                </c:pt>
                <c:pt idx="71">
                  <c:v>2017-05-21</c:v>
                </c:pt>
                <c:pt idx="72">
                  <c:v>2017-05-20</c:v>
                </c:pt>
                <c:pt idx="73">
                  <c:v>2017-05-19</c:v>
                </c:pt>
                <c:pt idx="74">
                  <c:v>2017-05-18</c:v>
                </c:pt>
                <c:pt idx="75">
                  <c:v>2017-05-17</c:v>
                </c:pt>
                <c:pt idx="76">
                  <c:v>2017-05-16</c:v>
                </c:pt>
                <c:pt idx="77">
                  <c:v>2017-05-15</c:v>
                </c:pt>
                <c:pt idx="78">
                  <c:v>2017-05-14</c:v>
                </c:pt>
                <c:pt idx="79">
                  <c:v>2017-05-13</c:v>
                </c:pt>
                <c:pt idx="80">
                  <c:v>2017-05-12</c:v>
                </c:pt>
                <c:pt idx="81">
                  <c:v>2017-05-11</c:v>
                </c:pt>
                <c:pt idx="82">
                  <c:v>2017-05-10</c:v>
                </c:pt>
                <c:pt idx="83">
                  <c:v>2017-05-09</c:v>
                </c:pt>
                <c:pt idx="84">
                  <c:v>2017-05-08</c:v>
                </c:pt>
                <c:pt idx="85">
                  <c:v>2017-05-07</c:v>
                </c:pt>
                <c:pt idx="86">
                  <c:v>2017-05-06</c:v>
                </c:pt>
                <c:pt idx="87">
                  <c:v>2017-05-05</c:v>
                </c:pt>
                <c:pt idx="88">
                  <c:v>2017-05-04</c:v>
                </c:pt>
                <c:pt idx="89">
                  <c:v>2017-05-03</c:v>
                </c:pt>
                <c:pt idx="90">
                  <c:v>2017-05-02</c:v>
                </c:pt>
                <c:pt idx="91">
                  <c:v>2017-05-01</c:v>
                </c:pt>
                <c:pt idx="92">
                  <c:v>2017-04-30</c:v>
                </c:pt>
                <c:pt idx="93">
                  <c:v>2017-04-29</c:v>
                </c:pt>
                <c:pt idx="94">
                  <c:v>2017-04-28</c:v>
                </c:pt>
                <c:pt idx="95">
                  <c:v>2017-04-27</c:v>
                </c:pt>
                <c:pt idx="96">
                  <c:v>2017-04-26</c:v>
                </c:pt>
                <c:pt idx="97">
                  <c:v>2017-04-25</c:v>
                </c:pt>
                <c:pt idx="98">
                  <c:v>2017-04-24</c:v>
                </c:pt>
                <c:pt idx="99">
                  <c:v>2017-04-23</c:v>
                </c:pt>
                <c:pt idx="100">
                  <c:v>2017-04-22</c:v>
                </c:pt>
                <c:pt idx="101">
                  <c:v>2017-04-21</c:v>
                </c:pt>
                <c:pt idx="102">
                  <c:v>2017-04-20</c:v>
                </c:pt>
                <c:pt idx="103">
                  <c:v>2017-04-19</c:v>
                </c:pt>
                <c:pt idx="104">
                  <c:v>2017-04-18</c:v>
                </c:pt>
                <c:pt idx="105">
                  <c:v>2017-04-17</c:v>
                </c:pt>
                <c:pt idx="106">
                  <c:v>2017-04-16</c:v>
                </c:pt>
                <c:pt idx="107">
                  <c:v>2017-04-15</c:v>
                </c:pt>
                <c:pt idx="108">
                  <c:v>2017-04-14</c:v>
                </c:pt>
                <c:pt idx="109">
                  <c:v>2017-04-13</c:v>
                </c:pt>
                <c:pt idx="110">
                  <c:v>2017-04-12</c:v>
                </c:pt>
                <c:pt idx="111">
                  <c:v>2017-04-11</c:v>
                </c:pt>
                <c:pt idx="112">
                  <c:v>2017-04-10</c:v>
                </c:pt>
                <c:pt idx="113">
                  <c:v>2017-04-09</c:v>
                </c:pt>
                <c:pt idx="114">
                  <c:v>2017-04-08</c:v>
                </c:pt>
                <c:pt idx="115">
                  <c:v>2017-04-07</c:v>
                </c:pt>
                <c:pt idx="116">
                  <c:v>2017-04-06</c:v>
                </c:pt>
                <c:pt idx="117">
                  <c:v>2017-04-05</c:v>
                </c:pt>
                <c:pt idx="118">
                  <c:v>2017-04-04</c:v>
                </c:pt>
                <c:pt idx="119">
                  <c:v>2017-04-03</c:v>
                </c:pt>
                <c:pt idx="120">
                  <c:v>2017-04-02</c:v>
                </c:pt>
                <c:pt idx="121">
                  <c:v>2017-04-01</c:v>
                </c:pt>
                <c:pt idx="122">
                  <c:v>2017-03-31</c:v>
                </c:pt>
                <c:pt idx="123">
                  <c:v>2017-03-30</c:v>
                </c:pt>
                <c:pt idx="124">
                  <c:v>2017-03-29</c:v>
                </c:pt>
                <c:pt idx="125">
                  <c:v>2017-03-28</c:v>
                </c:pt>
                <c:pt idx="126">
                  <c:v>2017-03-27</c:v>
                </c:pt>
                <c:pt idx="127">
                  <c:v>2017-03-26</c:v>
                </c:pt>
                <c:pt idx="128">
                  <c:v>2017-03-25</c:v>
                </c:pt>
                <c:pt idx="129">
                  <c:v>2017-03-24</c:v>
                </c:pt>
                <c:pt idx="130">
                  <c:v>2017-03-23</c:v>
                </c:pt>
                <c:pt idx="131">
                  <c:v>2017-03-22</c:v>
                </c:pt>
                <c:pt idx="132">
                  <c:v>2017-03-21</c:v>
                </c:pt>
                <c:pt idx="133">
                  <c:v>2017-03-20</c:v>
                </c:pt>
                <c:pt idx="134">
                  <c:v>2017-03-19</c:v>
                </c:pt>
                <c:pt idx="135">
                  <c:v>2017-03-18</c:v>
                </c:pt>
                <c:pt idx="136">
                  <c:v>2017-03-17</c:v>
                </c:pt>
                <c:pt idx="137">
                  <c:v>2017-03-16</c:v>
                </c:pt>
                <c:pt idx="138">
                  <c:v>2017-03-15</c:v>
                </c:pt>
                <c:pt idx="139">
                  <c:v>2017-03-14</c:v>
                </c:pt>
                <c:pt idx="140">
                  <c:v>2017-03-13</c:v>
                </c:pt>
                <c:pt idx="141">
                  <c:v>2017-03-12</c:v>
                </c:pt>
                <c:pt idx="142">
                  <c:v>2017-03-11</c:v>
                </c:pt>
                <c:pt idx="143">
                  <c:v>2017-03-10</c:v>
                </c:pt>
                <c:pt idx="144">
                  <c:v>2017-03-09</c:v>
                </c:pt>
                <c:pt idx="145">
                  <c:v>2017-03-08</c:v>
                </c:pt>
                <c:pt idx="146">
                  <c:v>2017-03-07</c:v>
                </c:pt>
                <c:pt idx="147">
                  <c:v>2017-03-06</c:v>
                </c:pt>
                <c:pt idx="148">
                  <c:v>2017-03-05</c:v>
                </c:pt>
                <c:pt idx="149">
                  <c:v>2017-03-04</c:v>
                </c:pt>
                <c:pt idx="150">
                  <c:v>2017-03-03</c:v>
                </c:pt>
                <c:pt idx="151">
                  <c:v>2017-03-02</c:v>
                </c:pt>
                <c:pt idx="152">
                  <c:v>2017-03-01</c:v>
                </c:pt>
                <c:pt idx="153">
                  <c:v>2017-02-28</c:v>
                </c:pt>
                <c:pt idx="154">
                  <c:v>2017-02-27</c:v>
                </c:pt>
                <c:pt idx="155">
                  <c:v>2017-02-26</c:v>
                </c:pt>
                <c:pt idx="156">
                  <c:v>2017-02-25</c:v>
                </c:pt>
                <c:pt idx="157">
                  <c:v>2017-02-24</c:v>
                </c:pt>
                <c:pt idx="158">
                  <c:v>2017-02-23</c:v>
                </c:pt>
                <c:pt idx="159">
                  <c:v>2017-02-22</c:v>
                </c:pt>
                <c:pt idx="160">
                  <c:v>2017-02-21</c:v>
                </c:pt>
                <c:pt idx="161">
                  <c:v>2017-02-20</c:v>
                </c:pt>
                <c:pt idx="162">
                  <c:v>2017-02-19</c:v>
                </c:pt>
                <c:pt idx="163">
                  <c:v>2017-02-18</c:v>
                </c:pt>
                <c:pt idx="164">
                  <c:v>2017-02-17</c:v>
                </c:pt>
                <c:pt idx="165">
                  <c:v>2017-02-16</c:v>
                </c:pt>
                <c:pt idx="166">
                  <c:v>2017-02-15</c:v>
                </c:pt>
                <c:pt idx="167">
                  <c:v>2017-02-14</c:v>
                </c:pt>
                <c:pt idx="168">
                  <c:v>2017-02-13</c:v>
                </c:pt>
                <c:pt idx="169">
                  <c:v>2017-02-12</c:v>
                </c:pt>
                <c:pt idx="170">
                  <c:v>2017-02-11</c:v>
                </c:pt>
                <c:pt idx="171">
                  <c:v>2017-02-10</c:v>
                </c:pt>
                <c:pt idx="172">
                  <c:v>2017-02-09</c:v>
                </c:pt>
                <c:pt idx="173">
                  <c:v>2017-02-08</c:v>
                </c:pt>
                <c:pt idx="174">
                  <c:v>2017-02-07</c:v>
                </c:pt>
                <c:pt idx="175">
                  <c:v>2017-02-06</c:v>
                </c:pt>
                <c:pt idx="176">
                  <c:v>2017-02-05</c:v>
                </c:pt>
                <c:pt idx="177">
                  <c:v>2017-02-04</c:v>
                </c:pt>
                <c:pt idx="178">
                  <c:v>2017-02-03</c:v>
                </c:pt>
                <c:pt idx="179">
                  <c:v>2017-02-02</c:v>
                </c:pt>
                <c:pt idx="180">
                  <c:v>2017-02-01</c:v>
                </c:pt>
                <c:pt idx="181">
                  <c:v>2017-01-31</c:v>
                </c:pt>
                <c:pt idx="182">
                  <c:v>2017-01-30</c:v>
                </c:pt>
                <c:pt idx="183">
                  <c:v>2017-01-29</c:v>
                </c:pt>
                <c:pt idx="184">
                  <c:v>2017-01-28</c:v>
                </c:pt>
                <c:pt idx="185">
                  <c:v>2017-01-27</c:v>
                </c:pt>
                <c:pt idx="186">
                  <c:v>2017-01-26</c:v>
                </c:pt>
                <c:pt idx="187">
                  <c:v>2017-01-25</c:v>
                </c:pt>
                <c:pt idx="188">
                  <c:v>2017-01-24</c:v>
                </c:pt>
                <c:pt idx="189">
                  <c:v>2017-01-23</c:v>
                </c:pt>
                <c:pt idx="190">
                  <c:v>2017-01-22</c:v>
                </c:pt>
                <c:pt idx="191">
                  <c:v>2017-01-21</c:v>
                </c:pt>
                <c:pt idx="192">
                  <c:v>2017-01-20</c:v>
                </c:pt>
                <c:pt idx="193">
                  <c:v>2017-01-19</c:v>
                </c:pt>
                <c:pt idx="194">
                  <c:v>2017-01-18</c:v>
                </c:pt>
                <c:pt idx="195">
                  <c:v>2017-01-17</c:v>
                </c:pt>
                <c:pt idx="196">
                  <c:v>2017-01-16</c:v>
                </c:pt>
                <c:pt idx="197">
                  <c:v>2017-01-15</c:v>
                </c:pt>
                <c:pt idx="198">
                  <c:v>2017-01-14</c:v>
                </c:pt>
                <c:pt idx="199">
                  <c:v>2017-01-13</c:v>
                </c:pt>
                <c:pt idx="200">
                  <c:v>2017-01-12</c:v>
                </c:pt>
                <c:pt idx="201">
                  <c:v>2017-01-11</c:v>
                </c:pt>
                <c:pt idx="202">
                  <c:v>2017-01-10</c:v>
                </c:pt>
                <c:pt idx="203">
                  <c:v>2017-01-09</c:v>
                </c:pt>
                <c:pt idx="204">
                  <c:v>2017-01-08</c:v>
                </c:pt>
                <c:pt idx="205">
                  <c:v>2017-01-07</c:v>
                </c:pt>
                <c:pt idx="206">
                  <c:v>2017-01-06</c:v>
                </c:pt>
                <c:pt idx="207">
                  <c:v>2017-01-05</c:v>
                </c:pt>
                <c:pt idx="208">
                  <c:v>2017-01-04</c:v>
                </c:pt>
                <c:pt idx="209">
                  <c:v>2017-01-03</c:v>
                </c:pt>
                <c:pt idx="210">
                  <c:v>2017-01-02</c:v>
                </c:pt>
                <c:pt idx="211">
                  <c:v>2017-01-01</c:v>
                </c:pt>
                <c:pt idx="212">
                  <c:v>2016-12-31</c:v>
                </c:pt>
                <c:pt idx="213">
                  <c:v>2016-12-30</c:v>
                </c:pt>
                <c:pt idx="214">
                  <c:v>2016-12-29</c:v>
                </c:pt>
                <c:pt idx="215">
                  <c:v>2016-12-28</c:v>
                </c:pt>
                <c:pt idx="216">
                  <c:v>2016-12-27</c:v>
                </c:pt>
                <c:pt idx="217">
                  <c:v>2016-12-26</c:v>
                </c:pt>
                <c:pt idx="218">
                  <c:v>2016-12-25</c:v>
                </c:pt>
                <c:pt idx="219">
                  <c:v>2016-12-24</c:v>
                </c:pt>
                <c:pt idx="220">
                  <c:v>2016-12-23</c:v>
                </c:pt>
                <c:pt idx="221">
                  <c:v>2016-12-22</c:v>
                </c:pt>
                <c:pt idx="222">
                  <c:v>2016-12-21</c:v>
                </c:pt>
                <c:pt idx="223">
                  <c:v>2016-12-20</c:v>
                </c:pt>
                <c:pt idx="224">
                  <c:v>2016-12-19</c:v>
                </c:pt>
                <c:pt idx="225">
                  <c:v>2016-12-18</c:v>
                </c:pt>
                <c:pt idx="226">
                  <c:v>2016-12-17</c:v>
                </c:pt>
                <c:pt idx="227">
                  <c:v>2016-12-16</c:v>
                </c:pt>
                <c:pt idx="228">
                  <c:v>2016-12-15</c:v>
                </c:pt>
                <c:pt idx="229">
                  <c:v>2016-12-14</c:v>
                </c:pt>
                <c:pt idx="230">
                  <c:v>2016-12-13</c:v>
                </c:pt>
                <c:pt idx="231">
                  <c:v>2016-12-12</c:v>
                </c:pt>
                <c:pt idx="232">
                  <c:v>2016-12-11</c:v>
                </c:pt>
                <c:pt idx="233">
                  <c:v>2016-12-10</c:v>
                </c:pt>
                <c:pt idx="234">
                  <c:v>2016-12-09</c:v>
                </c:pt>
                <c:pt idx="235">
                  <c:v>2016-12-08</c:v>
                </c:pt>
                <c:pt idx="236">
                  <c:v>2016-12-07</c:v>
                </c:pt>
                <c:pt idx="237">
                  <c:v>2016-12-06</c:v>
                </c:pt>
                <c:pt idx="238">
                  <c:v>2016-12-05</c:v>
                </c:pt>
                <c:pt idx="239">
                  <c:v>2016-12-04</c:v>
                </c:pt>
                <c:pt idx="240">
                  <c:v>2016-12-03</c:v>
                </c:pt>
                <c:pt idx="241">
                  <c:v>2016-12-02</c:v>
                </c:pt>
                <c:pt idx="242">
                  <c:v>2016-12-01</c:v>
                </c:pt>
                <c:pt idx="243">
                  <c:v>2016-11-30</c:v>
                </c:pt>
                <c:pt idx="244">
                  <c:v>2016-11-29</c:v>
                </c:pt>
                <c:pt idx="245">
                  <c:v>2016-11-28</c:v>
                </c:pt>
                <c:pt idx="246">
                  <c:v>2016-11-27</c:v>
                </c:pt>
                <c:pt idx="247">
                  <c:v>2016-11-26</c:v>
                </c:pt>
                <c:pt idx="248">
                  <c:v>2016-11-25</c:v>
                </c:pt>
                <c:pt idx="249">
                  <c:v>2016-11-24</c:v>
                </c:pt>
                <c:pt idx="250">
                  <c:v>2016-11-23</c:v>
                </c:pt>
                <c:pt idx="251">
                  <c:v>2016-11-22</c:v>
                </c:pt>
                <c:pt idx="252">
                  <c:v>2016-11-21</c:v>
                </c:pt>
                <c:pt idx="253">
                  <c:v>2016-11-20</c:v>
                </c:pt>
                <c:pt idx="254">
                  <c:v>2016-11-19</c:v>
                </c:pt>
                <c:pt idx="255">
                  <c:v>2016-11-18</c:v>
                </c:pt>
                <c:pt idx="256">
                  <c:v>2016-11-17</c:v>
                </c:pt>
                <c:pt idx="257">
                  <c:v>2016-11-16</c:v>
                </c:pt>
                <c:pt idx="258">
                  <c:v>2016-11-15</c:v>
                </c:pt>
                <c:pt idx="259">
                  <c:v>2016-11-14</c:v>
                </c:pt>
                <c:pt idx="260">
                  <c:v>2016-11-13</c:v>
                </c:pt>
                <c:pt idx="261">
                  <c:v>2016-11-12</c:v>
                </c:pt>
                <c:pt idx="262">
                  <c:v>2016-11-11</c:v>
                </c:pt>
                <c:pt idx="263">
                  <c:v>2016-11-10</c:v>
                </c:pt>
                <c:pt idx="264">
                  <c:v>2016-11-09</c:v>
                </c:pt>
                <c:pt idx="265">
                  <c:v>2016-11-08</c:v>
                </c:pt>
                <c:pt idx="266">
                  <c:v>2016-11-07</c:v>
                </c:pt>
                <c:pt idx="267">
                  <c:v>2016-11-06</c:v>
                </c:pt>
                <c:pt idx="268">
                  <c:v>2016-11-05</c:v>
                </c:pt>
                <c:pt idx="269">
                  <c:v>2016-11-04</c:v>
                </c:pt>
                <c:pt idx="270">
                  <c:v>2016-11-03</c:v>
                </c:pt>
                <c:pt idx="271">
                  <c:v>2016-11-02</c:v>
                </c:pt>
                <c:pt idx="272">
                  <c:v>2016-11-01</c:v>
                </c:pt>
                <c:pt idx="273">
                  <c:v>2016-10-31</c:v>
                </c:pt>
                <c:pt idx="274">
                  <c:v>2016-10-30</c:v>
                </c:pt>
                <c:pt idx="275">
                  <c:v>2016-10-29</c:v>
                </c:pt>
                <c:pt idx="276">
                  <c:v>2016-10-28</c:v>
                </c:pt>
                <c:pt idx="277">
                  <c:v>2016-10-27</c:v>
                </c:pt>
                <c:pt idx="278">
                  <c:v>2016-10-26</c:v>
                </c:pt>
                <c:pt idx="279">
                  <c:v>2016-10-25</c:v>
                </c:pt>
                <c:pt idx="280">
                  <c:v>2016-10-24</c:v>
                </c:pt>
                <c:pt idx="281">
                  <c:v>2016-10-23</c:v>
                </c:pt>
                <c:pt idx="282">
                  <c:v>2016-10-22</c:v>
                </c:pt>
                <c:pt idx="283">
                  <c:v>2016-10-21</c:v>
                </c:pt>
                <c:pt idx="284">
                  <c:v>2016-10-20</c:v>
                </c:pt>
                <c:pt idx="285">
                  <c:v>2016-10-19</c:v>
                </c:pt>
                <c:pt idx="286">
                  <c:v>2016-10-18</c:v>
                </c:pt>
                <c:pt idx="287">
                  <c:v>2016-10-17</c:v>
                </c:pt>
                <c:pt idx="288">
                  <c:v>2016-10-16</c:v>
                </c:pt>
                <c:pt idx="289">
                  <c:v>2016-10-15</c:v>
                </c:pt>
                <c:pt idx="290">
                  <c:v>2016-10-14</c:v>
                </c:pt>
                <c:pt idx="291">
                  <c:v>2016-10-13</c:v>
                </c:pt>
                <c:pt idx="292">
                  <c:v>2016-10-12</c:v>
                </c:pt>
                <c:pt idx="293">
                  <c:v>2016-10-11</c:v>
                </c:pt>
                <c:pt idx="294">
                  <c:v>2016-10-10</c:v>
                </c:pt>
                <c:pt idx="295">
                  <c:v>2016-10-09</c:v>
                </c:pt>
                <c:pt idx="296">
                  <c:v>2016-10-08</c:v>
                </c:pt>
                <c:pt idx="297">
                  <c:v>2016-10-07</c:v>
                </c:pt>
                <c:pt idx="298">
                  <c:v>2016-10-06</c:v>
                </c:pt>
                <c:pt idx="299">
                  <c:v>2016-10-05</c:v>
                </c:pt>
                <c:pt idx="300">
                  <c:v>2016-10-04</c:v>
                </c:pt>
                <c:pt idx="301">
                  <c:v>2016-10-03</c:v>
                </c:pt>
                <c:pt idx="302">
                  <c:v>2016-10-02</c:v>
                </c:pt>
                <c:pt idx="303">
                  <c:v>2016-10-01</c:v>
                </c:pt>
                <c:pt idx="304">
                  <c:v>2016-09-30</c:v>
                </c:pt>
                <c:pt idx="305">
                  <c:v>2016-09-29</c:v>
                </c:pt>
                <c:pt idx="306">
                  <c:v>2016-09-28</c:v>
                </c:pt>
                <c:pt idx="307">
                  <c:v>2016-09-27</c:v>
                </c:pt>
                <c:pt idx="308">
                  <c:v>2016-09-26</c:v>
                </c:pt>
                <c:pt idx="309">
                  <c:v>2016-09-25</c:v>
                </c:pt>
                <c:pt idx="310">
                  <c:v>2016-09-24</c:v>
                </c:pt>
                <c:pt idx="311">
                  <c:v>2016-09-23</c:v>
                </c:pt>
                <c:pt idx="312">
                  <c:v>2016-09-22</c:v>
                </c:pt>
                <c:pt idx="313">
                  <c:v>2016-09-21</c:v>
                </c:pt>
                <c:pt idx="314">
                  <c:v>2016-09-20</c:v>
                </c:pt>
                <c:pt idx="315">
                  <c:v>2016-09-19</c:v>
                </c:pt>
                <c:pt idx="316">
                  <c:v>2016-09-18</c:v>
                </c:pt>
                <c:pt idx="317">
                  <c:v>2016-09-17</c:v>
                </c:pt>
                <c:pt idx="318">
                  <c:v>2016-09-16</c:v>
                </c:pt>
                <c:pt idx="319">
                  <c:v>2016-09-15</c:v>
                </c:pt>
                <c:pt idx="320">
                  <c:v>2016-09-14</c:v>
                </c:pt>
                <c:pt idx="321">
                  <c:v>2016-09-13</c:v>
                </c:pt>
                <c:pt idx="322">
                  <c:v>2016-09-12</c:v>
                </c:pt>
                <c:pt idx="323">
                  <c:v>2016-09-11</c:v>
                </c:pt>
                <c:pt idx="324">
                  <c:v>2016-09-10</c:v>
                </c:pt>
                <c:pt idx="325">
                  <c:v>2016-09-09</c:v>
                </c:pt>
                <c:pt idx="326">
                  <c:v>2016-09-08</c:v>
                </c:pt>
                <c:pt idx="327">
                  <c:v>2016-09-07</c:v>
                </c:pt>
                <c:pt idx="328">
                  <c:v>2016-09-06</c:v>
                </c:pt>
                <c:pt idx="329">
                  <c:v>2016-09-05</c:v>
                </c:pt>
                <c:pt idx="330">
                  <c:v>2016-09-04</c:v>
                </c:pt>
                <c:pt idx="331">
                  <c:v>2016-09-03</c:v>
                </c:pt>
                <c:pt idx="332">
                  <c:v>2016-09-02</c:v>
                </c:pt>
                <c:pt idx="333">
                  <c:v>2016-09-01</c:v>
                </c:pt>
                <c:pt idx="334">
                  <c:v>2016-08-31</c:v>
                </c:pt>
                <c:pt idx="335">
                  <c:v>2016-08-30</c:v>
                </c:pt>
                <c:pt idx="336">
                  <c:v>2016-08-29</c:v>
                </c:pt>
                <c:pt idx="337">
                  <c:v>2016-08-28</c:v>
                </c:pt>
                <c:pt idx="338">
                  <c:v>2016-08-27</c:v>
                </c:pt>
                <c:pt idx="339">
                  <c:v>2016-08-26</c:v>
                </c:pt>
                <c:pt idx="340">
                  <c:v>2016-08-25</c:v>
                </c:pt>
                <c:pt idx="341">
                  <c:v>2016-08-24</c:v>
                </c:pt>
                <c:pt idx="342">
                  <c:v>2016-08-23</c:v>
                </c:pt>
                <c:pt idx="343">
                  <c:v>2016-08-22</c:v>
                </c:pt>
                <c:pt idx="344">
                  <c:v>2016-08-21</c:v>
                </c:pt>
                <c:pt idx="345">
                  <c:v>2016-08-20</c:v>
                </c:pt>
                <c:pt idx="346">
                  <c:v>2016-08-19</c:v>
                </c:pt>
                <c:pt idx="347">
                  <c:v>2016-08-18</c:v>
                </c:pt>
                <c:pt idx="348">
                  <c:v>2016-08-17</c:v>
                </c:pt>
                <c:pt idx="349">
                  <c:v>2016-08-16</c:v>
                </c:pt>
                <c:pt idx="350">
                  <c:v>2016-08-15</c:v>
                </c:pt>
                <c:pt idx="351">
                  <c:v>2016-08-14</c:v>
                </c:pt>
                <c:pt idx="352">
                  <c:v>2016-08-13</c:v>
                </c:pt>
                <c:pt idx="353">
                  <c:v>2016-08-12</c:v>
                </c:pt>
                <c:pt idx="354">
                  <c:v>2016-08-11</c:v>
                </c:pt>
                <c:pt idx="355">
                  <c:v>2016-08-10</c:v>
                </c:pt>
                <c:pt idx="356">
                  <c:v>2016-08-09</c:v>
                </c:pt>
                <c:pt idx="357">
                  <c:v>2016-08-08</c:v>
                </c:pt>
                <c:pt idx="358">
                  <c:v>2016-08-07</c:v>
                </c:pt>
                <c:pt idx="359">
                  <c:v>2016-08-06</c:v>
                </c:pt>
                <c:pt idx="360">
                  <c:v>2016-08-05</c:v>
                </c:pt>
                <c:pt idx="361">
                  <c:v>2016-08-04</c:v>
                </c:pt>
                <c:pt idx="362">
                  <c:v>2016-08-03</c:v>
                </c:pt>
                <c:pt idx="363">
                  <c:v>2016-08-02</c:v>
                </c:pt>
                <c:pt idx="364">
                  <c:v>2016-08-01</c:v>
                </c:pt>
                <c:pt idx="365">
                  <c:v>2016-07-31</c:v>
                </c:pt>
                <c:pt idx="366">
                  <c:v>2016-07-30</c:v>
                </c:pt>
                <c:pt idx="367">
                  <c:v>2016-07-29</c:v>
                </c:pt>
                <c:pt idx="368">
                  <c:v>2016-07-28</c:v>
                </c:pt>
                <c:pt idx="369">
                  <c:v>2016-07-27</c:v>
                </c:pt>
                <c:pt idx="370">
                  <c:v>2016-07-26</c:v>
                </c:pt>
                <c:pt idx="371">
                  <c:v>2016-07-25</c:v>
                </c:pt>
                <c:pt idx="372">
                  <c:v>2016-07-24</c:v>
                </c:pt>
                <c:pt idx="373">
                  <c:v>2016-07-23</c:v>
                </c:pt>
                <c:pt idx="374">
                  <c:v>2016-07-22</c:v>
                </c:pt>
                <c:pt idx="375">
                  <c:v>2016-07-21</c:v>
                </c:pt>
                <c:pt idx="376">
                  <c:v>2016-07-20</c:v>
                </c:pt>
                <c:pt idx="377">
                  <c:v>2016-07-19</c:v>
                </c:pt>
                <c:pt idx="378">
                  <c:v>2016-07-18</c:v>
                </c:pt>
                <c:pt idx="379">
                  <c:v>2016-07-17</c:v>
                </c:pt>
                <c:pt idx="380">
                  <c:v>2016-07-16</c:v>
                </c:pt>
                <c:pt idx="381">
                  <c:v>2016-07-15</c:v>
                </c:pt>
                <c:pt idx="382">
                  <c:v>2016-07-14</c:v>
                </c:pt>
                <c:pt idx="383">
                  <c:v>2016-07-13</c:v>
                </c:pt>
                <c:pt idx="384">
                  <c:v>2016-07-12</c:v>
                </c:pt>
                <c:pt idx="385">
                  <c:v>2016-07-11</c:v>
                </c:pt>
                <c:pt idx="386">
                  <c:v>2016-07-10</c:v>
                </c:pt>
                <c:pt idx="387">
                  <c:v>2016-07-09</c:v>
                </c:pt>
                <c:pt idx="388">
                  <c:v>2016-07-08</c:v>
                </c:pt>
                <c:pt idx="389">
                  <c:v>2016-07-07</c:v>
                </c:pt>
                <c:pt idx="390">
                  <c:v>2016-07-06</c:v>
                </c:pt>
                <c:pt idx="391">
                  <c:v>2016-07-05</c:v>
                </c:pt>
                <c:pt idx="392">
                  <c:v>2016-07-04</c:v>
                </c:pt>
                <c:pt idx="393">
                  <c:v>2016-07-03</c:v>
                </c:pt>
                <c:pt idx="394">
                  <c:v>2016-07-02</c:v>
                </c:pt>
                <c:pt idx="395">
                  <c:v>2016-07-01</c:v>
                </c:pt>
                <c:pt idx="396">
                  <c:v>2016-06-30</c:v>
                </c:pt>
                <c:pt idx="397">
                  <c:v>2016-06-29</c:v>
                </c:pt>
                <c:pt idx="398">
                  <c:v>2016-06-28</c:v>
                </c:pt>
                <c:pt idx="399">
                  <c:v>2016-06-27</c:v>
                </c:pt>
                <c:pt idx="400">
                  <c:v>2016-06-26</c:v>
                </c:pt>
                <c:pt idx="401">
                  <c:v>2016-06-25</c:v>
                </c:pt>
                <c:pt idx="402">
                  <c:v>2016-06-24</c:v>
                </c:pt>
                <c:pt idx="403">
                  <c:v>2016-06-23</c:v>
                </c:pt>
                <c:pt idx="404">
                  <c:v>2016-06-22</c:v>
                </c:pt>
                <c:pt idx="405">
                  <c:v>2016-06-21</c:v>
                </c:pt>
                <c:pt idx="406">
                  <c:v>2016-06-20</c:v>
                </c:pt>
                <c:pt idx="407">
                  <c:v>2016-06-19</c:v>
                </c:pt>
                <c:pt idx="408">
                  <c:v>2016-06-18</c:v>
                </c:pt>
                <c:pt idx="409">
                  <c:v>2016-06-17</c:v>
                </c:pt>
                <c:pt idx="410">
                  <c:v>2016-06-16</c:v>
                </c:pt>
                <c:pt idx="411">
                  <c:v>2016-06-15</c:v>
                </c:pt>
                <c:pt idx="412">
                  <c:v>2016-06-14</c:v>
                </c:pt>
                <c:pt idx="413">
                  <c:v>2016-06-13</c:v>
                </c:pt>
                <c:pt idx="414">
                  <c:v>2016-06-12</c:v>
                </c:pt>
                <c:pt idx="415">
                  <c:v>2016-06-11</c:v>
                </c:pt>
                <c:pt idx="416">
                  <c:v>2016-06-10</c:v>
                </c:pt>
                <c:pt idx="417">
                  <c:v>2016-06-09</c:v>
                </c:pt>
                <c:pt idx="418">
                  <c:v>2016-06-08</c:v>
                </c:pt>
                <c:pt idx="419">
                  <c:v>2016-06-07</c:v>
                </c:pt>
                <c:pt idx="420">
                  <c:v>2016-06-06</c:v>
                </c:pt>
                <c:pt idx="421">
                  <c:v>2016-06-05</c:v>
                </c:pt>
                <c:pt idx="422">
                  <c:v>2016-06-04</c:v>
                </c:pt>
                <c:pt idx="423">
                  <c:v>2016-06-03</c:v>
                </c:pt>
                <c:pt idx="424">
                  <c:v>2016-06-02</c:v>
                </c:pt>
                <c:pt idx="425">
                  <c:v>2016-06-01</c:v>
                </c:pt>
                <c:pt idx="426">
                  <c:v>2016-05-31</c:v>
                </c:pt>
                <c:pt idx="427">
                  <c:v>2016-05-30</c:v>
                </c:pt>
                <c:pt idx="428">
                  <c:v>2016-05-29</c:v>
                </c:pt>
                <c:pt idx="429">
                  <c:v>2016-05-28</c:v>
                </c:pt>
                <c:pt idx="430">
                  <c:v>2016-05-27</c:v>
                </c:pt>
                <c:pt idx="431">
                  <c:v>2016-05-26</c:v>
                </c:pt>
                <c:pt idx="432">
                  <c:v>2016-05-25</c:v>
                </c:pt>
                <c:pt idx="433">
                  <c:v>2016-05-24</c:v>
                </c:pt>
                <c:pt idx="434">
                  <c:v>2016-05-23</c:v>
                </c:pt>
                <c:pt idx="435">
                  <c:v>2016-05-22</c:v>
                </c:pt>
                <c:pt idx="436">
                  <c:v>2016-05-21</c:v>
                </c:pt>
                <c:pt idx="437">
                  <c:v>2016-05-20</c:v>
                </c:pt>
                <c:pt idx="438">
                  <c:v>2016-05-19</c:v>
                </c:pt>
                <c:pt idx="439">
                  <c:v>2016-05-18</c:v>
                </c:pt>
                <c:pt idx="440">
                  <c:v>2016-05-17</c:v>
                </c:pt>
                <c:pt idx="441">
                  <c:v>2016-05-16</c:v>
                </c:pt>
                <c:pt idx="442">
                  <c:v>2016-05-15</c:v>
                </c:pt>
                <c:pt idx="443">
                  <c:v>2016-05-14</c:v>
                </c:pt>
                <c:pt idx="444">
                  <c:v>2016-05-13</c:v>
                </c:pt>
                <c:pt idx="445">
                  <c:v>2016-05-12</c:v>
                </c:pt>
                <c:pt idx="446">
                  <c:v>2016-05-11</c:v>
                </c:pt>
                <c:pt idx="447">
                  <c:v>2016-05-10</c:v>
                </c:pt>
                <c:pt idx="448">
                  <c:v>2016-05-09</c:v>
                </c:pt>
                <c:pt idx="449">
                  <c:v>2016-05-08</c:v>
                </c:pt>
                <c:pt idx="450">
                  <c:v>2016-05-07</c:v>
                </c:pt>
                <c:pt idx="451">
                  <c:v>2016-05-06</c:v>
                </c:pt>
                <c:pt idx="452">
                  <c:v>2016-05-05</c:v>
                </c:pt>
                <c:pt idx="453">
                  <c:v>2016-05-04</c:v>
                </c:pt>
                <c:pt idx="454">
                  <c:v>2016-05-03</c:v>
                </c:pt>
                <c:pt idx="455">
                  <c:v>2016-05-02</c:v>
                </c:pt>
                <c:pt idx="456">
                  <c:v>2016-05-01</c:v>
                </c:pt>
                <c:pt idx="457">
                  <c:v>2016-04-30</c:v>
                </c:pt>
                <c:pt idx="458">
                  <c:v>2016-04-29</c:v>
                </c:pt>
                <c:pt idx="459">
                  <c:v>2016-04-28</c:v>
                </c:pt>
                <c:pt idx="460">
                  <c:v>2016-04-27</c:v>
                </c:pt>
                <c:pt idx="461">
                  <c:v>2016-04-26</c:v>
                </c:pt>
                <c:pt idx="462">
                  <c:v>2016-04-25</c:v>
                </c:pt>
                <c:pt idx="463">
                  <c:v>2016-04-24</c:v>
                </c:pt>
                <c:pt idx="464">
                  <c:v>2016-04-23</c:v>
                </c:pt>
                <c:pt idx="465">
                  <c:v>2016-04-22</c:v>
                </c:pt>
                <c:pt idx="466">
                  <c:v>2016-04-21</c:v>
                </c:pt>
                <c:pt idx="467">
                  <c:v>2016-04-20</c:v>
                </c:pt>
                <c:pt idx="468">
                  <c:v>2016-04-19</c:v>
                </c:pt>
                <c:pt idx="469">
                  <c:v>2016-04-18</c:v>
                </c:pt>
                <c:pt idx="470">
                  <c:v>2016-04-17</c:v>
                </c:pt>
                <c:pt idx="471">
                  <c:v>2016-04-16</c:v>
                </c:pt>
                <c:pt idx="472">
                  <c:v>2016-04-15</c:v>
                </c:pt>
                <c:pt idx="473">
                  <c:v>2016-04-14</c:v>
                </c:pt>
                <c:pt idx="474">
                  <c:v>2016-04-13</c:v>
                </c:pt>
                <c:pt idx="475">
                  <c:v>2016-04-12</c:v>
                </c:pt>
                <c:pt idx="476">
                  <c:v>2016-04-11</c:v>
                </c:pt>
                <c:pt idx="477">
                  <c:v>2016-04-10</c:v>
                </c:pt>
                <c:pt idx="478">
                  <c:v>2016-04-09</c:v>
                </c:pt>
                <c:pt idx="479">
                  <c:v>2016-04-08</c:v>
                </c:pt>
                <c:pt idx="480">
                  <c:v>2016-04-07</c:v>
                </c:pt>
                <c:pt idx="481">
                  <c:v>2016-04-06</c:v>
                </c:pt>
                <c:pt idx="482">
                  <c:v>2016-04-05</c:v>
                </c:pt>
                <c:pt idx="483">
                  <c:v>2016-04-04</c:v>
                </c:pt>
                <c:pt idx="484">
                  <c:v>2016-04-03</c:v>
                </c:pt>
                <c:pt idx="485">
                  <c:v>2016-04-02</c:v>
                </c:pt>
                <c:pt idx="486">
                  <c:v>2016-04-01</c:v>
                </c:pt>
                <c:pt idx="487">
                  <c:v>2016-03-31</c:v>
                </c:pt>
                <c:pt idx="488">
                  <c:v>2016-03-30</c:v>
                </c:pt>
                <c:pt idx="489">
                  <c:v>2016-03-29</c:v>
                </c:pt>
                <c:pt idx="490">
                  <c:v>2016-03-28</c:v>
                </c:pt>
                <c:pt idx="491">
                  <c:v>2016-03-27</c:v>
                </c:pt>
                <c:pt idx="492">
                  <c:v>2016-03-26</c:v>
                </c:pt>
                <c:pt idx="493">
                  <c:v>2016-03-25</c:v>
                </c:pt>
                <c:pt idx="494">
                  <c:v>2016-03-24</c:v>
                </c:pt>
                <c:pt idx="495">
                  <c:v>2016-03-23</c:v>
                </c:pt>
                <c:pt idx="496">
                  <c:v>2016-03-22</c:v>
                </c:pt>
                <c:pt idx="497">
                  <c:v>2016-03-21</c:v>
                </c:pt>
                <c:pt idx="498">
                  <c:v>2016-03-20</c:v>
                </c:pt>
                <c:pt idx="499">
                  <c:v>2016-03-19</c:v>
                </c:pt>
                <c:pt idx="500">
                  <c:v>2016-03-18</c:v>
                </c:pt>
                <c:pt idx="501">
                  <c:v>2016-03-17</c:v>
                </c:pt>
              </c:strCache>
            </c:strRef>
          </c:cat>
          <c:val>
            <c:numRef>
              <c:f>Sheet2!$B$131:$SI$131</c:f>
              <c:numCache>
                <c:formatCode>_([$€-2]\ * #,##0.00_);_([$€-2]\ * \(#,##0.00\);_([$€-2]\ * "-"??_);_(@_)</c:formatCode>
                <c:ptCount val="502"/>
                <c:pt idx="0">
                  <c:v>0.15951083011176423</c:v>
                </c:pt>
                <c:pt idx="1">
                  <c:v>0.1485252579303426</c:v>
                </c:pt>
                <c:pt idx="2">
                  <c:v>0.15837762400614061</c:v>
                </c:pt>
                <c:pt idx="3">
                  <c:v>0.15085287516075127</c:v>
                </c:pt>
                <c:pt idx="4">
                  <c:v>9.1321731207735249E-2</c:v>
                </c:pt>
                <c:pt idx="5">
                  <c:v>0.10697566899111033</c:v>
                </c:pt>
                <c:pt idx="6">
                  <c:v>9.5457408528576912E-2</c:v>
                </c:pt>
                <c:pt idx="7">
                  <c:v>7.2807588662900227E-2</c:v>
                </c:pt>
                <c:pt idx="8">
                  <c:v>8.6502468103670502E-2</c:v>
                </c:pt>
                <c:pt idx="9">
                  <c:v>9.1987887098400667E-2</c:v>
                </c:pt>
                <c:pt idx="10">
                  <c:v>8.2062210791496878E-2</c:v>
                </c:pt>
                <c:pt idx="11">
                  <c:v>9.8308711676503444E-2</c:v>
                </c:pt>
                <c:pt idx="12">
                  <c:v>6.8538963625450186E-2</c:v>
                </c:pt>
                <c:pt idx="13">
                  <c:v>5.853731550632283E-2</c:v>
                </c:pt>
                <c:pt idx="14">
                  <c:v>7.028384928874272E-2</c:v>
                </c:pt>
                <c:pt idx="15">
                  <c:v>7.3327795946568394E-2</c:v>
                </c:pt>
                <c:pt idx="16">
                  <c:v>8.2086875320343325E-2</c:v>
                </c:pt>
                <c:pt idx="17">
                  <c:v>0.1051458739969985</c:v>
                </c:pt>
                <c:pt idx="18">
                  <c:v>0.13721911022424932</c:v>
                </c:pt>
                <c:pt idx="19">
                  <c:v>5.8874627995105198E-2</c:v>
                </c:pt>
                <c:pt idx="20">
                  <c:v>8.2122490756466576E-2</c:v>
                </c:pt>
                <c:pt idx="21">
                  <c:v>9.0394403004198778E-2</c:v>
                </c:pt>
                <c:pt idx="22">
                  <c:v>0.10359033434601854</c:v>
                </c:pt>
                <c:pt idx="23">
                  <c:v>0.1178733533480739</c:v>
                </c:pt>
                <c:pt idx="24">
                  <c:v>0.20585194239701438</c:v>
                </c:pt>
                <c:pt idx="25">
                  <c:v>0.30041304990371276</c:v>
                </c:pt>
                <c:pt idx="26">
                  <c:v>5.2347004525740155E-2</c:v>
                </c:pt>
                <c:pt idx="27">
                  <c:v>3.2854646526772793E-2</c:v>
                </c:pt>
                <c:pt idx="28">
                  <c:v>3.0443205115634659E-2</c:v>
                </c:pt>
                <c:pt idx="29">
                  <c:v>4.2986123691361407E-2</c:v>
                </c:pt>
                <c:pt idx="30">
                  <c:v>5.6054801754792015E-2</c:v>
                </c:pt>
                <c:pt idx="31">
                  <c:v>6.5994390226343985E-2</c:v>
                </c:pt>
                <c:pt idx="32">
                  <c:v>7.1637615714195704E-2</c:v>
                </c:pt>
                <c:pt idx="33">
                  <c:v>4.2563640694716652E-2</c:v>
                </c:pt>
                <c:pt idx="34">
                  <c:v>3.0154389741424804E-2</c:v>
                </c:pt>
                <c:pt idx="35">
                  <c:v>3.8898689965913932E-2</c:v>
                </c:pt>
                <c:pt idx="36">
                  <c:v>3.9410859872337681E-2</c:v>
                </c:pt>
                <c:pt idx="37">
                  <c:v>4.3616184182266107E-2</c:v>
                </c:pt>
                <c:pt idx="38">
                  <c:v>4.4793848189825937E-2</c:v>
                </c:pt>
                <c:pt idx="39">
                  <c:v>6.9790651324441108E-2</c:v>
                </c:pt>
                <c:pt idx="40">
                  <c:v>8.2889164645112715E-2</c:v>
                </c:pt>
                <c:pt idx="41">
                  <c:v>3.392134589164738E-2</c:v>
                </c:pt>
                <c:pt idx="42">
                  <c:v>3.7727874853352106E-2</c:v>
                </c:pt>
                <c:pt idx="43">
                  <c:v>3.0776036377501596E-2</c:v>
                </c:pt>
                <c:pt idx="44">
                  <c:v>3.8132324580266309E-2</c:v>
                </c:pt>
                <c:pt idx="45">
                  <c:v>3.8194046856043176E-2</c:v>
                </c:pt>
                <c:pt idx="46">
                  <c:v>5.3170458967270885E-2</c:v>
                </c:pt>
                <c:pt idx="47">
                  <c:v>5.14799960943211E-2</c:v>
                </c:pt>
                <c:pt idx="48">
                  <c:v>2.4023597279481008E-2</c:v>
                </c:pt>
                <c:pt idx="49">
                  <c:v>2.6840304897840291E-2</c:v>
                </c:pt>
                <c:pt idx="50">
                  <c:v>3.2202454528945296E-2</c:v>
                </c:pt>
                <c:pt idx="51">
                  <c:v>2.9879174606378685E-2</c:v>
                </c:pt>
                <c:pt idx="52">
                  <c:v>3.281002959354918E-2</c:v>
                </c:pt>
                <c:pt idx="53">
                  <c:v>3.7832509566233387E-2</c:v>
                </c:pt>
                <c:pt idx="54">
                  <c:v>5.158666316881215E-2</c:v>
                </c:pt>
                <c:pt idx="55">
                  <c:v>4.4230314105591716E-2</c:v>
                </c:pt>
                <c:pt idx="56">
                  <c:v>3.7096935898734175E-2</c:v>
                </c:pt>
                <c:pt idx="57">
                  <c:v>4.5725191624187908E-2</c:v>
                </c:pt>
                <c:pt idx="58">
                  <c:v>7.9016924319113044E-2</c:v>
                </c:pt>
                <c:pt idx="59">
                  <c:v>0.11388291968012565</c:v>
                </c:pt>
                <c:pt idx="60">
                  <c:v>4.2210435600092439E-2</c:v>
                </c:pt>
                <c:pt idx="61">
                  <c:v>4.1846454999587154E-2</c:v>
                </c:pt>
                <c:pt idx="62">
                  <c:v>3.3759812402440754E-2</c:v>
                </c:pt>
                <c:pt idx="63">
                  <c:v>2.9122412497324227E-2</c:v>
                </c:pt>
                <c:pt idx="64">
                  <c:v>3.0975405579152796E-2</c:v>
                </c:pt>
                <c:pt idx="65">
                  <c:v>6.4401669582245441E-2</c:v>
                </c:pt>
                <c:pt idx="66">
                  <c:v>5.5067998719913101E-2</c:v>
                </c:pt>
                <c:pt idx="67">
                  <c:v>8.5542714531600533E-2</c:v>
                </c:pt>
                <c:pt idx="68">
                  <c:v>9.5960797412943194E-2</c:v>
                </c:pt>
                <c:pt idx="69">
                  <c:v>1.7698591963859259E-2</c:v>
                </c:pt>
                <c:pt idx="70">
                  <c:v>2.774987550771324E-2</c:v>
                </c:pt>
                <c:pt idx="71">
                  <c:v>3.431136151347719E-2</c:v>
                </c:pt>
                <c:pt idx="72">
                  <c:v>4.2220717660334771E-2</c:v>
                </c:pt>
                <c:pt idx="73">
                  <c:v>3.1189347700180496E-2</c:v>
                </c:pt>
                <c:pt idx="74">
                  <c:v>2.860142583336692E-2</c:v>
                </c:pt>
                <c:pt idx="75">
                  <c:v>2.0088533490174372E-2</c:v>
                </c:pt>
                <c:pt idx="76">
                  <c:v>2.732763603216724E-2</c:v>
                </c:pt>
                <c:pt idx="77">
                  <c:v>3.1556479306987739E-2</c:v>
                </c:pt>
                <c:pt idx="78">
                  <c:v>4.5410763862734703E-2</c:v>
                </c:pt>
                <c:pt idx="79">
                  <c:v>5.2027418884278469E-2</c:v>
                </c:pt>
                <c:pt idx="80">
                  <c:v>6.571001097624718E-2</c:v>
                </c:pt>
                <c:pt idx="81">
                  <c:v>7.9410353172883766E-2</c:v>
                </c:pt>
                <c:pt idx="82">
                  <c:v>6.9745809477010826E-2</c:v>
                </c:pt>
                <c:pt idx="83">
                  <c:v>4.4833901271909414E-2</c:v>
                </c:pt>
                <c:pt idx="84">
                  <c:v>5.3446733983837855E-2</c:v>
                </c:pt>
                <c:pt idx="85">
                  <c:v>4.342188094230498E-2</c:v>
                </c:pt>
                <c:pt idx="86">
                  <c:v>4.8244157841591521E-2</c:v>
                </c:pt>
                <c:pt idx="87">
                  <c:v>4.6904955523484657E-2</c:v>
                </c:pt>
                <c:pt idx="88">
                  <c:v>4.7114231557650835E-2</c:v>
                </c:pt>
                <c:pt idx="89">
                  <c:v>5.1509643403512682E-2</c:v>
                </c:pt>
                <c:pt idx="90">
                  <c:v>4.5662121769560415E-2</c:v>
                </c:pt>
                <c:pt idx="91">
                  <c:v>6.8992290090944208E-2</c:v>
                </c:pt>
                <c:pt idx="92">
                  <c:v>6.721805265935922E-2</c:v>
                </c:pt>
                <c:pt idx="93">
                  <c:v>0.10127400104898773</c:v>
                </c:pt>
                <c:pt idx="94">
                  <c:v>0.12012307520519527</c:v>
                </c:pt>
                <c:pt idx="95">
                  <c:v>2.3728806584667979E-2</c:v>
                </c:pt>
                <c:pt idx="96">
                  <c:v>2.2280579788017077E-2</c:v>
                </c:pt>
                <c:pt idx="97">
                  <c:v>1.8893050239148418E-2</c:v>
                </c:pt>
                <c:pt idx="98">
                  <c:v>2.9115932497978982E-2</c:v>
                </c:pt>
                <c:pt idx="99">
                  <c:v>5.4172020852483571E-2</c:v>
                </c:pt>
                <c:pt idx="100">
                  <c:v>4.3756606340682611E-2</c:v>
                </c:pt>
                <c:pt idx="101">
                  <c:v>4.5294633877176249E-2</c:v>
                </c:pt>
                <c:pt idx="102">
                  <c:v>2.2637334929946362E-2</c:v>
                </c:pt>
                <c:pt idx="103">
                  <c:v>2.2814266734582759E-2</c:v>
                </c:pt>
                <c:pt idx="104">
                  <c:v>2.3266270989267052E-2</c:v>
                </c:pt>
                <c:pt idx="105">
                  <c:v>2.5816923289097061E-2</c:v>
                </c:pt>
                <c:pt idx="106">
                  <c:v>2.7117164582832413E-2</c:v>
                </c:pt>
                <c:pt idx="107">
                  <c:v>2.8968678838841525E-2</c:v>
                </c:pt>
                <c:pt idx="108">
                  <c:v>7.3250043408280091E-2</c:v>
                </c:pt>
                <c:pt idx="109">
                  <c:v>5.9792554818157685E-2</c:v>
                </c:pt>
                <c:pt idx="110">
                  <c:v>5.7121624244145255E-2</c:v>
                </c:pt>
                <c:pt idx="111">
                  <c:v>4.3988347837666877E-2</c:v>
                </c:pt>
                <c:pt idx="112">
                  <c:v>6.3410364005166253E-2</c:v>
                </c:pt>
                <c:pt idx="113">
                  <c:v>3.8088238128647513E-2</c:v>
                </c:pt>
                <c:pt idx="114">
                  <c:v>5.109224185194039E-2</c:v>
                </c:pt>
                <c:pt idx="115">
                  <c:v>6.5567430826052292E-2</c:v>
                </c:pt>
                <c:pt idx="116">
                  <c:v>9.2966372140863007E-3</c:v>
                </c:pt>
                <c:pt idx="117">
                  <c:v>3.1637679790963387E-2</c:v>
                </c:pt>
                <c:pt idx="118">
                  <c:v>2.982944879318428E-2</c:v>
                </c:pt>
                <c:pt idx="119">
                  <c:v>0.10420058195639882</c:v>
                </c:pt>
                <c:pt idx="120">
                  <c:v>0.10426182887113039</c:v>
                </c:pt>
                <c:pt idx="121">
                  <c:v>8.882825399033642E-2</c:v>
                </c:pt>
                <c:pt idx="122">
                  <c:v>8.9678101208271049E-2</c:v>
                </c:pt>
                <c:pt idx="123">
                  <c:v>7.5461458217070329E-2</c:v>
                </c:pt>
                <c:pt idx="124">
                  <c:v>7.1331889014308425E-2</c:v>
                </c:pt>
                <c:pt idx="125">
                  <c:v>7.3895592062862142E-2</c:v>
                </c:pt>
                <c:pt idx="126">
                  <c:v>0.1060715769459951</c:v>
                </c:pt>
                <c:pt idx="127">
                  <c:v>8.5946868653454245E-2</c:v>
                </c:pt>
                <c:pt idx="128">
                  <c:v>0.10400768174734003</c:v>
                </c:pt>
                <c:pt idx="129">
                  <c:v>0.11041116073948851</c:v>
                </c:pt>
                <c:pt idx="130">
                  <c:v>5.9011013173863057E-2</c:v>
                </c:pt>
                <c:pt idx="131">
                  <c:v>6.3400341560292769E-2</c:v>
                </c:pt>
                <c:pt idx="132">
                  <c:v>7.0661551072947373E-2</c:v>
                </c:pt>
                <c:pt idx="133">
                  <c:v>7.5055042031187527E-2</c:v>
                </c:pt>
                <c:pt idx="134">
                  <c:v>8.203529151018718E-2</c:v>
                </c:pt>
                <c:pt idx="135">
                  <c:v>0.14307526451603331</c:v>
                </c:pt>
                <c:pt idx="136">
                  <c:v>0.21231121499562949</c:v>
                </c:pt>
                <c:pt idx="137">
                  <c:v>6.0768984799439367E-2</c:v>
                </c:pt>
                <c:pt idx="138">
                  <c:v>6.927614324013158E-2</c:v>
                </c:pt>
                <c:pt idx="139">
                  <c:v>6.3570789610732065E-2</c:v>
                </c:pt>
                <c:pt idx="140">
                  <c:v>6.6251432456831461E-2</c:v>
                </c:pt>
                <c:pt idx="141">
                  <c:v>8.1316834394712684E-2</c:v>
                </c:pt>
                <c:pt idx="142">
                  <c:v>9.2894683666969971E-2</c:v>
                </c:pt>
                <c:pt idx="143">
                  <c:v>0.16322966197802197</c:v>
                </c:pt>
                <c:pt idx="144">
                  <c:v>0.2289670006660546</c:v>
                </c:pt>
                <c:pt idx="145">
                  <c:v>3.644646584369611E-2</c:v>
                </c:pt>
                <c:pt idx="146">
                  <c:v>2.7174841245295671E-2</c:v>
                </c:pt>
                <c:pt idx="147">
                  <c:v>2.2027961486070422E-2</c:v>
                </c:pt>
                <c:pt idx="148">
                  <c:v>3.5495770184254608E-2</c:v>
                </c:pt>
                <c:pt idx="149">
                  <c:v>3.0351067333044088E-2</c:v>
                </c:pt>
                <c:pt idx="150">
                  <c:v>4.125026514209669E-2</c:v>
                </c:pt>
                <c:pt idx="151">
                  <c:v>4.2010181670575499E-2</c:v>
                </c:pt>
                <c:pt idx="152">
                  <c:v>3.565560581213946E-2</c:v>
                </c:pt>
                <c:pt idx="153">
                  <c:v>2.5205065242185552E-2</c:v>
                </c:pt>
                <c:pt idx="154">
                  <c:v>3.8695806326776959E-2</c:v>
                </c:pt>
                <c:pt idx="155">
                  <c:v>4.1385532476967274E-2</c:v>
                </c:pt>
                <c:pt idx="156">
                  <c:v>7.2410552414389817E-2</c:v>
                </c:pt>
                <c:pt idx="157">
                  <c:v>9.4365937145976922E-2</c:v>
                </c:pt>
                <c:pt idx="158">
                  <c:v>2.9085663073304582E-2</c:v>
                </c:pt>
                <c:pt idx="159">
                  <c:v>1.9456838729930936E-2</c:v>
                </c:pt>
                <c:pt idx="160">
                  <c:v>1.6497882444246208E-2</c:v>
                </c:pt>
                <c:pt idx="161">
                  <c:v>2.4225406533797619E-2</c:v>
                </c:pt>
                <c:pt idx="162">
                  <c:v>2.9518756121128743E-2</c:v>
                </c:pt>
                <c:pt idx="163">
                  <c:v>3.3234183973997543E-2</c:v>
                </c:pt>
                <c:pt idx="164">
                  <c:v>2.2045514242517956E-2</c:v>
                </c:pt>
                <c:pt idx="165">
                  <c:v>3.6293764765189709E-2</c:v>
                </c:pt>
                <c:pt idx="166">
                  <c:v>4.0742243440028143E-2</c:v>
                </c:pt>
                <c:pt idx="167">
                  <c:v>3.0744776311431108E-2</c:v>
                </c:pt>
                <c:pt idx="168">
                  <c:v>3.2268816921614381E-2</c:v>
                </c:pt>
                <c:pt idx="169">
                  <c:v>3.8107361803671191E-2</c:v>
                </c:pt>
                <c:pt idx="170">
                  <c:v>7.1470452403213786E-2</c:v>
                </c:pt>
                <c:pt idx="171">
                  <c:v>7.5230469436242065E-2</c:v>
                </c:pt>
                <c:pt idx="172">
                  <c:v>2.7112479525732452E-2</c:v>
                </c:pt>
                <c:pt idx="173">
                  <c:v>3.2705175390344732E-2</c:v>
                </c:pt>
                <c:pt idx="174">
                  <c:v>3.5194730559783526E-2</c:v>
                </c:pt>
                <c:pt idx="175">
                  <c:v>7.4880884606285891E-2</c:v>
                </c:pt>
                <c:pt idx="176">
                  <c:v>6.3750460804258377E-2</c:v>
                </c:pt>
                <c:pt idx="177">
                  <c:v>5.6907965274614822E-2</c:v>
                </c:pt>
                <c:pt idx="178">
                  <c:v>5.612004898425093E-2</c:v>
                </c:pt>
                <c:pt idx="179">
                  <c:v>6.1113022458769088E-2</c:v>
                </c:pt>
                <c:pt idx="180">
                  <c:v>6.6925189376172617E-2</c:v>
                </c:pt>
                <c:pt idx="181">
                  <c:v>6.9491899311730235E-2</c:v>
                </c:pt>
                <c:pt idx="182">
                  <c:v>0.11377568885464144</c:v>
                </c:pt>
                <c:pt idx="183">
                  <c:v>6.6254833303491495E-2</c:v>
                </c:pt>
                <c:pt idx="184">
                  <c:v>9.5339965615024863E-2</c:v>
                </c:pt>
                <c:pt idx="185">
                  <c:v>0.13924747579854682</c:v>
                </c:pt>
                <c:pt idx="186">
                  <c:v>0.16175054200147237</c:v>
                </c:pt>
                <c:pt idx="187">
                  <c:v>2.6217018014195969E-2</c:v>
                </c:pt>
                <c:pt idx="188">
                  <c:v>2.2078936381152568E-2</c:v>
                </c:pt>
                <c:pt idx="189">
                  <c:v>2.1375385146744277E-2</c:v>
                </c:pt>
                <c:pt idx="190">
                  <c:v>2.7300853308728307E-2</c:v>
                </c:pt>
                <c:pt idx="191">
                  <c:v>2.7131006522272169E-2</c:v>
                </c:pt>
                <c:pt idx="192">
                  <c:v>3.0028116832472529E-2</c:v>
                </c:pt>
                <c:pt idx="193">
                  <c:v>2.336261942372643E-2</c:v>
                </c:pt>
                <c:pt idx="194">
                  <c:v>3.0107614314985726E-2</c:v>
                </c:pt>
                <c:pt idx="195">
                  <c:v>3.2108756001414177E-2</c:v>
                </c:pt>
                <c:pt idx="196">
                  <c:v>3.1484114684224206E-2</c:v>
                </c:pt>
                <c:pt idx="197">
                  <c:v>3.5684128909454896E-2</c:v>
                </c:pt>
                <c:pt idx="198">
                  <c:v>5.0544371597749285E-2</c:v>
                </c:pt>
                <c:pt idx="199">
                  <c:v>4.768627884797793E-2</c:v>
                </c:pt>
                <c:pt idx="200">
                  <c:v>5.3380581545684369E-2</c:v>
                </c:pt>
                <c:pt idx="201">
                  <c:v>6.2203981303922448E-2</c:v>
                </c:pt>
                <c:pt idx="202">
                  <c:v>9.3671996423132758E-2</c:v>
                </c:pt>
                <c:pt idx="203">
                  <c:v>4.5462086936481759E-2</c:v>
                </c:pt>
                <c:pt idx="204">
                  <c:v>4.25439603372074E-2</c:v>
                </c:pt>
                <c:pt idx="205">
                  <c:v>6.4182180397958186E-2</c:v>
                </c:pt>
                <c:pt idx="206">
                  <c:v>6.6644826607654251E-2</c:v>
                </c:pt>
                <c:pt idx="207">
                  <c:v>2.2523568311329768E-2</c:v>
                </c:pt>
                <c:pt idx="208">
                  <c:v>2.4447057997802852E-2</c:v>
                </c:pt>
                <c:pt idx="209">
                  <c:v>0.12340471537080513</c:v>
                </c:pt>
                <c:pt idx="210">
                  <c:v>0.12666165610548891</c:v>
                </c:pt>
                <c:pt idx="211">
                  <c:v>9.6540952305819008E-2</c:v>
                </c:pt>
                <c:pt idx="212">
                  <c:v>9.7538342459845079E-2</c:v>
                </c:pt>
                <c:pt idx="213">
                  <c:v>9.0697810439652568E-2</c:v>
                </c:pt>
                <c:pt idx="214">
                  <c:v>8.7094180619654946E-2</c:v>
                </c:pt>
                <c:pt idx="215">
                  <c:v>9.4844444437010775E-2</c:v>
                </c:pt>
                <c:pt idx="216">
                  <c:v>6.8381229230253221E-2</c:v>
                </c:pt>
                <c:pt idx="217">
                  <c:v>5.6487216834696277E-2</c:v>
                </c:pt>
                <c:pt idx="218">
                  <c:v>8.8027989989114722E-2</c:v>
                </c:pt>
                <c:pt idx="219">
                  <c:v>0.11612675030948465</c:v>
                </c:pt>
                <c:pt idx="220">
                  <c:v>8.116925046916891E-2</c:v>
                </c:pt>
                <c:pt idx="221">
                  <c:v>0.11886148313600972</c:v>
                </c:pt>
                <c:pt idx="222">
                  <c:v>4.4365655183483142E-2</c:v>
                </c:pt>
                <c:pt idx="223">
                  <c:v>4.9831478094604705E-2</c:v>
                </c:pt>
                <c:pt idx="224">
                  <c:v>5.4762376146004377E-2</c:v>
                </c:pt>
                <c:pt idx="225">
                  <c:v>6.4470865727976889E-2</c:v>
                </c:pt>
                <c:pt idx="226">
                  <c:v>6.0990618324762658E-2</c:v>
                </c:pt>
                <c:pt idx="227">
                  <c:v>0.10589308726693007</c:v>
                </c:pt>
                <c:pt idx="228">
                  <c:v>0.13542997652015804</c:v>
                </c:pt>
                <c:pt idx="229">
                  <c:v>4.8712897093246686E-2</c:v>
                </c:pt>
                <c:pt idx="230">
                  <c:v>4.1903911221247495E-2</c:v>
                </c:pt>
                <c:pt idx="231">
                  <c:v>5.6428040511874167E-2</c:v>
                </c:pt>
                <c:pt idx="232">
                  <c:v>5.9929468892867412E-2</c:v>
                </c:pt>
                <c:pt idx="233">
                  <c:v>8.7344053559455084E-2</c:v>
                </c:pt>
                <c:pt idx="234">
                  <c:v>0.11791854159834982</c:v>
                </c:pt>
                <c:pt idx="235">
                  <c:v>0.15276539596466859</c:v>
                </c:pt>
                <c:pt idx="236">
                  <c:v>2.386686002601747E-2</c:v>
                </c:pt>
                <c:pt idx="237">
                  <c:v>1.9872203256413708E-2</c:v>
                </c:pt>
                <c:pt idx="238">
                  <c:v>2.5756477863119177E-2</c:v>
                </c:pt>
                <c:pt idx="239">
                  <c:v>1.7233176110658509E-2</c:v>
                </c:pt>
                <c:pt idx="240">
                  <c:v>2.5177480873079465E-2</c:v>
                </c:pt>
                <c:pt idx="241">
                  <c:v>2.570531814446169E-2</c:v>
                </c:pt>
                <c:pt idx="242">
                  <c:v>2.4393321067278404E-2</c:v>
                </c:pt>
                <c:pt idx="243">
                  <c:v>2.7305454289836842E-2</c:v>
                </c:pt>
                <c:pt idx="244">
                  <c:v>2.1004261909182042E-2</c:v>
                </c:pt>
                <c:pt idx="245">
                  <c:v>2.8447608267243456E-2</c:v>
                </c:pt>
                <c:pt idx="246">
                  <c:v>5.9071570158405723E-2</c:v>
                </c:pt>
                <c:pt idx="247">
                  <c:v>5.3839531507175409E-2</c:v>
                </c:pt>
                <c:pt idx="248">
                  <c:v>0.11120530230805126</c:v>
                </c:pt>
                <c:pt idx="249">
                  <c:v>2.3538318316289261E-2</c:v>
                </c:pt>
                <c:pt idx="250">
                  <c:v>2.9175547982786442E-2</c:v>
                </c:pt>
                <c:pt idx="251">
                  <c:v>2.5378851891950414E-2</c:v>
                </c:pt>
                <c:pt idx="252">
                  <c:v>2.112218646396356E-2</c:v>
                </c:pt>
                <c:pt idx="253">
                  <c:v>2.3982843159997425E-2</c:v>
                </c:pt>
                <c:pt idx="254">
                  <c:v>3.2699855144705255E-2</c:v>
                </c:pt>
                <c:pt idx="255">
                  <c:v>2.3664901764383173E-2</c:v>
                </c:pt>
                <c:pt idx="256">
                  <c:v>2.5252511584153092E-2</c:v>
                </c:pt>
                <c:pt idx="257">
                  <c:v>2.6839153744650495E-2</c:v>
                </c:pt>
                <c:pt idx="258">
                  <c:v>2.5619899069884364E-2</c:v>
                </c:pt>
                <c:pt idx="259">
                  <c:v>3.1208197077536939E-2</c:v>
                </c:pt>
                <c:pt idx="260">
                  <c:v>4.0058328172454777E-2</c:v>
                </c:pt>
                <c:pt idx="261">
                  <c:v>3.5370495614108648E-2</c:v>
                </c:pt>
                <c:pt idx="262">
                  <c:v>2.6063634855202994E-2</c:v>
                </c:pt>
                <c:pt idx="263">
                  <c:v>2.9780069874431696E-2</c:v>
                </c:pt>
                <c:pt idx="264">
                  <c:v>2.6155845297183827E-2</c:v>
                </c:pt>
                <c:pt idx="265">
                  <c:v>3.0546722775984737E-2</c:v>
                </c:pt>
                <c:pt idx="266">
                  <c:v>3.1590469673489982E-2</c:v>
                </c:pt>
                <c:pt idx="267">
                  <c:v>3.1501359588597344E-2</c:v>
                </c:pt>
                <c:pt idx="268">
                  <c:v>2.8172894321950567E-2</c:v>
                </c:pt>
                <c:pt idx="269">
                  <c:v>3.1819065548192561E-2</c:v>
                </c:pt>
                <c:pt idx="270">
                  <c:v>7.2544737131548062E-2</c:v>
                </c:pt>
                <c:pt idx="271">
                  <c:v>5.5320800836435972E-2</c:v>
                </c:pt>
                <c:pt idx="272">
                  <c:v>9.2789872701095233E-2</c:v>
                </c:pt>
                <c:pt idx="273">
                  <c:v>0.10447612959631948</c:v>
                </c:pt>
                <c:pt idx="274">
                  <c:v>0.12662017238824791</c:v>
                </c:pt>
                <c:pt idx="275">
                  <c:v>7.6314335516018794E-2</c:v>
                </c:pt>
                <c:pt idx="276">
                  <c:v>8.714057240410053E-2</c:v>
                </c:pt>
                <c:pt idx="277">
                  <c:v>6.1561254536470669E-2</c:v>
                </c:pt>
                <c:pt idx="278">
                  <c:v>7.5121647524518484E-2</c:v>
                </c:pt>
                <c:pt idx="279">
                  <c:v>6.7286510113904158E-2</c:v>
                </c:pt>
                <c:pt idx="280">
                  <c:v>7.5706404875148625E-2</c:v>
                </c:pt>
                <c:pt idx="281">
                  <c:v>5.8396229970505024E-2</c:v>
                </c:pt>
                <c:pt idx="282">
                  <c:v>6.1182716254876458E-2</c:v>
                </c:pt>
                <c:pt idx="283">
                  <c:v>6.8709098459433932E-2</c:v>
                </c:pt>
                <c:pt idx="284">
                  <c:v>6.9821220706447418E-2</c:v>
                </c:pt>
                <c:pt idx="285">
                  <c:v>7.7655021557266196E-2</c:v>
                </c:pt>
                <c:pt idx="286">
                  <c:v>5.7854645135433022E-2</c:v>
                </c:pt>
                <c:pt idx="287">
                  <c:v>6.2415288710456616E-2</c:v>
                </c:pt>
                <c:pt idx="288">
                  <c:v>7.0178135517241377E-2</c:v>
                </c:pt>
                <c:pt idx="289">
                  <c:v>0.1013319631641261</c:v>
                </c:pt>
                <c:pt idx="290">
                  <c:v>0.10112083079227006</c:v>
                </c:pt>
                <c:pt idx="291">
                  <c:v>9.8925343060275159E-2</c:v>
                </c:pt>
                <c:pt idx="292">
                  <c:v>3.3309407876900531E-2</c:v>
                </c:pt>
                <c:pt idx="293">
                  <c:v>2.8170631776267208E-2</c:v>
                </c:pt>
                <c:pt idx="294">
                  <c:v>2.2071875322410051E-2</c:v>
                </c:pt>
                <c:pt idx="295">
                  <c:v>2.3905889833473273E-2</c:v>
                </c:pt>
                <c:pt idx="296">
                  <c:v>3.2036789298605706E-2</c:v>
                </c:pt>
                <c:pt idx="297">
                  <c:v>2.994168671320881E-2</c:v>
                </c:pt>
                <c:pt idx="298">
                  <c:v>2.9380398538073404E-2</c:v>
                </c:pt>
                <c:pt idx="299">
                  <c:v>2.5088837260649435E-2</c:v>
                </c:pt>
                <c:pt idx="300">
                  <c:v>3.3635699251813783E-2</c:v>
                </c:pt>
                <c:pt idx="301">
                  <c:v>2.6974703962920912E-2</c:v>
                </c:pt>
                <c:pt idx="302">
                  <c:v>3.5176287613063593E-2</c:v>
                </c:pt>
                <c:pt idx="303">
                  <c:v>4.5837478998719851E-2</c:v>
                </c:pt>
                <c:pt idx="304">
                  <c:v>3.430174453472444E-2</c:v>
                </c:pt>
                <c:pt idx="305">
                  <c:v>3.1581572970796341E-2</c:v>
                </c:pt>
                <c:pt idx="306">
                  <c:v>3.0045774498518672E-2</c:v>
                </c:pt>
                <c:pt idx="307">
                  <c:v>2.5887408370168341E-2</c:v>
                </c:pt>
                <c:pt idx="308">
                  <c:v>3.152619350110409E-2</c:v>
                </c:pt>
                <c:pt idx="309">
                  <c:v>3.1396889291694721E-2</c:v>
                </c:pt>
                <c:pt idx="310">
                  <c:v>3.5114559721955395E-2</c:v>
                </c:pt>
                <c:pt idx="311">
                  <c:v>3.2851001713037911E-2</c:v>
                </c:pt>
                <c:pt idx="312">
                  <c:v>5.7369900541220417E-2</c:v>
                </c:pt>
                <c:pt idx="313">
                  <c:v>7.1009248258426971E-2</c:v>
                </c:pt>
                <c:pt idx="314">
                  <c:v>9.0351824071590078E-2</c:v>
                </c:pt>
                <c:pt idx="315">
                  <c:v>3.557317135953908E-2</c:v>
                </c:pt>
                <c:pt idx="316">
                  <c:v>4.6276333372669343E-2</c:v>
                </c:pt>
                <c:pt idx="317">
                  <c:v>4.9540840283548424E-2</c:v>
                </c:pt>
                <c:pt idx="318">
                  <c:v>4.3253002991827202E-2</c:v>
                </c:pt>
                <c:pt idx="319">
                  <c:v>2.4264524200041191E-2</c:v>
                </c:pt>
                <c:pt idx="320">
                  <c:v>2.3696897865549574E-2</c:v>
                </c:pt>
                <c:pt idx="321">
                  <c:v>2.1095615470462323E-2</c:v>
                </c:pt>
                <c:pt idx="322">
                  <c:v>2.2484335767853646E-2</c:v>
                </c:pt>
                <c:pt idx="323">
                  <c:v>1.0793409220113046E-2</c:v>
                </c:pt>
                <c:pt idx="324">
                  <c:v>3.1011617371247708E-2</c:v>
                </c:pt>
                <c:pt idx="325">
                  <c:v>2.4728228715455935E-2</c:v>
                </c:pt>
                <c:pt idx="326">
                  <c:v>2.6145587898999519E-2</c:v>
                </c:pt>
                <c:pt idx="327">
                  <c:v>1.9019272377509753E-2</c:v>
                </c:pt>
                <c:pt idx="328">
                  <c:v>2.7176524688684353E-2</c:v>
                </c:pt>
                <c:pt idx="329">
                  <c:v>4.0110219907487921E-2</c:v>
                </c:pt>
                <c:pt idx="330">
                  <c:v>4.0852416012844707E-2</c:v>
                </c:pt>
                <c:pt idx="331">
                  <c:v>4.1088372898170564E-2</c:v>
                </c:pt>
                <c:pt idx="332">
                  <c:v>5.078611307802209E-2</c:v>
                </c:pt>
                <c:pt idx="333">
                  <c:v>2.8800430001229126E-2</c:v>
                </c:pt>
                <c:pt idx="334">
                  <c:v>3.3684252604611442E-2</c:v>
                </c:pt>
                <c:pt idx="335">
                  <c:v>4.1522165241924584E-2</c:v>
                </c:pt>
                <c:pt idx="336">
                  <c:v>3.3006419762819879E-2</c:v>
                </c:pt>
                <c:pt idx="337">
                  <c:v>3.1222609317336052E-2</c:v>
                </c:pt>
                <c:pt idx="338">
                  <c:v>3.6086644274061989E-2</c:v>
                </c:pt>
                <c:pt idx="339">
                  <c:v>3.8645142685221283E-2</c:v>
                </c:pt>
                <c:pt idx="340">
                  <c:v>4.0971189852097474E-2</c:v>
                </c:pt>
                <c:pt idx="341">
                  <c:v>6.1426373966035015E-2</c:v>
                </c:pt>
                <c:pt idx="342">
                  <c:v>2.2907986616580764E-2</c:v>
                </c:pt>
                <c:pt idx="343">
                  <c:v>3.4074433623474988E-2</c:v>
                </c:pt>
                <c:pt idx="344">
                  <c:v>3.7419345297832397E-2</c:v>
                </c:pt>
                <c:pt idx="345">
                  <c:v>4.4388511473711471E-2</c:v>
                </c:pt>
                <c:pt idx="346">
                  <c:v>4.7331997167931184E-2</c:v>
                </c:pt>
                <c:pt idx="347">
                  <c:v>2.3390060353078806E-2</c:v>
                </c:pt>
                <c:pt idx="348">
                  <c:v>2.6606475374657008E-2</c:v>
                </c:pt>
                <c:pt idx="349">
                  <c:v>2.7146873565468035E-2</c:v>
                </c:pt>
                <c:pt idx="350">
                  <c:v>2.8525230881808403E-2</c:v>
                </c:pt>
                <c:pt idx="351">
                  <c:v>3.4965151540660461E-2</c:v>
                </c:pt>
                <c:pt idx="352">
                  <c:v>2.8577737091004276E-2</c:v>
                </c:pt>
                <c:pt idx="353">
                  <c:v>2.8974742532256077E-2</c:v>
                </c:pt>
                <c:pt idx="354">
                  <c:v>2.8250619643742474E-2</c:v>
                </c:pt>
                <c:pt idx="355">
                  <c:v>2.7688850441733279E-2</c:v>
                </c:pt>
                <c:pt idx="356">
                  <c:v>2.9656459648386983E-2</c:v>
                </c:pt>
                <c:pt idx="357">
                  <c:v>3.0817199066819262E-2</c:v>
                </c:pt>
                <c:pt idx="358">
                  <c:v>2.9584420926338322E-2</c:v>
                </c:pt>
                <c:pt idx="359">
                  <c:v>3.7153807550563384E-2</c:v>
                </c:pt>
                <c:pt idx="360">
                  <c:v>4.6033350770799272E-2</c:v>
                </c:pt>
                <c:pt idx="361">
                  <c:v>3.7343209479621234E-2</c:v>
                </c:pt>
                <c:pt idx="362">
                  <c:v>4.862606424687424E-2</c:v>
                </c:pt>
                <c:pt idx="363">
                  <c:v>4.4279947299968779E-2</c:v>
                </c:pt>
                <c:pt idx="364">
                  <c:v>4.5477580933554161E-2</c:v>
                </c:pt>
                <c:pt idx="365">
                  <c:v>2.3662631752455043E-2</c:v>
                </c:pt>
                <c:pt idx="366">
                  <c:v>2.3318882108890181E-2</c:v>
                </c:pt>
                <c:pt idx="367">
                  <c:v>2.7019530658030432E-2</c:v>
                </c:pt>
                <c:pt idx="368">
                  <c:v>2.7372724935079085E-2</c:v>
                </c:pt>
                <c:pt idx="369">
                  <c:v>1.9239659737733266E-2</c:v>
                </c:pt>
                <c:pt idx="370">
                  <c:v>2.2219708239900337E-2</c:v>
                </c:pt>
                <c:pt idx="371">
                  <c:v>2.7147869263771478E-2</c:v>
                </c:pt>
                <c:pt idx="372">
                  <c:v>2.407232366858662E-2</c:v>
                </c:pt>
                <c:pt idx="373">
                  <c:v>2.9528755318002156E-2</c:v>
                </c:pt>
                <c:pt idx="374">
                  <c:v>2.2197263532737717E-2</c:v>
                </c:pt>
                <c:pt idx="375">
                  <c:v>2.7588790129467345E-2</c:v>
                </c:pt>
                <c:pt idx="376">
                  <c:v>2.4794871572122013E-2</c:v>
                </c:pt>
                <c:pt idx="377">
                  <c:v>2.5138926318181022E-2</c:v>
                </c:pt>
                <c:pt idx="378">
                  <c:v>7.7487229319627995E-2</c:v>
                </c:pt>
                <c:pt idx="379">
                  <c:v>6.703273528163875E-2</c:v>
                </c:pt>
                <c:pt idx="380">
                  <c:v>4.3600797388066048E-2</c:v>
                </c:pt>
                <c:pt idx="381">
                  <c:v>4.8787023669048565E-2</c:v>
                </c:pt>
                <c:pt idx="382">
                  <c:v>4.0339252729408519E-2</c:v>
                </c:pt>
                <c:pt idx="383">
                  <c:v>2.8099475764615467E-2</c:v>
                </c:pt>
                <c:pt idx="384">
                  <c:v>3.1594652237901477E-2</c:v>
                </c:pt>
                <c:pt idx="385">
                  <c:v>2.9472343642790309E-2</c:v>
                </c:pt>
                <c:pt idx="386">
                  <c:v>5.1011749561654773E-2</c:v>
                </c:pt>
                <c:pt idx="387">
                  <c:v>4.8904128952786528E-2</c:v>
                </c:pt>
                <c:pt idx="388">
                  <c:v>4.9393447401299355E-2</c:v>
                </c:pt>
                <c:pt idx="389">
                  <c:v>3.4819115363518942E-2</c:v>
                </c:pt>
                <c:pt idx="390">
                  <c:v>2.3593910924194141E-2</c:v>
                </c:pt>
                <c:pt idx="391">
                  <c:v>4.0725421710698408E-2</c:v>
                </c:pt>
                <c:pt idx="392">
                  <c:v>4.9748062165244133E-2</c:v>
                </c:pt>
                <c:pt idx="393">
                  <c:v>4.9677309009054406E-2</c:v>
                </c:pt>
                <c:pt idx="394">
                  <c:v>6.4896011987580729E-2</c:v>
                </c:pt>
                <c:pt idx="395">
                  <c:v>7.3994623778015689E-2</c:v>
                </c:pt>
                <c:pt idx="396">
                  <c:v>3.1619710091420533E-2</c:v>
                </c:pt>
                <c:pt idx="397">
                  <c:v>4.9054161467664316E-2</c:v>
                </c:pt>
                <c:pt idx="398">
                  <c:v>4.0312987681386366E-2</c:v>
                </c:pt>
                <c:pt idx="399">
                  <c:v>4.1276665095383143E-2</c:v>
                </c:pt>
                <c:pt idx="400">
                  <c:v>3.8504792850835592E-2</c:v>
                </c:pt>
                <c:pt idx="401">
                  <c:v>4.8966366055030686E-2</c:v>
                </c:pt>
                <c:pt idx="402">
                  <c:v>5.8668252385096903E-2</c:v>
                </c:pt>
                <c:pt idx="403">
                  <c:v>5.2462653781540559E-2</c:v>
                </c:pt>
                <c:pt idx="404">
                  <c:v>6.3623242214004616E-2</c:v>
                </c:pt>
                <c:pt idx="405">
                  <c:v>5.69488037511688E-2</c:v>
                </c:pt>
                <c:pt idx="406">
                  <c:v>1.5491190251660585E-2</c:v>
                </c:pt>
                <c:pt idx="407">
                  <c:v>2.9813151318203262E-2</c:v>
                </c:pt>
                <c:pt idx="408">
                  <c:v>2.5561726198054014E-2</c:v>
                </c:pt>
                <c:pt idx="409">
                  <c:v>2.5674598772215694E-2</c:v>
                </c:pt>
                <c:pt idx="410">
                  <c:v>2.2727268598791293E-2</c:v>
                </c:pt>
                <c:pt idx="411">
                  <c:v>2.2864724744510095E-2</c:v>
                </c:pt>
                <c:pt idx="412">
                  <c:v>2.1308466673310746E-2</c:v>
                </c:pt>
                <c:pt idx="413">
                  <c:v>1.5096431173768412E-2</c:v>
                </c:pt>
                <c:pt idx="414">
                  <c:v>2.8342660797773655E-2</c:v>
                </c:pt>
                <c:pt idx="415">
                  <c:v>2.7711639498610406E-2</c:v>
                </c:pt>
                <c:pt idx="416">
                  <c:v>2.991590801956278E-2</c:v>
                </c:pt>
                <c:pt idx="417">
                  <c:v>3.0006952015128235E-2</c:v>
                </c:pt>
                <c:pt idx="418">
                  <c:v>3.0866169381423312E-2</c:v>
                </c:pt>
                <c:pt idx="419">
                  <c:v>3.0288995988184107E-2</c:v>
                </c:pt>
                <c:pt idx="420">
                  <c:v>2.3172711687337071E-2</c:v>
                </c:pt>
                <c:pt idx="421">
                  <c:v>2.4621336495888681E-2</c:v>
                </c:pt>
                <c:pt idx="422">
                  <c:v>2.7570860948938094E-2</c:v>
                </c:pt>
                <c:pt idx="423">
                  <c:v>2.6559155896069286E-2</c:v>
                </c:pt>
                <c:pt idx="424">
                  <c:v>2.610304835215399E-2</c:v>
                </c:pt>
                <c:pt idx="425">
                  <c:v>2.8317430760074491E-2</c:v>
                </c:pt>
                <c:pt idx="426">
                  <c:v>1.9871145449723421E-2</c:v>
                </c:pt>
                <c:pt idx="427">
                  <c:v>1.9570772832832067E-2</c:v>
                </c:pt>
                <c:pt idx="428">
                  <c:v>1.8151150662251654E-2</c:v>
                </c:pt>
                <c:pt idx="429">
                  <c:v>2.5330737469171624E-2</c:v>
                </c:pt>
                <c:pt idx="430">
                  <c:v>2.3921379622224761E-2</c:v>
                </c:pt>
                <c:pt idx="431">
                  <c:v>1.7794232359978991E-2</c:v>
                </c:pt>
                <c:pt idx="432">
                  <c:v>2.2092437355033249E-2</c:v>
                </c:pt>
                <c:pt idx="433">
                  <c:v>2.0415218278181959E-2</c:v>
                </c:pt>
                <c:pt idx="434">
                  <c:v>2.1144380971888962E-2</c:v>
                </c:pt>
                <c:pt idx="435">
                  <c:v>2.7723235501123673E-2</c:v>
                </c:pt>
                <c:pt idx="436">
                  <c:v>2.7844506366602823E-2</c:v>
                </c:pt>
                <c:pt idx="437">
                  <c:v>2.9644802869523354E-2</c:v>
                </c:pt>
                <c:pt idx="438">
                  <c:v>2.4054378053896402E-2</c:v>
                </c:pt>
                <c:pt idx="439">
                  <c:v>4.273006196149242E-2</c:v>
                </c:pt>
                <c:pt idx="440">
                  <c:v>7.392877879010154E-2</c:v>
                </c:pt>
                <c:pt idx="441">
                  <c:v>3.7243330762782904E-2</c:v>
                </c:pt>
                <c:pt idx="442">
                  <c:v>3.3955268641949594E-2</c:v>
                </c:pt>
                <c:pt idx="443">
                  <c:v>4.2961128419167043E-2</c:v>
                </c:pt>
                <c:pt idx="444">
                  <c:v>7.302342791625889E-2</c:v>
                </c:pt>
                <c:pt idx="445">
                  <c:v>2.7806127883916825E-2</c:v>
                </c:pt>
                <c:pt idx="446">
                  <c:v>1.4599615773470164E-2</c:v>
                </c:pt>
                <c:pt idx="447">
                  <c:v>1.8484800741444866E-2</c:v>
                </c:pt>
                <c:pt idx="448">
                  <c:v>1.9675470534298651E-2</c:v>
                </c:pt>
                <c:pt idx="449">
                  <c:v>2.5432838320829466E-2</c:v>
                </c:pt>
                <c:pt idx="450">
                  <c:v>3.228181781091969E-2</c:v>
                </c:pt>
                <c:pt idx="451">
                  <c:v>2.4545178491102434E-2</c:v>
                </c:pt>
                <c:pt idx="452">
                  <c:v>1.9941477148958893E-2</c:v>
                </c:pt>
                <c:pt idx="453">
                  <c:v>2.0826349102417197E-2</c:v>
                </c:pt>
                <c:pt idx="454">
                  <c:v>2.130456313140457E-2</c:v>
                </c:pt>
                <c:pt idx="455">
                  <c:v>2.2255495558838712E-2</c:v>
                </c:pt>
                <c:pt idx="456">
                  <c:v>2.2484079426897809E-2</c:v>
                </c:pt>
                <c:pt idx="457">
                  <c:v>3.3204973820410232E-2</c:v>
                </c:pt>
                <c:pt idx="458">
                  <c:v>2.3396938945499855E-2</c:v>
                </c:pt>
                <c:pt idx="459">
                  <c:v>2.7013758108550837E-2</c:v>
                </c:pt>
                <c:pt idx="460">
                  <c:v>2.0217882908235965E-2</c:v>
                </c:pt>
                <c:pt idx="461">
                  <c:v>3.0401198355384532E-2</c:v>
                </c:pt>
                <c:pt idx="462">
                  <c:v>2.6024915449694586E-2</c:v>
                </c:pt>
                <c:pt idx="463">
                  <c:v>2.3848211622505423E-2</c:v>
                </c:pt>
                <c:pt idx="464">
                  <c:v>2.6351106771322932E-2</c:v>
                </c:pt>
                <c:pt idx="465">
                  <c:v>3.2856056504392259E-2</c:v>
                </c:pt>
                <c:pt idx="466">
                  <c:v>2.0218701799111369E-2</c:v>
                </c:pt>
                <c:pt idx="467">
                  <c:v>2.0284517571884986E-2</c:v>
                </c:pt>
                <c:pt idx="468">
                  <c:v>1.9734032930703308E-2</c:v>
                </c:pt>
                <c:pt idx="469">
                  <c:v>2.3721880214432084E-2</c:v>
                </c:pt>
                <c:pt idx="470">
                  <c:v>2.5084153759248943E-2</c:v>
                </c:pt>
                <c:pt idx="471">
                  <c:v>2.3405395678412762E-2</c:v>
                </c:pt>
                <c:pt idx="472">
                  <c:v>2.3415354857941315E-2</c:v>
                </c:pt>
                <c:pt idx="473">
                  <c:v>2.2297868906274575E-2</c:v>
                </c:pt>
                <c:pt idx="474">
                  <c:v>2.5347014425564088E-2</c:v>
                </c:pt>
                <c:pt idx="475">
                  <c:v>2.9020146693018709E-2</c:v>
                </c:pt>
                <c:pt idx="476">
                  <c:v>2.4880836796388483E-2</c:v>
                </c:pt>
                <c:pt idx="477">
                  <c:v>3.0010507579717721E-2</c:v>
                </c:pt>
                <c:pt idx="478">
                  <c:v>2.6424260561755886E-2</c:v>
                </c:pt>
                <c:pt idx="479">
                  <c:v>3.8566585468585469E-2</c:v>
                </c:pt>
                <c:pt idx="480">
                  <c:v>3.8124278219018433E-2</c:v>
                </c:pt>
                <c:pt idx="481">
                  <c:v>2.6505984637050312E-2</c:v>
                </c:pt>
                <c:pt idx="482">
                  <c:v>2.4893445012243158E-2</c:v>
                </c:pt>
                <c:pt idx="483">
                  <c:v>2.1660307218455431E-2</c:v>
                </c:pt>
                <c:pt idx="484">
                  <c:v>2.5163752782778003E-2</c:v>
                </c:pt>
                <c:pt idx="485">
                  <c:v>3.4940108537068103E-2</c:v>
                </c:pt>
                <c:pt idx="486">
                  <c:v>3.8849580078004084E-2</c:v>
                </c:pt>
                <c:pt idx="487">
                  <c:v>1.7401674823609662E-2</c:v>
                </c:pt>
                <c:pt idx="488">
                  <c:v>2.0832486325802618E-2</c:v>
                </c:pt>
                <c:pt idx="489">
                  <c:v>2.4280737174532364E-2</c:v>
                </c:pt>
                <c:pt idx="490">
                  <c:v>2.3081026426137852E-2</c:v>
                </c:pt>
                <c:pt idx="491">
                  <c:v>1.3243700198530033E-2</c:v>
                </c:pt>
                <c:pt idx="492">
                  <c:v>1.6289101802597291E-2</c:v>
                </c:pt>
                <c:pt idx="493">
                  <c:v>2.3875628184193337E-2</c:v>
                </c:pt>
                <c:pt idx="494">
                  <c:v>2.0890097411226875E-2</c:v>
                </c:pt>
                <c:pt idx="495">
                  <c:v>2.0678785706179426E-2</c:v>
                </c:pt>
                <c:pt idx="496">
                  <c:v>1.9526787530934137E-2</c:v>
                </c:pt>
                <c:pt idx="497">
                  <c:v>3.306409127782358E-2</c:v>
                </c:pt>
                <c:pt idx="498">
                  <c:v>2.5436294890510948E-2</c:v>
                </c:pt>
                <c:pt idx="499">
                  <c:v>3.0089870211142202E-2</c:v>
                </c:pt>
                <c:pt idx="500">
                  <c:v>1.7891351230038842E-2</c:v>
                </c:pt>
                <c:pt idx="501">
                  <c:v>5.2346902290076339E-2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6029952"/>
        <c:axId val="-626034304"/>
      </c:lineChart>
      <c:catAx>
        <c:axId val="-626029952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34304"/>
        <c:crosses val="autoZero"/>
        <c:auto val="1"/>
        <c:lblAlgn val="ctr"/>
        <c:lblOffset val="100"/>
        <c:noMultiLvlLbl val="0"/>
      </c:catAx>
      <c:valAx>
        <c:axId val="-62603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[$€-2]\ * #,##0.00_);_([$€-2]\ * \(#,##0.00\);_([$€-2]\ 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029952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Relationship Id="rId6" Type="http://schemas.openxmlformats.org/officeDocument/2006/relationships/image" Target="../media/image19.jpeg"/><Relationship Id="rId5" Type="http://schemas.openxmlformats.org/officeDocument/2006/relationships/image" Target="../media/image12.jpeg"/><Relationship Id="rId4" Type="http://schemas.openxmlformats.org/officeDocument/2006/relationships/image" Target="../media/image18.jpe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0.10334</cdr:x>
      <cdr:y>0.73953</cdr:y>
    </cdr:from>
    <cdr:to>
      <cdr:x>0.23183</cdr:x>
      <cdr:y>0.9211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 cstate="print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882484" y="3028824"/>
          <a:ext cx="1097256" cy="743649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cdr:spPr>
    </cdr:pic>
  </cdr:relSizeAnchor>
  <cdr:relSizeAnchor xmlns:cdr="http://schemas.openxmlformats.org/drawingml/2006/chartDrawing">
    <cdr:from>
      <cdr:x>0.24611</cdr:x>
      <cdr:y>0.73953</cdr:y>
    </cdr:from>
    <cdr:to>
      <cdr:x>0.3746</cdr:x>
      <cdr:y>0.9172</cdr:y>
    </cdr:to>
    <cdr:pic>
      <cdr:nvPicPr>
        <cdr:cNvPr id="3" name="Picture 2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 cstate="print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2101675" y="3028808"/>
          <a:ext cx="1097280" cy="72767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cdr:spPr>
    </cdr:pic>
  </cdr:relSizeAnchor>
  <cdr:relSizeAnchor xmlns:cdr="http://schemas.openxmlformats.org/drawingml/2006/chartDrawing">
    <cdr:from>
      <cdr:x>0.3978</cdr:x>
      <cdr:y>0.73953</cdr:y>
    </cdr:from>
    <cdr:to>
      <cdr:x>0.52629</cdr:x>
      <cdr:y>0.9172</cdr:y>
    </cdr:to>
    <cdr:pic>
      <cdr:nvPicPr>
        <cdr:cNvPr id="4" name="Picture 3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 cstate="print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3397075" y="3028808"/>
          <a:ext cx="1097280" cy="72767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cdr:spPr>
    </cdr:pic>
  </cdr:relSizeAnchor>
  <cdr:relSizeAnchor xmlns:cdr="http://schemas.openxmlformats.org/drawingml/2006/chartDrawing">
    <cdr:from>
      <cdr:x>0.54057</cdr:x>
      <cdr:y>0.73953</cdr:y>
    </cdr:from>
    <cdr:to>
      <cdr:x>0.66906</cdr:x>
      <cdr:y>0.9172</cdr:y>
    </cdr:to>
    <cdr:pic>
      <cdr:nvPicPr>
        <cdr:cNvPr id="5" name="Picture 4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4" cstate="print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4616275" y="3028808"/>
          <a:ext cx="1097280" cy="72767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cdr:spPr>
    </cdr:pic>
  </cdr:relSizeAnchor>
  <cdr:relSizeAnchor xmlns:cdr="http://schemas.openxmlformats.org/drawingml/2006/chartDrawing">
    <cdr:from>
      <cdr:x>0.69226</cdr:x>
      <cdr:y>0.73953</cdr:y>
    </cdr:from>
    <cdr:to>
      <cdr:x>0.82076</cdr:x>
      <cdr:y>0.9172</cdr:y>
    </cdr:to>
    <cdr:pic>
      <cdr:nvPicPr>
        <cdr:cNvPr id="7" name="Picture 6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5" cstate="print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5911675" y="3028808"/>
          <a:ext cx="1097280" cy="72767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cdr:spPr>
    </cdr:pic>
  </cdr:relSizeAnchor>
  <cdr:relSizeAnchor xmlns:cdr="http://schemas.openxmlformats.org/drawingml/2006/chartDrawing">
    <cdr:from>
      <cdr:x>0.83507</cdr:x>
      <cdr:y>0.73953</cdr:y>
    </cdr:from>
    <cdr:to>
      <cdr:x>0.96356</cdr:x>
      <cdr:y>0.9172</cdr:y>
    </cdr:to>
    <cdr:pic>
      <cdr:nvPicPr>
        <cdr:cNvPr id="8" name="Picture 7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6" cstate="print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7131174" y="3028808"/>
          <a:ext cx="1097280" cy="72767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0.24266</cdr:x>
      <cdr:y>0.12703</cdr:y>
    </cdr:from>
    <cdr:to>
      <cdr:x>0.28618</cdr:x>
      <cdr:y>0.741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2124075" y="457203"/>
          <a:ext cx="381000" cy="220978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0.21654</cdr:x>
      <cdr:y>0.06351</cdr:y>
    </cdr:from>
    <cdr:to>
      <cdr:x>0.33351</cdr:x>
      <cdr:y>0.12647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895475" y="228600"/>
          <a:ext cx="1023894" cy="2266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00" dirty="0"/>
            <a:t>Incredibles</a:t>
          </a:r>
        </a:p>
      </cdr:txBody>
    </cdr:sp>
  </cdr:relSizeAnchor>
  <cdr:relSizeAnchor xmlns:cdr="http://schemas.openxmlformats.org/drawingml/2006/chartDrawing">
    <cdr:from>
      <cdr:x>0.46028</cdr:x>
      <cdr:y>0.12703</cdr:y>
    </cdr:from>
    <cdr:to>
      <cdr:x>0.50381</cdr:x>
      <cdr:y>0.741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4029075" y="457203"/>
          <a:ext cx="381000" cy="220978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0.42546</cdr:x>
      <cdr:y>0.06351</cdr:y>
    </cdr:from>
    <cdr:to>
      <cdr:x>0.54242</cdr:x>
      <cdr:y>0.12647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3724275" y="228600"/>
          <a:ext cx="1023807" cy="2266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Nightmare</a:t>
          </a:r>
        </a:p>
      </cdr:txBody>
    </cdr:sp>
  </cdr:relSizeAnchor>
  <cdr:relSizeAnchor xmlns:cdr="http://schemas.openxmlformats.org/drawingml/2006/chartDrawing">
    <cdr:from>
      <cdr:x>0.56474</cdr:x>
      <cdr:y>0.12703</cdr:y>
    </cdr:from>
    <cdr:to>
      <cdr:x>0.60827</cdr:x>
      <cdr:y>0.741</cdr:y>
    </cdr:to>
    <cdr:sp macro="" textlink="">
      <cdr:nvSpPr>
        <cdr:cNvPr id="7" name="Rectangle 6"/>
        <cdr:cNvSpPr/>
      </cdr:nvSpPr>
      <cdr:spPr>
        <a:xfrm xmlns:a="http://schemas.openxmlformats.org/drawingml/2006/main">
          <a:off x="4943475" y="457203"/>
          <a:ext cx="381000" cy="220978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0.53863</cdr:x>
      <cdr:y>0.06351</cdr:y>
    </cdr:from>
    <cdr:to>
      <cdr:x>0.65559</cdr:x>
      <cdr:y>0.12648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4714875" y="228600"/>
          <a:ext cx="1023806" cy="2266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Frozen</a:t>
          </a:r>
        </a:p>
      </cdr:txBody>
    </cdr:sp>
  </cdr:relSizeAnchor>
  <cdr:relSizeAnchor xmlns:cdr="http://schemas.openxmlformats.org/drawingml/2006/chartDrawing">
    <cdr:from>
      <cdr:x>0.65119</cdr:x>
      <cdr:y>0.12703</cdr:y>
    </cdr:from>
    <cdr:to>
      <cdr:x>0.67679</cdr:x>
      <cdr:y>0.741</cdr:y>
    </cdr:to>
    <cdr:sp macro="" textlink="">
      <cdr:nvSpPr>
        <cdr:cNvPr id="9" name="Rectangle 8"/>
        <cdr:cNvSpPr/>
      </cdr:nvSpPr>
      <cdr:spPr>
        <a:xfrm xmlns:a="http://schemas.openxmlformats.org/drawingml/2006/main">
          <a:off x="5700175" y="457200"/>
          <a:ext cx="224089" cy="22098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0.63439</cdr:x>
      <cdr:y>0.06351</cdr:y>
    </cdr:from>
    <cdr:to>
      <cdr:x>0.75135</cdr:x>
      <cdr:y>0.12647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5553075" y="228600"/>
          <a:ext cx="1023806" cy="2266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Mulan</a:t>
          </a:r>
        </a:p>
      </cdr:txBody>
    </cdr:sp>
  </cdr:relSizeAnchor>
  <cdr:relSizeAnchor xmlns:cdr="http://schemas.openxmlformats.org/drawingml/2006/chartDrawing">
    <cdr:from>
      <cdr:x>0.73014</cdr:x>
      <cdr:y>0.12703</cdr:y>
    </cdr:from>
    <cdr:to>
      <cdr:x>0.77367</cdr:x>
      <cdr:y>0.741</cdr:y>
    </cdr:to>
    <cdr:sp macro="" textlink="">
      <cdr:nvSpPr>
        <cdr:cNvPr id="11" name="Rectangle 10"/>
        <cdr:cNvSpPr/>
      </cdr:nvSpPr>
      <cdr:spPr>
        <a:xfrm xmlns:a="http://schemas.openxmlformats.org/drawingml/2006/main">
          <a:off x="6391275" y="457203"/>
          <a:ext cx="381000" cy="220978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0.67791</cdr:x>
      <cdr:y>0.06351</cdr:y>
    </cdr:from>
    <cdr:to>
      <cdr:x>0.8259</cdr:x>
      <cdr:y>0.12648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5934075" y="228600"/>
          <a:ext cx="1295400" cy="2266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/>
            <a:t>Beauty &amp; the Beast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0.93906</cdr:x>
      <cdr:y>0.12703</cdr:y>
    </cdr:from>
    <cdr:to>
      <cdr:x>0.97388</cdr:x>
      <cdr:y>0.741</cdr:y>
    </cdr:to>
    <cdr:sp macro="" textlink="">
      <cdr:nvSpPr>
        <cdr:cNvPr id="13" name="Rectangle 12"/>
        <cdr:cNvSpPr/>
      </cdr:nvSpPr>
      <cdr:spPr>
        <a:xfrm xmlns:a="http://schemas.openxmlformats.org/drawingml/2006/main">
          <a:off x="8220075" y="457203"/>
          <a:ext cx="304800" cy="220978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0.91998</cdr:x>
      <cdr:y>0.06351</cdr:y>
    </cdr:from>
    <cdr:to>
      <cdr:x>1</cdr:x>
      <cdr:y>0.12647</cdr:y>
    </cdr:to>
    <cdr:sp macro="" textlink="">
      <cdr:nvSpPr>
        <cdr:cNvPr id="14" name="TextBox 1"/>
        <cdr:cNvSpPr txBox="1"/>
      </cdr:nvSpPr>
      <cdr:spPr>
        <a:xfrm xmlns:a="http://schemas.openxmlformats.org/drawingml/2006/main">
          <a:off x="8053033" y="228600"/>
          <a:ext cx="700432" cy="2266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/>
            <a:t>Lion King</a:t>
          </a:r>
          <a:endParaRPr lang="en-US" sz="10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0.22602</cdr:x>
      <cdr:y>0.12056</cdr:y>
    </cdr:from>
    <cdr:to>
      <cdr:x>0.2695</cdr:x>
      <cdr:y>0.75432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1980639" y="457191"/>
          <a:ext cx="381001" cy="240336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0.19124</cdr:x>
      <cdr:y>0.06028</cdr:y>
    </cdr:from>
    <cdr:to>
      <cdr:x>0.30817</cdr:x>
      <cdr:y>0.12319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675840" y="228600"/>
          <a:ext cx="1024658" cy="2385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Incredibles</a:t>
          </a:r>
        </a:p>
      </cdr:txBody>
    </cdr:sp>
  </cdr:relSizeAnchor>
  <cdr:relSizeAnchor xmlns:cdr="http://schemas.openxmlformats.org/drawingml/2006/chartDrawing">
    <cdr:from>
      <cdr:x>0.44341</cdr:x>
      <cdr:y>0.12056</cdr:y>
    </cdr:from>
    <cdr:to>
      <cdr:x>0.4782</cdr:x>
      <cdr:y>0.75432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3885639" y="457191"/>
          <a:ext cx="304801" cy="240336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0.40863</cdr:x>
      <cdr:y>0.06028</cdr:y>
    </cdr:from>
    <cdr:to>
      <cdr:x>0.52556</cdr:x>
      <cdr:y>0.12319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3580840" y="228600"/>
          <a:ext cx="1024658" cy="2385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Nightmare</a:t>
          </a:r>
        </a:p>
      </cdr:txBody>
    </cdr:sp>
  </cdr:relSizeAnchor>
  <cdr:relSizeAnchor xmlns:cdr="http://schemas.openxmlformats.org/drawingml/2006/chartDrawing">
    <cdr:from>
      <cdr:x>0.54776</cdr:x>
      <cdr:y>0.12056</cdr:y>
    </cdr:from>
    <cdr:to>
      <cdr:x>0.58254</cdr:x>
      <cdr:y>0.7511</cdr:y>
    </cdr:to>
    <cdr:sp macro="" textlink="">
      <cdr:nvSpPr>
        <cdr:cNvPr id="6" name="Rectangle 5"/>
        <cdr:cNvSpPr/>
      </cdr:nvSpPr>
      <cdr:spPr>
        <a:xfrm xmlns:a="http://schemas.openxmlformats.org/drawingml/2006/main">
          <a:off x="4800040" y="457191"/>
          <a:ext cx="304800" cy="239115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0.53037</cdr:x>
      <cdr:y>0.06028</cdr:y>
    </cdr:from>
    <cdr:to>
      <cdr:x>0.6473</cdr:x>
      <cdr:y>0.12319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4647640" y="228600"/>
          <a:ext cx="1024658" cy="2385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Frozen</a:t>
          </a:r>
        </a:p>
      </cdr:txBody>
    </cdr:sp>
  </cdr:relSizeAnchor>
  <cdr:relSizeAnchor xmlns:cdr="http://schemas.openxmlformats.org/drawingml/2006/chartDrawing">
    <cdr:from>
      <cdr:x>0.63494</cdr:x>
      <cdr:y>0.12056</cdr:y>
    </cdr:from>
    <cdr:to>
      <cdr:x>0.6695</cdr:x>
      <cdr:y>0.7511</cdr:y>
    </cdr:to>
    <cdr:sp macro="" textlink="">
      <cdr:nvSpPr>
        <cdr:cNvPr id="8" name="Rectangle 7"/>
        <cdr:cNvSpPr/>
      </cdr:nvSpPr>
      <cdr:spPr>
        <a:xfrm xmlns:a="http://schemas.openxmlformats.org/drawingml/2006/main">
          <a:off x="5563979" y="457191"/>
          <a:ext cx="302861" cy="239115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0.61733</cdr:x>
      <cdr:y>0.06028</cdr:y>
    </cdr:from>
    <cdr:to>
      <cdr:x>0.73426</cdr:x>
      <cdr:y>0.12319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5409640" y="228600"/>
          <a:ext cx="1024658" cy="2385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Mulan</a:t>
          </a:r>
        </a:p>
      </cdr:txBody>
    </cdr:sp>
  </cdr:relSizeAnchor>
  <cdr:relSizeAnchor xmlns:cdr="http://schemas.openxmlformats.org/drawingml/2006/chartDrawing">
    <cdr:from>
      <cdr:x>0.72168</cdr:x>
      <cdr:y>0.12056</cdr:y>
    </cdr:from>
    <cdr:to>
      <cdr:x>0.75782</cdr:x>
      <cdr:y>0.7511</cdr:y>
    </cdr:to>
    <cdr:sp macro="" textlink="">
      <cdr:nvSpPr>
        <cdr:cNvPr id="10" name="Rectangle 9"/>
        <cdr:cNvSpPr/>
      </cdr:nvSpPr>
      <cdr:spPr>
        <a:xfrm xmlns:a="http://schemas.openxmlformats.org/drawingml/2006/main">
          <a:off x="6324040" y="457191"/>
          <a:ext cx="316737" cy="239115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0.6782</cdr:x>
      <cdr:y>0.06028</cdr:y>
    </cdr:from>
    <cdr:to>
      <cdr:x>0.81236</cdr:x>
      <cdr:y>0.12319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5943040" y="228600"/>
          <a:ext cx="1175644" cy="2385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/>
            <a:t>Beauty &amp; the Beast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0.93907</cdr:x>
      <cdr:y>0.12056</cdr:y>
    </cdr:from>
    <cdr:to>
      <cdr:x>0.97385</cdr:x>
      <cdr:y>0.75271</cdr:y>
    </cdr:to>
    <cdr:sp macro="" textlink="">
      <cdr:nvSpPr>
        <cdr:cNvPr id="12" name="Rectangle 11"/>
        <cdr:cNvSpPr/>
      </cdr:nvSpPr>
      <cdr:spPr>
        <a:xfrm xmlns:a="http://schemas.openxmlformats.org/drawingml/2006/main">
          <a:off x="8229040" y="457191"/>
          <a:ext cx="304801" cy="239725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>
              <a:lumMod val="65000"/>
              <a:lumOff val="35000"/>
            </a:schemeClr>
          </a:solidFill>
          <a:prstDash val="dash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0.90428</cdr:x>
      <cdr:y>0.06028</cdr:y>
    </cdr:from>
    <cdr:to>
      <cdr:x>1</cdr:x>
      <cdr:y>0.12319</cdr:y>
    </cdr:to>
    <cdr:sp macro="" textlink="">
      <cdr:nvSpPr>
        <cdr:cNvPr id="24" name="TextBox 1"/>
        <cdr:cNvSpPr txBox="1"/>
      </cdr:nvSpPr>
      <cdr:spPr>
        <a:xfrm xmlns:a="http://schemas.openxmlformats.org/drawingml/2006/main">
          <a:off x="7924206" y="228600"/>
          <a:ext cx="838794" cy="2385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000" dirty="0"/>
            <a:t>Lion</a:t>
          </a:r>
          <a:r>
            <a:rPr lang="en-US" sz="1000" baseline="0" dirty="0"/>
            <a:t> King</a:t>
          </a:r>
          <a:endParaRPr lang="en-US" sz="10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0.18933</cdr:x>
      <cdr:y>0.43912</cdr:y>
    </cdr:from>
    <cdr:to>
      <cdr:x>0.20589</cdr:x>
      <cdr:y>0.47208</cdr:y>
    </cdr:to>
    <cdr:sp macro="" textlink="">
      <cdr:nvSpPr>
        <cdr:cNvPr id="2" name="Oval 1"/>
        <cdr:cNvSpPr/>
      </cdr:nvSpPr>
      <cdr:spPr>
        <a:xfrm xmlns:a="http://schemas.openxmlformats.org/drawingml/2006/main">
          <a:off x="1558092" y="1006031"/>
          <a:ext cx="136282" cy="75511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0.15266</cdr:x>
      <cdr:y>0.19025</cdr:y>
    </cdr:from>
    <cdr:to>
      <cdr:x>0.27573</cdr:x>
      <cdr:y>0.33937</cdr:y>
    </cdr:to>
    <cdr:sp macro="" textlink="">
      <cdr:nvSpPr>
        <cdr:cNvPr id="3" name="TextBox 4"/>
        <cdr:cNvSpPr txBox="1"/>
      </cdr:nvSpPr>
      <cdr:spPr>
        <a:xfrm xmlns:a="http://schemas.openxmlformats.org/drawingml/2006/main">
          <a:off x="1256350" y="435851"/>
          <a:ext cx="1012817" cy="34165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2449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84899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7348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69798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12247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54697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971468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39596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solidFill>
                <a:srgbClr val="FF0000"/>
              </a:solidFill>
            </a:rPr>
            <a:t>Mother’s Day Sale</a:t>
          </a:r>
        </a:p>
        <a:p xmlns:a="http://schemas.openxmlformats.org/drawingml/2006/main">
          <a:r>
            <a:rPr lang="en-US" sz="1200" b="1" dirty="0" smtClean="0">
              <a:solidFill>
                <a:srgbClr val="FF0000"/>
              </a:solidFill>
            </a:rPr>
            <a:t>50% OFF</a:t>
          </a:r>
          <a:endParaRPr lang="en-US" sz="120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0.37267</cdr:x>
      <cdr:y>0.18569</cdr:y>
    </cdr:from>
    <cdr:to>
      <cdr:x>0.38806</cdr:x>
      <cdr:y>0.21646</cdr:y>
    </cdr:to>
    <cdr:sp macro="" textlink="">
      <cdr:nvSpPr>
        <cdr:cNvPr id="6" name="Oval 5"/>
        <cdr:cNvSpPr/>
      </cdr:nvSpPr>
      <cdr:spPr>
        <a:xfrm xmlns:a="http://schemas.openxmlformats.org/drawingml/2006/main">
          <a:off x="3066917" y="425425"/>
          <a:ext cx="126653" cy="70493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0.26387</cdr:x>
      <cdr:y>0.20174</cdr:y>
    </cdr:from>
    <cdr:to>
      <cdr:x>0.38806</cdr:x>
      <cdr:y>0.35088</cdr:y>
    </cdr:to>
    <cdr:sp macro="" textlink="">
      <cdr:nvSpPr>
        <cdr:cNvPr id="7" name="TextBox 26"/>
        <cdr:cNvSpPr txBox="1"/>
      </cdr:nvSpPr>
      <cdr:spPr>
        <a:xfrm xmlns:a="http://schemas.openxmlformats.org/drawingml/2006/main">
          <a:off x="2171536" y="462197"/>
          <a:ext cx="1022034" cy="34167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2449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84899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7348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69798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12247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54697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971468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39596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solidFill>
                <a:srgbClr val="FF0000"/>
              </a:solidFill>
            </a:rPr>
            <a:t>Attraction Sale</a:t>
          </a:r>
        </a:p>
        <a:p xmlns:a="http://schemas.openxmlformats.org/drawingml/2006/main">
          <a:r>
            <a:rPr lang="en-US" sz="1200" b="1" dirty="0" smtClean="0">
              <a:solidFill>
                <a:srgbClr val="FF0000"/>
              </a:solidFill>
            </a:rPr>
            <a:t>50% OFF</a:t>
          </a:r>
          <a:endParaRPr lang="en-US" sz="120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0.41341</cdr:x>
      <cdr:y>0.36002</cdr:y>
    </cdr:from>
    <cdr:to>
      <cdr:x>0.43116</cdr:x>
      <cdr:y>0.39518</cdr:y>
    </cdr:to>
    <cdr:sp macro="" textlink="">
      <cdr:nvSpPr>
        <cdr:cNvPr id="8" name="Oval 7"/>
        <cdr:cNvSpPr/>
      </cdr:nvSpPr>
      <cdr:spPr>
        <a:xfrm xmlns:a="http://schemas.openxmlformats.org/drawingml/2006/main">
          <a:off x="3402227" y="824796"/>
          <a:ext cx="146076" cy="80551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0.39564</cdr:x>
      <cdr:y>0.15845</cdr:y>
    </cdr:from>
    <cdr:to>
      <cdr:x>0.51983</cdr:x>
      <cdr:y>0.26497</cdr:y>
    </cdr:to>
    <cdr:sp macro="" textlink="">
      <cdr:nvSpPr>
        <cdr:cNvPr id="9" name="TextBox 27"/>
        <cdr:cNvSpPr txBox="1"/>
      </cdr:nvSpPr>
      <cdr:spPr>
        <a:xfrm xmlns:a="http://schemas.openxmlformats.org/drawingml/2006/main">
          <a:off x="3255923" y="410416"/>
          <a:ext cx="1022034" cy="2759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2449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84899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7348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69798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12247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54697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971468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39596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solidFill>
                <a:srgbClr val="FF0000"/>
              </a:solidFill>
            </a:rPr>
            <a:t>Pirate</a:t>
          </a:r>
        </a:p>
        <a:p xmlns:a="http://schemas.openxmlformats.org/drawingml/2006/main">
          <a:r>
            <a:rPr lang="en-US" sz="1200" b="1" dirty="0" smtClean="0">
              <a:solidFill>
                <a:srgbClr val="FF0000"/>
              </a:solidFill>
            </a:rPr>
            <a:t>50% OFF</a:t>
          </a:r>
          <a:endParaRPr lang="en-US" sz="120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0.47653</cdr:x>
      <cdr:y>0.46484</cdr:y>
    </cdr:from>
    <cdr:to>
      <cdr:x>0.49429</cdr:x>
      <cdr:y>0.5</cdr:y>
    </cdr:to>
    <cdr:sp macro="" textlink="">
      <cdr:nvSpPr>
        <cdr:cNvPr id="10" name="Oval 9"/>
        <cdr:cNvSpPr/>
      </cdr:nvSpPr>
      <cdr:spPr>
        <a:xfrm xmlns:a="http://schemas.openxmlformats.org/drawingml/2006/main">
          <a:off x="3921650" y="1064947"/>
          <a:ext cx="146157" cy="80551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0.4365</cdr:x>
      <cdr:y>0.31162</cdr:y>
    </cdr:from>
    <cdr:to>
      <cdr:x>0.58491</cdr:x>
      <cdr:y>0.41814</cdr:y>
    </cdr:to>
    <cdr:sp macro="" textlink="">
      <cdr:nvSpPr>
        <cdr:cNvPr id="11" name="TextBox 29"/>
        <cdr:cNvSpPr txBox="1"/>
      </cdr:nvSpPr>
      <cdr:spPr>
        <a:xfrm xmlns:a="http://schemas.openxmlformats.org/drawingml/2006/main">
          <a:off x="3592183" y="713918"/>
          <a:ext cx="1221355" cy="24403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2449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84899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7348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69798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12247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54697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971468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39596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solidFill>
                <a:srgbClr val="FF0000"/>
              </a:solidFill>
            </a:rPr>
            <a:t>Concession Sale</a:t>
          </a:r>
        </a:p>
        <a:p xmlns:a="http://schemas.openxmlformats.org/drawingml/2006/main">
          <a:r>
            <a:rPr lang="en-US" sz="1200" b="1" dirty="0" smtClean="0">
              <a:solidFill>
                <a:srgbClr val="FF0000"/>
              </a:solidFill>
            </a:rPr>
            <a:t>30% OFF</a:t>
          </a:r>
          <a:endParaRPr lang="en-US" sz="120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0.60185</cdr:x>
      <cdr:y>0.41379</cdr:y>
    </cdr:from>
    <cdr:to>
      <cdr:x>0.6196</cdr:x>
      <cdr:y>0.44895</cdr:y>
    </cdr:to>
    <cdr:sp macro="" textlink="">
      <cdr:nvSpPr>
        <cdr:cNvPr id="12" name="Oval 11"/>
        <cdr:cNvSpPr/>
      </cdr:nvSpPr>
      <cdr:spPr>
        <a:xfrm xmlns:a="http://schemas.openxmlformats.org/drawingml/2006/main">
          <a:off x="4952999" y="1071797"/>
          <a:ext cx="146075" cy="91072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0.56481</cdr:x>
      <cdr:y>0.14902</cdr:y>
    </cdr:from>
    <cdr:to>
      <cdr:x>0.71323</cdr:x>
      <cdr:y>0.29816</cdr:y>
    </cdr:to>
    <cdr:sp macro="" textlink="">
      <cdr:nvSpPr>
        <cdr:cNvPr id="13" name="TextBox 28"/>
        <cdr:cNvSpPr txBox="1"/>
      </cdr:nvSpPr>
      <cdr:spPr>
        <a:xfrm xmlns:a="http://schemas.openxmlformats.org/drawingml/2006/main">
          <a:off x="4648199" y="385997"/>
          <a:ext cx="1221438" cy="3863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2449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84899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7348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69798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12247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54697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971468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39596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solidFill>
                <a:srgbClr val="FF0000"/>
              </a:solidFill>
            </a:rPr>
            <a:t>New Year Item Sale</a:t>
          </a:r>
        </a:p>
        <a:p xmlns:a="http://schemas.openxmlformats.org/drawingml/2006/main">
          <a:r>
            <a:rPr lang="en-US" sz="1200" b="1" dirty="0">
              <a:solidFill>
                <a:srgbClr val="FF0000"/>
              </a:solidFill>
            </a:rPr>
            <a:t>5</a:t>
          </a:r>
          <a:r>
            <a:rPr lang="en-US" sz="1200" b="1" dirty="0" smtClean="0">
              <a:solidFill>
                <a:srgbClr val="FF0000"/>
              </a:solidFill>
            </a:rPr>
            <a:t>0% OFF</a:t>
          </a:r>
          <a:endParaRPr lang="en-US" sz="120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0.72222</cdr:x>
      <cdr:y>0.42238</cdr:y>
    </cdr:from>
    <cdr:to>
      <cdr:x>0.73997</cdr:x>
      <cdr:y>0.45755</cdr:y>
    </cdr:to>
    <cdr:sp macro="" textlink="">
      <cdr:nvSpPr>
        <cdr:cNvPr id="14" name="Oval 13"/>
        <cdr:cNvSpPr/>
      </cdr:nvSpPr>
      <cdr:spPr>
        <a:xfrm xmlns:a="http://schemas.openxmlformats.org/drawingml/2006/main">
          <a:off x="5943599" y="967669"/>
          <a:ext cx="146075" cy="80575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0.69825</cdr:x>
      <cdr:y>0.17474</cdr:y>
    </cdr:from>
    <cdr:to>
      <cdr:x>0.82244</cdr:x>
      <cdr:y>0.32388</cdr:y>
    </cdr:to>
    <cdr:sp macro="" textlink="">
      <cdr:nvSpPr>
        <cdr:cNvPr id="15" name="TextBox 30"/>
        <cdr:cNvSpPr txBox="1"/>
      </cdr:nvSpPr>
      <cdr:spPr>
        <a:xfrm xmlns:a="http://schemas.openxmlformats.org/drawingml/2006/main">
          <a:off x="5746282" y="400328"/>
          <a:ext cx="1022034" cy="34167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2449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84899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7348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69798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12247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54697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971468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39596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solidFill>
                <a:srgbClr val="FF0000"/>
              </a:solidFill>
            </a:rPr>
            <a:t>Attraction Sale</a:t>
          </a:r>
        </a:p>
        <a:p xmlns:a="http://schemas.openxmlformats.org/drawingml/2006/main">
          <a:r>
            <a:rPr lang="en-US" sz="1200" b="1" dirty="0">
              <a:solidFill>
                <a:srgbClr val="FF0000"/>
              </a:solidFill>
            </a:rPr>
            <a:t>3</a:t>
          </a:r>
          <a:r>
            <a:rPr lang="en-US" sz="1200" b="1" dirty="0" smtClean="0">
              <a:solidFill>
                <a:srgbClr val="FF0000"/>
              </a:solidFill>
            </a:rPr>
            <a:t>0% OFF</a:t>
          </a:r>
          <a:endParaRPr lang="en-US" sz="120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0.84259</cdr:x>
      <cdr:y>0.42649</cdr:y>
    </cdr:from>
    <cdr:to>
      <cdr:x>0.86035</cdr:x>
      <cdr:y>0.46166</cdr:y>
    </cdr:to>
    <cdr:sp macro="" textlink="">
      <cdr:nvSpPr>
        <cdr:cNvPr id="16" name="Oval 15"/>
        <cdr:cNvSpPr/>
      </cdr:nvSpPr>
      <cdr:spPr>
        <a:xfrm xmlns:a="http://schemas.openxmlformats.org/drawingml/2006/main">
          <a:off x="6934199" y="977098"/>
          <a:ext cx="146157" cy="8057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0.81481</cdr:x>
      <cdr:y>0.16594</cdr:y>
    </cdr:from>
    <cdr:to>
      <cdr:x>0.939</cdr:x>
      <cdr:y>0.31507</cdr:y>
    </cdr:to>
    <cdr:sp macro="" textlink="">
      <cdr:nvSpPr>
        <cdr:cNvPr id="17" name="TextBox 39"/>
        <cdr:cNvSpPr txBox="1"/>
      </cdr:nvSpPr>
      <cdr:spPr>
        <a:xfrm xmlns:a="http://schemas.openxmlformats.org/drawingml/2006/main">
          <a:off x="6705599" y="380168"/>
          <a:ext cx="1022034" cy="34165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2449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84899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7348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69798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12247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54697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971468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39596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>
              <a:solidFill>
                <a:srgbClr val="FF0000"/>
              </a:solidFill>
            </a:rPr>
            <a:t>Attraction Sale</a:t>
          </a:r>
        </a:p>
        <a:p xmlns:a="http://schemas.openxmlformats.org/drawingml/2006/main">
          <a:r>
            <a:rPr lang="en-US" sz="1200" b="1" dirty="0">
              <a:solidFill>
                <a:srgbClr val="FF0000"/>
              </a:solidFill>
            </a:rPr>
            <a:t>3</a:t>
          </a:r>
          <a:r>
            <a:rPr lang="en-US" sz="1200" b="1" dirty="0" smtClean="0">
              <a:solidFill>
                <a:srgbClr val="FF0000"/>
              </a:solidFill>
            </a:rPr>
            <a:t>0% OFF</a:t>
          </a:r>
          <a:endParaRPr lang="en-US" sz="1200" b="1" dirty="0">
            <a:solidFill>
              <a:srgbClr val="FF0000"/>
            </a:solidFill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0.24509</cdr:x>
      <cdr:y>0.21286</cdr:y>
    </cdr:from>
    <cdr:to>
      <cdr:x>0.24612</cdr:x>
      <cdr:y>0.78936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2257426" y="914401"/>
          <a:ext cx="9525" cy="247650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2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0.22578</cdr:x>
      <cdr:y>0.14234</cdr:y>
    </cdr:from>
    <cdr:to>
      <cdr:x>0.34988</cdr:x>
      <cdr:y>0.20682</cdr:y>
    </cdr:to>
    <cdr:sp macro="" textlink="">
      <cdr:nvSpPr>
        <cdr:cNvPr id="5" name="TextBox 41"/>
        <cdr:cNvSpPr txBox="1"/>
      </cdr:nvSpPr>
      <cdr:spPr>
        <a:xfrm xmlns:a="http://schemas.openxmlformats.org/drawingml/2006/main">
          <a:off x="2079625" y="611441"/>
          <a:ext cx="1143000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2449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84899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7348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69798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12247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54697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971468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39596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/>
            <a:t>Up2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0.40779</cdr:x>
      <cdr:y>0.2136</cdr:y>
    </cdr:from>
    <cdr:to>
      <cdr:x>0.40882</cdr:x>
      <cdr:y>0.7901</cdr:y>
    </cdr:to>
    <cdr:cxnSp macro="">
      <cdr:nvCxnSpPr>
        <cdr:cNvPr id="6" name="Straight Connector 5"/>
        <cdr:cNvCxnSpPr/>
      </cdr:nvCxnSpPr>
      <cdr:spPr>
        <a:xfrm xmlns:a="http://schemas.openxmlformats.org/drawingml/2006/main">
          <a:off x="3756025" y="917575"/>
          <a:ext cx="9525" cy="247650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2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0.38607</cdr:x>
      <cdr:y>0.14708</cdr:y>
    </cdr:from>
    <cdr:to>
      <cdr:x>0.51017</cdr:x>
      <cdr:y>0.21231</cdr:y>
    </cdr:to>
    <cdr:sp macro="" textlink="">
      <cdr:nvSpPr>
        <cdr:cNvPr id="7" name="TextBox 41"/>
        <cdr:cNvSpPr txBox="1"/>
      </cdr:nvSpPr>
      <cdr:spPr>
        <a:xfrm xmlns:a="http://schemas.openxmlformats.org/drawingml/2006/main">
          <a:off x="3556000" y="631825"/>
          <a:ext cx="1143000" cy="2802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/>
            <a:t>Up4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0.45846</cdr:x>
      <cdr:y>0.2136</cdr:y>
    </cdr:from>
    <cdr:to>
      <cdr:x>0.4595</cdr:x>
      <cdr:y>0.7901</cdr:y>
    </cdr:to>
    <cdr:cxnSp macro="">
      <cdr:nvCxnSpPr>
        <cdr:cNvPr id="8" name="Straight Connector 7"/>
        <cdr:cNvCxnSpPr/>
      </cdr:nvCxnSpPr>
      <cdr:spPr>
        <a:xfrm xmlns:a="http://schemas.openxmlformats.org/drawingml/2006/main">
          <a:off x="4222750" y="917575"/>
          <a:ext cx="9525" cy="247650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2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0.44088</cdr:x>
      <cdr:y>0.14708</cdr:y>
    </cdr:from>
    <cdr:to>
      <cdr:x>0.56498</cdr:x>
      <cdr:y>0.21231</cdr:y>
    </cdr:to>
    <cdr:sp macro="" textlink="">
      <cdr:nvSpPr>
        <cdr:cNvPr id="9" name="TextBox 41"/>
        <cdr:cNvSpPr txBox="1"/>
      </cdr:nvSpPr>
      <cdr:spPr>
        <a:xfrm xmlns:a="http://schemas.openxmlformats.org/drawingml/2006/main">
          <a:off x="4060825" y="631825"/>
          <a:ext cx="1143000" cy="2802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/>
            <a:t>Up5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0.5567</cdr:x>
      <cdr:y>0.20695</cdr:y>
    </cdr:from>
    <cdr:to>
      <cdr:x>0.55774</cdr:x>
      <cdr:y>0.78344</cdr:y>
    </cdr:to>
    <cdr:cxnSp macro="">
      <cdr:nvCxnSpPr>
        <cdr:cNvPr id="10" name="Straight Connector 9"/>
        <cdr:cNvCxnSpPr/>
      </cdr:nvCxnSpPr>
      <cdr:spPr>
        <a:xfrm xmlns:a="http://schemas.openxmlformats.org/drawingml/2006/main">
          <a:off x="5127625" y="889000"/>
          <a:ext cx="9525" cy="247650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2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0.53395</cdr:x>
      <cdr:y>0.10495</cdr:y>
    </cdr:from>
    <cdr:to>
      <cdr:x>0.65805</cdr:x>
      <cdr:y>0.17018</cdr:y>
    </cdr:to>
    <cdr:sp macro="" textlink="">
      <cdr:nvSpPr>
        <cdr:cNvPr id="11" name="TextBox 41"/>
        <cdr:cNvSpPr txBox="1"/>
      </cdr:nvSpPr>
      <cdr:spPr>
        <a:xfrm xmlns:a="http://schemas.openxmlformats.org/drawingml/2006/main">
          <a:off x="4918075" y="450850"/>
          <a:ext cx="1143000" cy="2802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/>
            <a:t>Up7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0.64357</cdr:x>
      <cdr:y>0.21138</cdr:y>
    </cdr:from>
    <cdr:to>
      <cdr:x>0.64461</cdr:x>
      <cdr:y>0.78788</cdr:y>
    </cdr:to>
    <cdr:cxnSp macro="">
      <cdr:nvCxnSpPr>
        <cdr:cNvPr id="12" name="Straight Connector 11"/>
        <cdr:cNvCxnSpPr/>
      </cdr:nvCxnSpPr>
      <cdr:spPr>
        <a:xfrm xmlns:a="http://schemas.openxmlformats.org/drawingml/2006/main">
          <a:off x="5927725" y="908050"/>
          <a:ext cx="9525" cy="247650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2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0.61979</cdr:x>
      <cdr:y>0.13821</cdr:y>
    </cdr:from>
    <cdr:to>
      <cdr:x>0.74388</cdr:x>
      <cdr:y>0.20344</cdr:y>
    </cdr:to>
    <cdr:sp macro="" textlink="">
      <cdr:nvSpPr>
        <cdr:cNvPr id="13" name="TextBox 41"/>
        <cdr:cNvSpPr txBox="1"/>
      </cdr:nvSpPr>
      <cdr:spPr>
        <a:xfrm xmlns:a="http://schemas.openxmlformats.org/drawingml/2006/main">
          <a:off x="5708650" y="593725"/>
          <a:ext cx="1143000" cy="2802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/>
            <a:t>Up8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0.71803</cdr:x>
      <cdr:y>0.20916</cdr:y>
    </cdr:from>
    <cdr:to>
      <cdr:x>0.71906</cdr:x>
      <cdr:y>0.78566</cdr:y>
    </cdr:to>
    <cdr:cxnSp macro="">
      <cdr:nvCxnSpPr>
        <cdr:cNvPr id="14" name="Straight Connector 13"/>
        <cdr:cNvCxnSpPr/>
      </cdr:nvCxnSpPr>
      <cdr:spPr>
        <a:xfrm xmlns:a="http://schemas.openxmlformats.org/drawingml/2006/main">
          <a:off x="6613525" y="898525"/>
          <a:ext cx="9525" cy="247650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2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0.69838</cdr:x>
      <cdr:y>0.14486</cdr:y>
    </cdr:from>
    <cdr:to>
      <cdr:x>0.82248</cdr:x>
      <cdr:y>0.21009</cdr:y>
    </cdr:to>
    <cdr:sp macro="" textlink="">
      <cdr:nvSpPr>
        <cdr:cNvPr id="15" name="TextBox 41"/>
        <cdr:cNvSpPr txBox="1"/>
      </cdr:nvSpPr>
      <cdr:spPr>
        <a:xfrm xmlns:a="http://schemas.openxmlformats.org/drawingml/2006/main">
          <a:off x="6432550" y="622300"/>
          <a:ext cx="1143000" cy="2802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/>
            <a:t>Up9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0.85246</cdr:x>
      <cdr:y>0.21803</cdr:y>
    </cdr:from>
    <cdr:to>
      <cdr:x>0.8535</cdr:x>
      <cdr:y>0.79453</cdr:y>
    </cdr:to>
    <cdr:cxnSp macro="">
      <cdr:nvCxnSpPr>
        <cdr:cNvPr id="16" name="Straight Connector 15"/>
        <cdr:cNvCxnSpPr/>
      </cdr:nvCxnSpPr>
      <cdr:spPr>
        <a:xfrm xmlns:a="http://schemas.openxmlformats.org/drawingml/2006/main">
          <a:off x="7851775" y="936625"/>
          <a:ext cx="9525" cy="247650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2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0.83075</cdr:x>
      <cdr:y>0.1493</cdr:y>
    </cdr:from>
    <cdr:to>
      <cdr:x>0.95484</cdr:x>
      <cdr:y>0.21453</cdr:y>
    </cdr:to>
    <cdr:sp macro="" textlink="">
      <cdr:nvSpPr>
        <cdr:cNvPr id="17" name="TextBox 41"/>
        <cdr:cNvSpPr txBox="1"/>
      </cdr:nvSpPr>
      <cdr:spPr>
        <a:xfrm xmlns:a="http://schemas.openxmlformats.org/drawingml/2006/main">
          <a:off x="7651750" y="641350"/>
          <a:ext cx="1143000" cy="2802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/>
            <a:t>Up11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0.92899</cdr:x>
      <cdr:y>0.20695</cdr:y>
    </cdr:from>
    <cdr:to>
      <cdr:x>0.93002</cdr:x>
      <cdr:y>0.78344</cdr:y>
    </cdr:to>
    <cdr:cxnSp macro="">
      <cdr:nvCxnSpPr>
        <cdr:cNvPr id="18" name="Straight Connector 17"/>
        <cdr:cNvCxnSpPr/>
      </cdr:nvCxnSpPr>
      <cdr:spPr>
        <a:xfrm xmlns:a="http://schemas.openxmlformats.org/drawingml/2006/main">
          <a:off x="8556625" y="889000"/>
          <a:ext cx="9525" cy="247650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2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0.90486</cdr:x>
      <cdr:y>0.1493</cdr:y>
    </cdr:from>
    <cdr:to>
      <cdr:x>1</cdr:x>
      <cdr:y>0.21453</cdr:y>
    </cdr:to>
    <cdr:sp macro="" textlink="">
      <cdr:nvSpPr>
        <cdr:cNvPr id="19" name="TextBox 41"/>
        <cdr:cNvSpPr txBox="1"/>
      </cdr:nvSpPr>
      <cdr:spPr>
        <a:xfrm xmlns:a="http://schemas.openxmlformats.org/drawingml/2006/main">
          <a:off x="8334375" y="641350"/>
          <a:ext cx="876299" cy="2802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/>
            <a:t>Up12</a:t>
          </a:r>
          <a:endParaRPr lang="en-US" sz="1200" b="1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0.25554</cdr:x>
      <cdr:y>0.04815</cdr:y>
    </cdr:from>
    <cdr:to>
      <cdr:x>0.73796</cdr:x>
      <cdr:y>0.12201</cdr:y>
    </cdr:to>
    <cdr:sp macro="" textlink="">
      <cdr:nvSpPr>
        <cdr:cNvPr id="2" name="TextBox 11"/>
        <cdr:cNvSpPr txBox="1"/>
      </cdr:nvSpPr>
      <cdr:spPr>
        <a:xfrm xmlns:a="http://schemas.openxmlformats.org/drawingml/2006/main">
          <a:off x="1453130" y="170527"/>
          <a:ext cx="2743199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2449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848990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7348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69798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122476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54697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971468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395962" algn="l" defTabSz="848990" rtl="0" eaLnBrk="1" latinLnBrk="0" hangingPunct="1">
            <a:defRPr sz="17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100" b="1" dirty="0" smtClean="0"/>
            <a:t>Daily Time Spent per Cohort: Live Ops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6AB0F-B8E9-459D-B67A-7A693F8C621F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C5546-78D0-4FD4-ABE8-703EA2252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7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07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33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25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58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68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0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02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65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4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8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9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7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04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86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74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0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1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97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56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69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2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94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21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17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21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4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05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31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65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698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05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5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5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90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026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69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999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385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136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8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07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45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65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7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9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97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03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49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239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74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09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19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Linotte SemBold" pitchFamily="50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C5546-78D0-4FD4-ABE8-703EA2252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3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775354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4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8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7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97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22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4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71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9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1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0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672417"/>
            <a:ext cx="7772400" cy="1135062"/>
          </a:xfrm>
        </p:spPr>
        <p:txBody>
          <a:bodyPr anchor="t"/>
          <a:lstStyle>
            <a:lvl1pPr algn="l">
              <a:defRPr sz="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422261"/>
            <a:ext cx="7772400" cy="1250156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2449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489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734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9798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224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4697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7146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959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9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7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24496" indent="0">
              <a:buNone/>
              <a:defRPr sz="1900" b="1"/>
            </a:lvl2pPr>
            <a:lvl3pPr marL="848990" indent="0">
              <a:buNone/>
              <a:defRPr sz="1700" b="1"/>
            </a:lvl3pPr>
            <a:lvl4pPr marL="1273486" indent="0">
              <a:buNone/>
              <a:defRPr sz="1500" b="1"/>
            </a:lvl4pPr>
            <a:lvl5pPr marL="1697982" indent="0">
              <a:buNone/>
              <a:defRPr sz="1500" b="1"/>
            </a:lvl5pPr>
            <a:lvl6pPr marL="2122476" indent="0">
              <a:buNone/>
              <a:defRPr sz="1500" b="1"/>
            </a:lvl6pPr>
            <a:lvl7pPr marL="2546972" indent="0">
              <a:buNone/>
              <a:defRPr sz="1500" b="1"/>
            </a:lvl7pPr>
            <a:lvl8pPr marL="2971468" indent="0">
              <a:buNone/>
              <a:defRPr sz="1500" b="1"/>
            </a:lvl8pPr>
            <a:lvl9pPr marL="3395962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24496" indent="0">
              <a:buNone/>
              <a:defRPr sz="1900" b="1"/>
            </a:lvl2pPr>
            <a:lvl3pPr marL="848990" indent="0">
              <a:buNone/>
              <a:defRPr sz="1700" b="1"/>
            </a:lvl3pPr>
            <a:lvl4pPr marL="1273486" indent="0">
              <a:buNone/>
              <a:defRPr sz="1500" b="1"/>
            </a:lvl4pPr>
            <a:lvl5pPr marL="1697982" indent="0">
              <a:buNone/>
              <a:defRPr sz="1500" b="1"/>
            </a:lvl5pPr>
            <a:lvl6pPr marL="2122476" indent="0">
              <a:buNone/>
              <a:defRPr sz="1500" b="1"/>
            </a:lvl6pPr>
            <a:lvl7pPr marL="2546972" indent="0">
              <a:buNone/>
              <a:defRPr sz="1500" b="1"/>
            </a:lvl7pPr>
            <a:lvl8pPr marL="2971468" indent="0">
              <a:buNone/>
              <a:defRPr sz="1500" b="1"/>
            </a:lvl8pPr>
            <a:lvl9pPr marL="3395962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80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5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5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1"/>
            <a:ext cx="3008313" cy="96837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300"/>
            </a:lvl1pPr>
            <a:lvl2pPr marL="424496" indent="0">
              <a:buNone/>
              <a:defRPr sz="1100"/>
            </a:lvl2pPr>
            <a:lvl3pPr marL="848990" indent="0">
              <a:buNone/>
              <a:defRPr sz="900"/>
            </a:lvl3pPr>
            <a:lvl4pPr marL="1273486" indent="0">
              <a:buNone/>
              <a:defRPr sz="800"/>
            </a:lvl4pPr>
            <a:lvl5pPr marL="1697982" indent="0">
              <a:buNone/>
              <a:defRPr sz="800"/>
            </a:lvl5pPr>
            <a:lvl6pPr marL="2122476" indent="0">
              <a:buNone/>
              <a:defRPr sz="800"/>
            </a:lvl6pPr>
            <a:lvl7pPr marL="2546972" indent="0">
              <a:buNone/>
              <a:defRPr sz="800"/>
            </a:lvl7pPr>
            <a:lvl8pPr marL="2971468" indent="0">
              <a:buNone/>
              <a:defRPr sz="800"/>
            </a:lvl8pPr>
            <a:lvl9pPr marL="339596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0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000"/>
            </a:lvl1pPr>
            <a:lvl2pPr marL="424496" indent="0">
              <a:buNone/>
              <a:defRPr sz="2600"/>
            </a:lvl2pPr>
            <a:lvl3pPr marL="848990" indent="0">
              <a:buNone/>
              <a:defRPr sz="2200"/>
            </a:lvl3pPr>
            <a:lvl4pPr marL="1273486" indent="0">
              <a:buNone/>
              <a:defRPr sz="1900"/>
            </a:lvl4pPr>
            <a:lvl5pPr marL="1697982" indent="0">
              <a:buNone/>
              <a:defRPr sz="1900"/>
            </a:lvl5pPr>
            <a:lvl6pPr marL="2122476" indent="0">
              <a:buNone/>
              <a:defRPr sz="1900"/>
            </a:lvl6pPr>
            <a:lvl7pPr marL="2546972" indent="0">
              <a:buNone/>
              <a:defRPr sz="1900"/>
            </a:lvl7pPr>
            <a:lvl8pPr marL="2971468" indent="0">
              <a:buNone/>
              <a:defRPr sz="1900"/>
            </a:lvl8pPr>
            <a:lvl9pPr marL="3395962" indent="0">
              <a:buNone/>
              <a:defRPr sz="1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300"/>
            </a:lvl1pPr>
            <a:lvl2pPr marL="424496" indent="0">
              <a:buNone/>
              <a:defRPr sz="1100"/>
            </a:lvl2pPr>
            <a:lvl3pPr marL="848990" indent="0">
              <a:buNone/>
              <a:defRPr sz="900"/>
            </a:lvl3pPr>
            <a:lvl4pPr marL="1273486" indent="0">
              <a:buNone/>
              <a:defRPr sz="800"/>
            </a:lvl4pPr>
            <a:lvl5pPr marL="1697982" indent="0">
              <a:buNone/>
              <a:defRPr sz="800"/>
            </a:lvl5pPr>
            <a:lvl6pPr marL="2122476" indent="0">
              <a:buNone/>
              <a:defRPr sz="800"/>
            </a:lvl6pPr>
            <a:lvl7pPr marL="2546972" indent="0">
              <a:buNone/>
              <a:defRPr sz="800"/>
            </a:lvl7pPr>
            <a:lvl8pPr marL="2971468" indent="0">
              <a:buNone/>
              <a:defRPr sz="800"/>
            </a:lvl8pPr>
            <a:lvl9pPr marL="339596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1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84899" tIns="42449" rIns="84899" bIns="424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84899" tIns="42449" rIns="84899" bIns="424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5296959"/>
            <a:ext cx="2133600" cy="304271"/>
          </a:xfrm>
          <a:prstGeom prst="rect">
            <a:avLst/>
          </a:prstGeom>
        </p:spPr>
        <p:txBody>
          <a:bodyPr vert="horz" lIns="84899" tIns="42449" rIns="84899" bIns="424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98C67-2A09-413C-9184-E27DEDB33FB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84899" tIns="42449" rIns="84899" bIns="4244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84899" tIns="42449" rIns="84899" bIns="4244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9968F-B4BB-4DE9-B7FC-64751A4F4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1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48990" rtl="0" eaLnBrk="1" latinLnBrk="0" hangingPunct="1">
        <a:spcBef>
          <a:spcPct val="0"/>
        </a:spcBef>
        <a:buNone/>
        <a:defRPr sz="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8372" indent="-318372" algn="l" defTabSz="8489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9805" indent="-265309" algn="l" defTabSz="8489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61239" indent="-212247" algn="l" defTabSz="8489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85733" indent="-212247" algn="l" defTabSz="84899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0229" indent="-212247" algn="l" defTabSz="84899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34725" indent="-212247" algn="l" defTabSz="8489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59219" indent="-212247" algn="l" defTabSz="8489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83715" indent="-212247" algn="l" defTabSz="8489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08211" indent="-212247" algn="l" defTabSz="8489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899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24496" algn="l" defTabSz="84899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8990" algn="l" defTabSz="84899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73486" algn="l" defTabSz="84899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97982" algn="l" defTabSz="84899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22476" algn="l" defTabSz="84899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46972" algn="l" defTabSz="84899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1468" algn="l" defTabSz="84899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95962" algn="l" defTabSz="84899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9.xml"/><Relationship Id="rId4" Type="http://schemas.openxmlformats.org/officeDocument/2006/relationships/chart" Target="../charts/char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3.xml"/><Relationship Id="rId4" Type="http://schemas.openxmlformats.org/officeDocument/2006/relationships/chart" Target="../charts/char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6.xml"/><Relationship Id="rId4" Type="http://schemas.openxmlformats.org/officeDocument/2006/relationships/chart" Target="../charts/char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chart" Target="../charts/char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4.xml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chart" Target="../charts/chart46.xml"/><Relationship Id="rId9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chart" Target="../charts/chart47.xml"/><Relationship Id="rId9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9.xml"/><Relationship Id="rId4" Type="http://schemas.openxmlformats.org/officeDocument/2006/relationships/chart" Target="../charts/char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4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7.xml"/><Relationship Id="rId4" Type="http://schemas.openxmlformats.org/officeDocument/2006/relationships/chart" Target="../charts/char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629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Lifetime KPI – All Versions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38300"/>
            <a:ext cx="782208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5072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IAP Revenue &amp; IAP Revenue per User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250659"/>
              </p:ext>
            </p:extLst>
          </p:nvPr>
        </p:nvGraphicFramePr>
        <p:xfrm>
          <a:off x="153217" y="952500"/>
          <a:ext cx="3885384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80521"/>
              </p:ext>
            </p:extLst>
          </p:nvPr>
        </p:nvGraphicFramePr>
        <p:xfrm>
          <a:off x="4343400" y="1028700"/>
          <a:ext cx="4680347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49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4883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Ad Revenue &amp; Ad Revenue per User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15502"/>
              </p:ext>
            </p:extLst>
          </p:nvPr>
        </p:nvGraphicFramePr>
        <p:xfrm>
          <a:off x="137976" y="1028700"/>
          <a:ext cx="4191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416789"/>
              </p:ext>
            </p:extLst>
          </p:nvPr>
        </p:nvGraphicFramePr>
        <p:xfrm>
          <a:off x="4328976" y="1028700"/>
          <a:ext cx="4782367" cy="441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9770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1071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ARPPU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140018"/>
              </p:ext>
            </p:extLst>
          </p:nvPr>
        </p:nvGraphicFramePr>
        <p:xfrm>
          <a:off x="533400" y="952500"/>
          <a:ext cx="7162800" cy="4270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425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9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Permanent Characters (non-premium)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/>
          </p:nvPr>
        </p:nvGraphicFramePr>
        <p:xfrm>
          <a:off x="2269375" y="876300"/>
          <a:ext cx="687462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28600" y="898903"/>
          <a:ext cx="2034027" cy="4608208"/>
        </p:xfrm>
        <a:graphic>
          <a:graphicData uri="http://schemas.openxmlformats.org/drawingml/2006/table">
            <a:tbl>
              <a:tblPr/>
              <a:tblGrid>
                <a:gridCol w="164188"/>
                <a:gridCol w="832526"/>
                <a:gridCol w="1037313"/>
              </a:tblGrid>
              <a:tr h="117872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Average Sessions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</a:tr>
              <a:tr h="11787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 1</a:t>
                      </a:r>
                    </a:p>
                  </a:txBody>
                  <a:tcPr marL="5894" marR="5894" marT="589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Hamm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3.68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Jessie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10.15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Bo_Peep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37.1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Sarge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16.7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Woody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1.63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17872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 2</a:t>
                      </a:r>
                    </a:p>
                  </a:txBody>
                  <a:tcPr marL="5894" marR="5894" marT="589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Buzz_Lightyear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Pete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75.79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Daisy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21.94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Sulley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30.16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Mike_Wazowski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45.84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Eve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156.62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Celia_Mae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21.15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Roz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65.03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17872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 3</a:t>
                      </a:r>
                    </a:p>
                  </a:txBody>
                  <a:tcPr marL="5894" marR="5894" marT="589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Minnie_Mouse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20.16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Rapunzel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31.2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Aurora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25.97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Flora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35.98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Mother_Gothel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96.17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Prince_Phillip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37.15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Donald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187.09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Randall_Boggs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43.64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Fauna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39.2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Flynn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60.16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Zurg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77.8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17872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Other</a:t>
                      </a:r>
                    </a:p>
                  </a:txBody>
                  <a:tcPr marL="5894" marR="5894" marT="589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Cinderella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58.2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Prince_Charming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43.89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Will_Turner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42.17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Elizabeth_Swann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67.74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Chip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Dale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178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Merlin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6.91</a:t>
                      </a:r>
                    </a:p>
                  </a:txBody>
                  <a:tcPr marL="5894" marR="5894" marT="58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8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992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Mega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Event Characters (non-premium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67000" y="4485128"/>
            <a:ext cx="6324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strange results for Incredibles characters, in particular Dash</a:t>
            </a:r>
          </a:p>
          <a:p>
            <a:r>
              <a:rPr lang="en-US" dirty="0" smtClean="0"/>
              <a:t>Some characters available in IAP bundles</a:t>
            </a:r>
          </a:p>
          <a:p>
            <a:r>
              <a:rPr lang="en-US" dirty="0" smtClean="0"/>
              <a:t>Only includes characters summoned during the event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8852" y="1028700"/>
          <a:ext cx="2223380" cy="3618252"/>
        </p:xfrm>
        <a:graphic>
          <a:graphicData uri="http://schemas.openxmlformats.org/drawingml/2006/table">
            <a:tbl>
              <a:tblPr/>
              <a:tblGrid>
                <a:gridCol w="202512"/>
                <a:gridCol w="976303"/>
                <a:gridCol w="1044565"/>
              </a:tblGrid>
              <a:tr h="19040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Average Sessions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</a:tr>
              <a:tr h="19040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Incredibles</a:t>
                      </a:r>
                    </a:p>
                  </a:txBody>
                  <a:tcPr marL="9520" marR="9520" marT="952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Dash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5.76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Mr_Incredible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5.72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Syndrome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6.75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Violet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5.19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909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NBC</a:t>
                      </a:r>
                    </a:p>
                  </a:txBody>
                  <a:tcPr marL="9520" marR="9520" marT="952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Jack_Skellington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18.60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Oogie_Boogie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20.47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Sally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19.07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9040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Frozen</a:t>
                      </a:r>
                    </a:p>
                  </a:txBody>
                  <a:tcPr marL="9520" marR="9520" marT="952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Anna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15.31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Elsa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27.71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Hans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9.89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Kristoff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28.66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1904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Mulan</a:t>
                      </a:r>
                    </a:p>
                  </a:txBody>
                  <a:tcPr marL="9520" marR="9520" marT="952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Li_Shang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19.10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Mulan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17.20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FEC"/>
                    </a:solidFill>
                  </a:tcPr>
                </a:tc>
              </a:tr>
              <a:tr h="19040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B&amp;B</a:t>
                      </a:r>
                    </a:p>
                  </a:txBody>
                  <a:tcPr marL="9520" marR="9520" marT="952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Beast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6.81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Belle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25.94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Cogsworth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11.65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Gaston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14.65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904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Lumiere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19.14</a:t>
                      </a:r>
                    </a:p>
                  </a:txBody>
                  <a:tcPr marL="9520" marR="9520" marT="95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2362200" y="723900"/>
          <a:ext cx="6639098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8912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Sessions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and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Characters (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non-premium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9491" y="4457700"/>
            <a:ext cx="632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Sessions per character initially is rising but then stabilizes around 5.9</a:t>
            </a:r>
          </a:p>
          <a:p>
            <a:r>
              <a:rPr lang="en-US" dirty="0" smtClean="0"/>
              <a:t>Sessions per day peaks at 15 characters</a:t>
            </a:r>
          </a:p>
          <a:p>
            <a:r>
              <a:rPr lang="en-US" dirty="0" smtClean="0"/>
              <a:t>Note: This does not include premium characters</a:t>
            </a:r>
          </a:p>
          <a:p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127289" y="876300"/>
          <a:ext cx="8620125" cy="3514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291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1250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DAU by Act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19050" y="748145"/>
          <a:ext cx="9048750" cy="3557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1811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647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Sessions to Complete Act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228600" y="723900"/>
          <a:ext cx="6324600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5666525" y="4278243"/>
          <a:ext cx="2974854" cy="762000"/>
        </p:xfrm>
        <a:graphic>
          <a:graphicData uri="http://schemas.openxmlformats.org/drawingml/2006/table">
            <a:tbl>
              <a:tblPr/>
              <a:tblGrid>
                <a:gridCol w="242888"/>
                <a:gridCol w="1236663"/>
                <a:gridCol w="633413"/>
                <a:gridCol w="86189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Users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PAU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Avg. Sessions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337,512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98,070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169,738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75,668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67,744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37,855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7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305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Tutorial Churn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685" y="4305300"/>
            <a:ext cx="87687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Tutorial quests with low completion rates: </a:t>
            </a:r>
            <a:r>
              <a:rPr lang="en-US" b="1" dirty="0" smtClean="0"/>
              <a:t>A) </a:t>
            </a:r>
            <a:r>
              <a:rPr lang="en-US" dirty="0" smtClean="0"/>
              <a:t>A handy man (82%), </a:t>
            </a:r>
            <a:r>
              <a:rPr lang="en-US" b="1" dirty="0" smtClean="0"/>
              <a:t>B) </a:t>
            </a:r>
            <a:r>
              <a:rPr lang="en-US" dirty="0" smtClean="0"/>
              <a:t>Toy Time (86%), </a:t>
            </a:r>
            <a:r>
              <a:rPr lang="en-US" b="1" dirty="0" smtClean="0"/>
              <a:t>C) </a:t>
            </a:r>
            <a:r>
              <a:rPr lang="en-US" dirty="0" smtClean="0"/>
              <a:t>Bring music to the world (82.5%), </a:t>
            </a:r>
            <a:r>
              <a:rPr lang="en-US" b="1" dirty="0" smtClean="0"/>
              <a:t>D) </a:t>
            </a:r>
            <a:r>
              <a:rPr lang="en-US" dirty="0" smtClean="0"/>
              <a:t>Ladies’ Choice (74%), </a:t>
            </a:r>
            <a:r>
              <a:rPr lang="en-US" b="1" dirty="0" smtClean="0"/>
              <a:t>E)</a:t>
            </a:r>
            <a:r>
              <a:rPr lang="en-US" dirty="0" smtClean="0"/>
              <a:t> Welcome a wizard (86.6%)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Most poor completion rates are for quests with long timers</a:t>
            </a:r>
          </a:p>
          <a:p>
            <a:pPr marL="710246" lvl="1" indent="-285750">
              <a:buFontTx/>
              <a:buChar char="-"/>
            </a:pPr>
            <a:r>
              <a:rPr lang="en-US" dirty="0" smtClean="0"/>
              <a:t>Besides A and C</a:t>
            </a: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0" y="800100"/>
          <a:ext cx="91440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114102" y="1257300"/>
            <a:ext cx="31611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494047" y="1255874"/>
            <a:ext cx="30008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667000" y="1257300"/>
            <a:ext cx="31611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715000" y="1257300"/>
            <a:ext cx="32252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77336" y="1255873"/>
            <a:ext cx="29046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83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305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Tutorial Churn Points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60787" y="639839"/>
          <a:ext cx="91440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Donut 2"/>
          <p:cNvSpPr/>
          <p:nvPr/>
        </p:nvSpPr>
        <p:spPr>
          <a:xfrm>
            <a:off x="2355625" y="1442204"/>
            <a:ext cx="564560" cy="500896"/>
          </a:xfrm>
          <a:prstGeom prst="donut">
            <a:avLst>
              <a:gd name="adj" fmla="val 1985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0" y="1319094"/>
            <a:ext cx="896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A Handy Man</a:t>
            </a:r>
            <a:endParaRPr 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6987" y="4229100"/>
            <a:ext cx="87687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churn point around ‘A Handy Man’</a:t>
            </a:r>
          </a:p>
          <a:p>
            <a:r>
              <a:rPr lang="en-US" sz="1400" dirty="0" smtClean="0"/>
              <a:t>- Fairly gradual decline in activation rates besides the large drop between ‘A Place to Plan’ and ‘Make a Plan’ </a:t>
            </a:r>
          </a:p>
          <a:p>
            <a:r>
              <a:rPr lang="en-US" dirty="0" smtClean="0"/>
              <a:t>Second largest churn point is ‘Toy Time’</a:t>
            </a:r>
          </a:p>
          <a:p>
            <a:endParaRPr lang="en-US" dirty="0" smtClean="0"/>
          </a:p>
          <a:p>
            <a:r>
              <a:rPr lang="en-US" dirty="0" smtClean="0"/>
              <a:t>16.8% of DNU complete the entire tutorial flow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650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Lifetime KPI – WW Version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" y="1181100"/>
            <a:ext cx="695502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746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Tutorial Churn Points: A Handy Man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7943" y="4381500"/>
            <a:ext cx="82016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‘A Handy Man’ creating a churn point which is reducing the amount of users that are moving on to ‘Make a plan’</a:t>
            </a:r>
          </a:p>
          <a:p>
            <a:r>
              <a:rPr lang="en-US" dirty="0" smtClean="0"/>
              <a:t>- None of these quests have long timers but ‘A Handy Man’ is a two step quest</a:t>
            </a:r>
          </a:p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538046" y="2781300"/>
            <a:ext cx="1905000" cy="1062934"/>
            <a:chOff x="4051" y="878232"/>
            <a:chExt cx="1771556" cy="1062934"/>
          </a:xfrm>
          <a:solidFill>
            <a:srgbClr val="254061"/>
          </a:solidFill>
        </p:grpSpPr>
        <p:sp>
          <p:nvSpPr>
            <p:cNvPr id="21" name="Rounded Rectangle 20"/>
            <p:cNvSpPr/>
            <p:nvPr/>
          </p:nvSpPr>
          <p:spPr>
            <a:xfrm>
              <a:off x="4051" y="878232"/>
              <a:ext cx="1771556" cy="106293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35183" y="909364"/>
              <a:ext cx="1709292" cy="10006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t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/>
                <a:t>A </a:t>
              </a:r>
              <a:r>
                <a:rPr lang="en-US" sz="1500" b="1" dirty="0" smtClean="0"/>
                <a:t>Handy Man</a:t>
              </a:r>
              <a:endParaRPr lang="en-US" sz="1500" b="1" kern="1200" dirty="0"/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dirty="0" smtClean="0"/>
                <a:t>Activate: 443,657</a:t>
              </a:r>
            </a:p>
            <a:p>
              <a:pPr marL="0" lvl="1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b="1" dirty="0" smtClean="0"/>
                <a:t>Complete: 82.2%</a:t>
              </a:r>
              <a:endParaRPr lang="en-US" sz="1200" b="1" kern="1200" dirty="0" smtClean="0"/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dirty="0" smtClean="0"/>
                <a:t>% DNU to Activate: 70.7%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9942" y="1257300"/>
            <a:ext cx="1771556" cy="1062934"/>
            <a:chOff x="4051" y="878232"/>
            <a:chExt cx="1771556" cy="1062934"/>
          </a:xfrm>
          <a:solidFill>
            <a:srgbClr val="254061"/>
          </a:solidFill>
        </p:grpSpPr>
        <p:sp>
          <p:nvSpPr>
            <p:cNvPr id="30" name="Rounded Rectangle 29"/>
            <p:cNvSpPr/>
            <p:nvPr/>
          </p:nvSpPr>
          <p:spPr>
            <a:xfrm>
              <a:off x="4051" y="878232"/>
              <a:ext cx="1771556" cy="106293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35183" y="909364"/>
              <a:ext cx="1709292" cy="10006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Let the Fun Begin</a:t>
              </a:r>
              <a:endParaRPr lang="en-US" sz="1400" b="1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Activate: 458,058</a:t>
              </a:r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Complete: 97.5%</a:t>
              </a:r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% DNU to Activate: 73.0%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19332" y="1257300"/>
            <a:ext cx="1771556" cy="1062934"/>
            <a:chOff x="2484231" y="878232"/>
            <a:chExt cx="1771556" cy="1062934"/>
          </a:xfrm>
          <a:solidFill>
            <a:srgbClr val="254061"/>
          </a:solidFill>
        </p:grpSpPr>
        <p:sp>
          <p:nvSpPr>
            <p:cNvPr id="33" name="Rounded Rectangle 32"/>
            <p:cNvSpPr/>
            <p:nvPr/>
          </p:nvSpPr>
          <p:spPr>
            <a:xfrm>
              <a:off x="2484231" y="878232"/>
              <a:ext cx="1771556" cy="106293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2515363" y="909364"/>
              <a:ext cx="1709292" cy="10006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Be a Good Neighbor</a:t>
              </a:r>
              <a:endParaRPr lang="en-US" sz="1400" b="1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Activate: 434,309</a:t>
              </a:r>
              <a:endParaRPr lang="en-US" sz="1100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Complete: 98.5%</a:t>
              </a:r>
              <a:endParaRPr lang="en-US" sz="1100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% DNU to Activate: 69.2%</a:t>
              </a:r>
              <a:endParaRPr lang="en-US" sz="1100" kern="12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767561" y="1257300"/>
            <a:ext cx="1771556" cy="1062934"/>
            <a:chOff x="4964411" y="878232"/>
            <a:chExt cx="1771556" cy="1062934"/>
          </a:xfrm>
          <a:solidFill>
            <a:srgbClr val="254061"/>
          </a:solidFill>
        </p:grpSpPr>
        <p:sp>
          <p:nvSpPr>
            <p:cNvPr id="36" name="Rounded Rectangle 35"/>
            <p:cNvSpPr/>
            <p:nvPr/>
          </p:nvSpPr>
          <p:spPr>
            <a:xfrm>
              <a:off x="4964411" y="878232"/>
              <a:ext cx="1771556" cy="106293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/>
            <p:cNvSpPr/>
            <p:nvPr/>
          </p:nvSpPr>
          <p:spPr>
            <a:xfrm>
              <a:off x="4995543" y="909364"/>
              <a:ext cx="1709292" cy="10006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A Place to Plan</a:t>
              </a:r>
              <a:endParaRPr lang="en-US" sz="1400" b="1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Activate: 420,760</a:t>
              </a:r>
              <a:endParaRPr lang="en-US" sz="1100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b="1" kern="1200" dirty="0" smtClean="0"/>
                <a:t>Complete: 95.4%</a:t>
              </a:r>
              <a:endParaRPr lang="en-US" sz="1100" b="1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% DNU to Activate: 67.1%</a:t>
              </a:r>
              <a:endParaRPr lang="en-US" sz="1100" kern="12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29207" y="1257300"/>
            <a:ext cx="1771556" cy="1062934"/>
            <a:chOff x="7444591" y="878232"/>
            <a:chExt cx="1771556" cy="1062934"/>
          </a:xfrm>
          <a:solidFill>
            <a:srgbClr val="254061"/>
          </a:solidFill>
        </p:grpSpPr>
        <p:sp>
          <p:nvSpPr>
            <p:cNvPr id="39" name="Rounded Rectangle 38"/>
            <p:cNvSpPr/>
            <p:nvPr/>
          </p:nvSpPr>
          <p:spPr>
            <a:xfrm>
              <a:off x="7444591" y="878232"/>
              <a:ext cx="1771556" cy="106293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/>
            <p:cNvSpPr/>
            <p:nvPr/>
          </p:nvSpPr>
          <p:spPr>
            <a:xfrm>
              <a:off x="7475723" y="909364"/>
              <a:ext cx="1709292" cy="10006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Make a Plan</a:t>
              </a:r>
              <a:endParaRPr lang="en-US" sz="1400" b="1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Activate: 353,739</a:t>
              </a:r>
              <a:endParaRPr lang="en-US" sz="1100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Complete: 99.3%</a:t>
              </a:r>
              <a:endParaRPr lang="en-US" sz="1100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% DNU to Activate: 56.4%</a:t>
              </a:r>
              <a:endParaRPr lang="en-US" sz="1100" kern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118732" y="1569094"/>
            <a:ext cx="375570" cy="439346"/>
            <a:chOff x="1834229" y="1190026"/>
            <a:chExt cx="375570" cy="439346"/>
          </a:xfrm>
          <a:solidFill>
            <a:srgbClr val="558ED5"/>
          </a:solidFill>
        </p:grpSpPr>
        <p:sp>
          <p:nvSpPr>
            <p:cNvPr id="42" name="Right Arrow 41"/>
            <p:cNvSpPr/>
            <p:nvPr/>
          </p:nvSpPr>
          <p:spPr>
            <a:xfrm>
              <a:off x="1834229" y="1190026"/>
              <a:ext cx="375570" cy="43934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ight Arrow 4"/>
            <p:cNvSpPr/>
            <p:nvPr/>
          </p:nvSpPr>
          <p:spPr>
            <a:xfrm>
              <a:off x="1834229" y="1277895"/>
              <a:ext cx="262899" cy="2636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59097" y="1569094"/>
            <a:ext cx="375570" cy="439346"/>
            <a:chOff x="1834229" y="1190026"/>
            <a:chExt cx="375570" cy="439346"/>
          </a:xfrm>
          <a:solidFill>
            <a:srgbClr val="558ED5"/>
          </a:solidFill>
        </p:grpSpPr>
        <p:sp>
          <p:nvSpPr>
            <p:cNvPr id="45" name="Right Arrow 44"/>
            <p:cNvSpPr/>
            <p:nvPr/>
          </p:nvSpPr>
          <p:spPr>
            <a:xfrm>
              <a:off x="1834229" y="1190026"/>
              <a:ext cx="375570" cy="43934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ight Arrow 4"/>
            <p:cNvSpPr/>
            <p:nvPr/>
          </p:nvSpPr>
          <p:spPr>
            <a:xfrm>
              <a:off x="1834229" y="1277895"/>
              <a:ext cx="262899" cy="2636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612589" y="1569094"/>
            <a:ext cx="375570" cy="439346"/>
            <a:chOff x="1834229" y="1190026"/>
            <a:chExt cx="375570" cy="439346"/>
          </a:xfrm>
          <a:solidFill>
            <a:srgbClr val="558ED5"/>
          </a:solidFill>
        </p:grpSpPr>
        <p:sp>
          <p:nvSpPr>
            <p:cNvPr id="48" name="Right Arrow 47"/>
            <p:cNvSpPr/>
            <p:nvPr/>
          </p:nvSpPr>
          <p:spPr>
            <a:xfrm>
              <a:off x="1834229" y="1190026"/>
              <a:ext cx="375570" cy="43934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Right Arrow 4"/>
            <p:cNvSpPr/>
            <p:nvPr/>
          </p:nvSpPr>
          <p:spPr>
            <a:xfrm>
              <a:off x="1834229" y="1277895"/>
              <a:ext cx="262899" cy="2636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67821" y="3093094"/>
            <a:ext cx="2461179" cy="439346"/>
            <a:chOff x="1834229" y="1190026"/>
            <a:chExt cx="375570" cy="439346"/>
          </a:xfrm>
          <a:solidFill>
            <a:srgbClr val="558ED5"/>
          </a:solidFill>
        </p:grpSpPr>
        <p:sp>
          <p:nvSpPr>
            <p:cNvPr id="54" name="Right Arrow 53"/>
            <p:cNvSpPr/>
            <p:nvPr/>
          </p:nvSpPr>
          <p:spPr>
            <a:xfrm>
              <a:off x="1834229" y="1190026"/>
              <a:ext cx="375570" cy="43934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Right Arrow 4"/>
            <p:cNvSpPr/>
            <p:nvPr/>
          </p:nvSpPr>
          <p:spPr>
            <a:xfrm>
              <a:off x="1834229" y="1277895"/>
              <a:ext cx="262899" cy="2636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/>
            </a:p>
          </p:txBody>
        </p:sp>
      </p:grpSp>
      <p:grpSp>
        <p:nvGrpSpPr>
          <p:cNvPr id="56" name="Group 55"/>
          <p:cNvGrpSpPr/>
          <p:nvPr/>
        </p:nvGrpSpPr>
        <p:grpSpPr>
          <a:xfrm rot="16200000">
            <a:off x="7198517" y="2654093"/>
            <a:ext cx="1107065" cy="439346"/>
            <a:chOff x="1834229" y="1190026"/>
            <a:chExt cx="375570" cy="439346"/>
          </a:xfrm>
          <a:solidFill>
            <a:srgbClr val="558ED5"/>
          </a:solidFill>
        </p:grpSpPr>
        <p:sp>
          <p:nvSpPr>
            <p:cNvPr id="57" name="Right Arrow 56"/>
            <p:cNvSpPr/>
            <p:nvPr/>
          </p:nvSpPr>
          <p:spPr>
            <a:xfrm>
              <a:off x="1834229" y="1190026"/>
              <a:ext cx="375570" cy="43934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ight Arrow 4"/>
            <p:cNvSpPr/>
            <p:nvPr/>
          </p:nvSpPr>
          <p:spPr>
            <a:xfrm>
              <a:off x="1834229" y="1277895"/>
              <a:ext cx="262899" cy="2636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/>
            </a:p>
          </p:txBody>
        </p:sp>
      </p:grpSp>
      <p:grpSp>
        <p:nvGrpSpPr>
          <p:cNvPr id="60" name="Group 59"/>
          <p:cNvGrpSpPr/>
          <p:nvPr/>
        </p:nvGrpSpPr>
        <p:grpSpPr>
          <a:xfrm rot="5400000">
            <a:off x="547340" y="2676722"/>
            <a:ext cx="1095520" cy="439346"/>
            <a:chOff x="1834229" y="1190026"/>
            <a:chExt cx="375570" cy="439346"/>
          </a:xfrm>
          <a:solidFill>
            <a:srgbClr val="558ED5"/>
          </a:solidFill>
        </p:grpSpPr>
        <p:sp>
          <p:nvSpPr>
            <p:cNvPr id="61" name="Right Arrow 60"/>
            <p:cNvSpPr/>
            <p:nvPr/>
          </p:nvSpPr>
          <p:spPr>
            <a:xfrm>
              <a:off x="1834229" y="1190026"/>
              <a:ext cx="375570" cy="439346"/>
            </a:xfrm>
            <a:prstGeom prst="rightArrow">
              <a:avLst>
                <a:gd name="adj1" fmla="val 60000"/>
                <a:gd name="adj2" fmla="val 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Right Arrow 4"/>
            <p:cNvSpPr/>
            <p:nvPr/>
          </p:nvSpPr>
          <p:spPr>
            <a:xfrm>
              <a:off x="1834229" y="1277895"/>
              <a:ext cx="262899" cy="2636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562600" y="3088710"/>
            <a:ext cx="2321253" cy="439346"/>
            <a:chOff x="1834229" y="1190026"/>
            <a:chExt cx="375570" cy="439346"/>
          </a:xfrm>
          <a:solidFill>
            <a:srgbClr val="558ED5"/>
          </a:solidFill>
        </p:grpSpPr>
        <p:sp>
          <p:nvSpPr>
            <p:cNvPr id="64" name="Right Arrow 63"/>
            <p:cNvSpPr/>
            <p:nvPr/>
          </p:nvSpPr>
          <p:spPr>
            <a:xfrm>
              <a:off x="1834229" y="1190026"/>
              <a:ext cx="375570" cy="439346"/>
            </a:xfrm>
            <a:prstGeom prst="rightArrow">
              <a:avLst>
                <a:gd name="adj1" fmla="val 60000"/>
                <a:gd name="adj2" fmla="val 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Right Arrow 4"/>
            <p:cNvSpPr/>
            <p:nvPr/>
          </p:nvSpPr>
          <p:spPr>
            <a:xfrm>
              <a:off x="1834229" y="1277895"/>
              <a:ext cx="262899" cy="2636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6098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870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Retention and User Actions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484" y="4381500"/>
            <a:ext cx="88281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features besides Friend Visits have a slight upward trend as the user returns to play</a:t>
            </a:r>
          </a:p>
          <a:p>
            <a:endParaRPr lang="en-US" dirty="0"/>
          </a:p>
          <a:p>
            <a:r>
              <a:rPr lang="en-US" dirty="0" smtClean="0"/>
              <a:t>Visit a friend starts off with a high usage rate but by Day 50 only 10.8% of users use this feature</a:t>
            </a:r>
          </a:p>
          <a:p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9698" y="723900"/>
          <a:ext cx="9134302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1305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Social Use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152900"/>
            <a:ext cx="7620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a small minority of DAU use the visit friend </a:t>
            </a:r>
            <a:r>
              <a:rPr lang="en-US" dirty="0" err="1" smtClean="0"/>
              <a:t>feautre</a:t>
            </a:r>
            <a:endParaRPr lang="en-US" dirty="0" smtClean="0"/>
          </a:p>
          <a:p>
            <a:r>
              <a:rPr lang="en-US" dirty="0" smtClean="0"/>
              <a:t>As players spend more time in the game they are less likely to use this feature</a:t>
            </a:r>
          </a:p>
          <a:p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0" y="725978"/>
          <a:ext cx="87630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875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946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Friend Visits and Currency Collection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598" y="3771900"/>
            <a:ext cx="841277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all friend visits are intentional. Only 70% of DAU to visit a friend end up collecting currency.  </a:t>
            </a:r>
          </a:p>
          <a:p>
            <a:r>
              <a:rPr lang="en-US" dirty="0" smtClean="0"/>
              <a:t>This rate is better for user with real friends but still it appears that ~80% of visits are intentional </a:t>
            </a:r>
          </a:p>
          <a:p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137160" y="755073"/>
          <a:ext cx="8624455" cy="2483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2059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9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Parades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924300"/>
            <a:ext cx="3781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Parade use per DAU is trending slightly higher</a:t>
            </a:r>
          </a:p>
          <a:p>
            <a:r>
              <a:rPr lang="en-US" dirty="0" smtClean="0"/>
              <a:t>- Parade use does not diminish as users play the game more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0" y="723900"/>
          <a:ext cx="9144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419600" y="4076700"/>
          <a:ext cx="4444998" cy="762000"/>
        </p:xfrm>
        <a:graphic>
          <a:graphicData uri="http://schemas.openxmlformats.org/drawingml/2006/table">
            <a:tbl>
              <a:tblPr/>
              <a:tblGrid>
                <a:gridCol w="984227"/>
                <a:gridCol w="709410"/>
                <a:gridCol w="709410"/>
                <a:gridCol w="709410"/>
                <a:gridCol w="709410"/>
                <a:gridCol w="623131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Happiness Levels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Level 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Level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Level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Level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Level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 of DAU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 Users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36,734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39,999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43,698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37,973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301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1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Floats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1321" y="4305300"/>
            <a:ext cx="614327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Story floats are most used and owned</a:t>
            </a:r>
          </a:p>
          <a:p>
            <a:r>
              <a:rPr lang="en-US" dirty="0" smtClean="0"/>
              <a:t>Some  Time Limited floats are amongst the most bought and owned</a:t>
            </a:r>
          </a:p>
          <a:p>
            <a:r>
              <a:rPr lang="en-US" dirty="0" smtClean="0"/>
              <a:t>Sharp decline in slots purchased after the user has 3 slots </a:t>
            </a:r>
          </a:p>
          <a:p>
            <a:r>
              <a:rPr lang="en-US" dirty="0"/>
              <a:t>	</a:t>
            </a:r>
            <a:r>
              <a:rPr lang="en-US" dirty="0" smtClean="0"/>
              <a:t>-they start to cost gems</a:t>
            </a:r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791200" y="952500"/>
          <a:ext cx="2971800" cy="2857500"/>
        </p:xfrm>
        <a:graphic>
          <a:graphicData uri="http://schemas.openxmlformats.org/drawingml/2006/table">
            <a:tbl>
              <a:tblPr/>
              <a:tblGrid>
                <a:gridCol w="2019300"/>
                <a:gridCol w="952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Starts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SensationalSixFloat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16,631,821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ToyStoryFloat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15,518,823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WallEFloat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13,370,691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CinderellaFloat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11,240,509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SleepingBeautyFloat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11,227,064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TangledFloat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9,959,235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MonstersIncFloat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7,467,989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Pirates of the Caribbean 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5,580,449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FrozenFloat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5,026,733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BeautyandtheBeastFloat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3,874,406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NightmareBeforeChristmasFloat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3,446,619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Incredibles 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2,791,422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Mulan 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2,781,097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ZootopiaFloat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1,426,829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09600" y="952500"/>
          <a:ext cx="3429000" cy="2904843"/>
        </p:xfrm>
        <a:graphic>
          <a:graphicData uri="http://schemas.openxmlformats.org/drawingml/2006/table">
            <a:tbl>
              <a:tblPr/>
              <a:tblGrid>
                <a:gridCol w="2222014"/>
                <a:gridCol w="1206986"/>
              </a:tblGrid>
              <a:tr h="128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Float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Users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</a:tr>
              <a:tr h="128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SensationalSixFloat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1,195,788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ToyStoryFloat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619,772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WallEFloat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260,813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SleepingBeautyFloat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241,377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CinderellaFloat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161,874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MonstersIncFloat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151,463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TangledFloat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122,683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8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Pirates of the Caribbean Float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97,313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8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ZootopiaFloat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54,110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8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BeautyandtheBeastFloat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46,341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8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FrozenFloat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39,123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8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Mulan Float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32,551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98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NightmareBeforeChristmasFloat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26,032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8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Incredibles Float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19,169 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7162800" y="4000500"/>
          <a:ext cx="950913" cy="1333500"/>
        </p:xfrm>
        <a:graphic>
          <a:graphicData uri="http://schemas.openxmlformats.org/drawingml/2006/table">
            <a:tbl>
              <a:tblPr/>
              <a:tblGrid>
                <a:gridCol w="341313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Float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Users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Slot2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377,326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Slot3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130,189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Slot4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61,178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Slot5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26,711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Slot6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9,321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Slot7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5,751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4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16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Merlin’s Spells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680" y="3848100"/>
            <a:ext cx="62941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Collect Spell is the most used spell with the majority of users with merlin using the spell at least once per day</a:t>
            </a:r>
          </a:p>
          <a:p>
            <a:endParaRPr lang="en-US" dirty="0"/>
          </a:p>
          <a:p>
            <a:r>
              <a:rPr lang="en-US" dirty="0" smtClean="0"/>
              <a:t>Happiness boost and shields are rarely used</a:t>
            </a:r>
          </a:p>
          <a:p>
            <a:r>
              <a:rPr lang="en-US" dirty="0" smtClean="0"/>
              <a:t>- Players are more likely to use gems to skip the collect magic timer</a:t>
            </a:r>
          </a:p>
          <a:p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0" y="723900"/>
          <a:ext cx="6096000" cy="312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248400" y="4381500"/>
          <a:ext cx="2655888" cy="609600"/>
        </p:xfrm>
        <a:graphic>
          <a:graphicData uri="http://schemas.openxmlformats.org/drawingml/2006/table">
            <a:tbl>
              <a:tblPr/>
              <a:tblGrid>
                <a:gridCol w="979488"/>
                <a:gridCol w="457200"/>
                <a:gridCol w="609600"/>
                <a:gridCol w="609600"/>
              </a:tblGrid>
              <a:tr h="2286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Spend </a:t>
                      </a:r>
                      <a:r>
                        <a:rPr 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HC Average per DAU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HappinessBoost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Shield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Collector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019800" y="1866900"/>
          <a:ext cx="2962276" cy="1320165"/>
        </p:xfrm>
        <a:graphic>
          <a:graphicData uri="http://schemas.openxmlformats.org/drawingml/2006/table">
            <a:tbl>
              <a:tblPr/>
              <a:tblGrid>
                <a:gridCol w="979488"/>
                <a:gridCol w="979488"/>
                <a:gridCol w="1003300"/>
              </a:tblGrid>
              <a:tr h="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Spell use by Happiness Rank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Happiness Level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HappinessBoost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HappinessShield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9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1,609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2,644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3,558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6,255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10,801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8,297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5,086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98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Merlin’s Spells: Collect Spell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106680" y="800100"/>
          <a:ext cx="8839200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6680" y="3848100"/>
            <a:ext cx="67513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Players can watch an ad to skip the collect magic timer</a:t>
            </a:r>
          </a:p>
          <a:p>
            <a:r>
              <a:rPr lang="en-US" dirty="0" smtClean="0"/>
              <a:t>- Ad point cut sees little use but there were two large spikes in usage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5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862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Retention and Mega Events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0" y="723900"/>
          <a:ext cx="9144000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4800" y="4229100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Graph: percent of users to return for all 7 days following their install</a:t>
            </a:r>
          </a:p>
          <a:p>
            <a:endParaRPr lang="en-US" dirty="0"/>
          </a:p>
          <a:p>
            <a:r>
              <a:rPr lang="en-US" dirty="0" smtClean="0"/>
              <a:t>No positive relationship between 7 day return rate and mega events for new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1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4173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Retention, Conversions and Mega Events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0" y="705196"/>
          <a:ext cx="9144000" cy="3371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04800" y="4152900"/>
            <a:ext cx="8153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Graph: percent of users to return for all 7 days following their first purchase</a:t>
            </a:r>
          </a:p>
          <a:p>
            <a:endParaRPr lang="en-US" dirty="0"/>
          </a:p>
          <a:p>
            <a:r>
              <a:rPr lang="en-US" dirty="0" smtClean="0"/>
              <a:t>Positive relationship between conversion date and 7 day return rate for mega events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large spike for users that convert on first day of event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Some events have large spikes in retention after chapters are unlocked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2781300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Unless stated otherwise, all analysis is based on United States iOS.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ssion One" panose="02000506080000020004" pitchFamily="2" charset="0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89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93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DEMOGRAPHICS &amp; REVENUE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495800" y="800100"/>
          <a:ext cx="4416552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151025" y="800100"/>
          <a:ext cx="44196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1893" y="4838700"/>
            <a:ext cx="802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Our core demographic is female users, making up 72% of our user base and 79% of lifetime revenue.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Despite only being 11% of our user base, women age 25-34 make up 27% of revenue being the most profitable </a:t>
            </a:r>
            <a:r>
              <a:rPr lang="en-US" sz="1200" dirty="0"/>
              <a:t>group by </a:t>
            </a:r>
            <a:r>
              <a:rPr lang="en-US" sz="1200" dirty="0" smtClean="0"/>
              <a:t>far.</a:t>
            </a:r>
          </a:p>
          <a:p>
            <a:endParaRPr lang="en-US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491058" y="5462173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* iOS, US only</a:t>
            </a:r>
          </a:p>
        </p:txBody>
      </p:sp>
    </p:spTree>
    <p:extLst>
      <p:ext uri="{BB962C8B-B14F-4D97-AF65-F5344CB8AC3E}">
        <p14:creationId xmlns:p14="http://schemas.microsoft.com/office/powerpoint/2010/main" val="363089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93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DEMOGRAPHICS &amp; REVENUE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304800" y="876300"/>
          <a:ext cx="868680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9600" y="4305300"/>
            <a:ext cx="82296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Older players with more disposable income are more willing to spend money in the game; in particular, women over age 25 are our largest spenders.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Future user acquisition campaigns should focus have a larger focus on these demographics to maximize profitability.</a:t>
            </a:r>
            <a:endParaRPr lang="en-US" sz="12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91058" y="5462173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* iOS, US only</a:t>
            </a:r>
          </a:p>
        </p:txBody>
      </p:sp>
    </p:spTree>
    <p:extLst>
      <p:ext uri="{BB962C8B-B14F-4D97-AF65-F5344CB8AC3E}">
        <p14:creationId xmlns:p14="http://schemas.microsoft.com/office/powerpoint/2010/main" val="42916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1581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PAU COHORTS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4482271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Even though DMK is relatively casual, Whales still make up the largest share of our revenue. Despite only making up only 6% of PAU, they contribute 40% of revenue.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Whale 1 </a:t>
            </a:r>
            <a:r>
              <a:rPr lang="en-US" sz="1200" dirty="0"/>
              <a:t>cohort (€150 - €500) alone makes up </a:t>
            </a:r>
            <a:r>
              <a:rPr lang="en-US" sz="1200" dirty="0" smtClean="0"/>
              <a:t>€2.6M (or 29% of lifetime revenue); overshadowing our second most profitable </a:t>
            </a:r>
            <a:r>
              <a:rPr lang="en-US" sz="1200" dirty="0"/>
              <a:t>group – Minnow 3 (€25 - </a:t>
            </a:r>
            <a:r>
              <a:rPr lang="en-US" sz="1200" dirty="0" smtClean="0"/>
              <a:t>€60) which </a:t>
            </a:r>
            <a:r>
              <a:rPr lang="en-US" sz="1200" dirty="0"/>
              <a:t>makes </a:t>
            </a:r>
            <a:r>
              <a:rPr lang="en-US" sz="1200" dirty="0" smtClean="0"/>
              <a:t>€1.2M.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304800" y="800100"/>
          <a:ext cx="86868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491058" y="5462173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 iOS, US PAU only</a:t>
            </a:r>
          </a:p>
        </p:txBody>
      </p:sp>
    </p:spTree>
    <p:extLst>
      <p:ext uri="{BB962C8B-B14F-4D97-AF65-F5344CB8AC3E}">
        <p14:creationId xmlns:p14="http://schemas.microsoft.com/office/powerpoint/2010/main" val="72843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5328412" y="2898234"/>
            <a:ext cx="22098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  <a:alpha val="22000"/>
              </a:schemeClr>
            </a:solidFill>
          </a:ln>
          <a:effectLst>
            <a:outerShdw blurRad="889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	</a:t>
            </a:r>
            <a:r>
              <a:rPr lang="en-US" sz="900" b="1" dirty="0" smtClean="0">
                <a:solidFill>
                  <a:schemeClr val="tx1"/>
                </a:solidFill>
              </a:rPr>
              <a:t>Dolphin </a:t>
            </a:r>
            <a:r>
              <a:rPr lang="en-US" altLang="zh-TW" sz="900" b="1" dirty="0" smtClean="0">
                <a:solidFill>
                  <a:schemeClr val="tx1"/>
                </a:solidFill>
              </a:rPr>
              <a:t>2</a:t>
            </a:r>
            <a:r>
              <a:rPr lang="en-US" sz="900" b="1" dirty="0" smtClean="0">
                <a:solidFill>
                  <a:schemeClr val="tx1"/>
                </a:solidFill>
              </a:rPr>
              <a:t> </a:t>
            </a:r>
            <a:r>
              <a:rPr lang="en-US" sz="900" b="1" dirty="0">
                <a:solidFill>
                  <a:schemeClr val="tx1"/>
                </a:solidFill>
              </a:rPr>
              <a:t>(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€</a:t>
            </a:r>
            <a:r>
              <a:rPr lang="en-US" altLang="zh-TW" sz="900" b="1" dirty="0" smtClean="0">
                <a:solidFill>
                  <a:schemeClr val="tx1"/>
                </a:solidFill>
                <a:cs typeface="Adobe Arabic" pitchFamily="18" charset="-78"/>
              </a:rPr>
              <a:t>100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 </a:t>
            </a:r>
            <a:r>
              <a:rPr lang="en-US" sz="900" b="1" dirty="0">
                <a:solidFill>
                  <a:schemeClr val="tx1"/>
                </a:solidFill>
                <a:cs typeface="Adobe Arabic" pitchFamily="18" charset="-78"/>
              </a:rPr>
              <a:t>- €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1</a:t>
            </a:r>
            <a:r>
              <a:rPr lang="en-US" altLang="zh-TW" sz="900" b="1" dirty="0" smtClean="0">
                <a:solidFill>
                  <a:schemeClr val="tx1"/>
                </a:solidFill>
                <a:cs typeface="Adobe Arabic" pitchFamily="18" charset="-78"/>
              </a:rPr>
              <a:t>5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0</a:t>
            </a:r>
            <a:r>
              <a:rPr lang="en-US" sz="900" b="1" dirty="0">
                <a:solidFill>
                  <a:schemeClr val="tx1"/>
                </a:solidFill>
                <a:cs typeface="Adobe Arabic" pitchFamily="18" charset="-78"/>
              </a:rPr>
              <a:t>) </a:t>
            </a:r>
            <a:r>
              <a:rPr lang="en-US" sz="900" dirty="0">
                <a:solidFill>
                  <a:schemeClr val="tx1"/>
                </a:solidFill>
              </a:rPr>
              <a:t>	</a:t>
            </a:r>
            <a:r>
              <a:rPr lang="en-US" sz="800" dirty="0">
                <a:solidFill>
                  <a:schemeClr val="tx1"/>
                </a:solidFill>
              </a:rPr>
              <a:t>Current Level: </a:t>
            </a:r>
            <a:r>
              <a:rPr lang="en-US" altLang="zh-TW" sz="800" dirty="0">
                <a:solidFill>
                  <a:schemeClr val="tx1"/>
                </a:solidFill>
              </a:rPr>
              <a:t>36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	Unique Days Played: 184</a:t>
            </a:r>
          </a:p>
          <a:p>
            <a:r>
              <a:rPr lang="en-US" sz="800" dirty="0">
                <a:solidFill>
                  <a:schemeClr val="tx1"/>
                </a:solidFill>
              </a:rPr>
              <a:t>	Transactions: 23</a:t>
            </a:r>
          </a:p>
          <a:p>
            <a:r>
              <a:rPr lang="en-US" sz="800" dirty="0">
                <a:solidFill>
                  <a:schemeClr val="tx1"/>
                </a:solidFill>
              </a:rPr>
              <a:t>	Net Revenue: €120</a:t>
            </a:r>
            <a:r>
              <a:rPr lang="en-US" altLang="zh-TW" sz="800" dirty="0">
                <a:solidFill>
                  <a:schemeClr val="tx1"/>
                </a:solidFill>
              </a:rPr>
              <a:t>.57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47800" y="2862999"/>
            <a:ext cx="22098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  <a:alpha val="22000"/>
              </a:schemeClr>
            </a:solidFill>
          </a:ln>
          <a:effectLst>
            <a:outerShdw blurRad="889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	</a:t>
            </a:r>
            <a:r>
              <a:rPr lang="en-US" sz="900" b="1" dirty="0" smtClean="0">
                <a:solidFill>
                  <a:schemeClr val="tx1"/>
                </a:solidFill>
              </a:rPr>
              <a:t>Dolphin 1 (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€60 </a:t>
            </a:r>
            <a:r>
              <a:rPr lang="en-US" sz="900" b="1" dirty="0">
                <a:solidFill>
                  <a:schemeClr val="tx1"/>
                </a:solidFill>
                <a:cs typeface="Adobe Arabic" pitchFamily="18" charset="-78"/>
              </a:rPr>
              <a:t>- 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€100)</a:t>
            </a:r>
            <a:endParaRPr lang="en-US" sz="900" b="1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	Current Level: 35</a:t>
            </a:r>
          </a:p>
          <a:p>
            <a:r>
              <a:rPr lang="en-US" sz="800" dirty="0">
                <a:solidFill>
                  <a:schemeClr val="tx1"/>
                </a:solidFill>
              </a:rPr>
              <a:t>	Unique Days Played: 168</a:t>
            </a:r>
          </a:p>
          <a:p>
            <a:r>
              <a:rPr lang="en-US" sz="800" dirty="0">
                <a:solidFill>
                  <a:schemeClr val="tx1"/>
                </a:solidFill>
              </a:rPr>
              <a:t>	Transactions: 16</a:t>
            </a:r>
          </a:p>
          <a:p>
            <a:r>
              <a:rPr lang="en-US" sz="800" dirty="0">
                <a:solidFill>
                  <a:schemeClr val="tx1"/>
                </a:solidFill>
              </a:rPr>
              <a:t>	Net Revenue: €75</a:t>
            </a:r>
            <a:r>
              <a:rPr lang="en-US" altLang="zh-TW" sz="800" dirty="0">
                <a:solidFill>
                  <a:schemeClr val="tx1"/>
                </a:solidFill>
              </a:rPr>
              <a:t>.95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581400" y="1245672"/>
            <a:ext cx="22098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  <a:alpha val="22000"/>
              </a:schemeClr>
            </a:solidFill>
          </a:ln>
          <a:effectLst>
            <a:outerShdw blurRad="889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	</a:t>
            </a:r>
            <a:r>
              <a:rPr lang="en-US" sz="900" b="1" dirty="0">
                <a:solidFill>
                  <a:schemeClr val="tx1"/>
                </a:solidFill>
              </a:rPr>
              <a:t>Minnow </a:t>
            </a:r>
            <a:r>
              <a:rPr lang="en-US" sz="900" b="1" dirty="0" smtClean="0">
                <a:solidFill>
                  <a:schemeClr val="tx1"/>
                </a:solidFill>
              </a:rPr>
              <a:t>2 </a:t>
            </a:r>
            <a:r>
              <a:rPr lang="en-US" sz="900" b="1" dirty="0">
                <a:solidFill>
                  <a:schemeClr val="tx1"/>
                </a:solidFill>
              </a:rPr>
              <a:t>(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€10 </a:t>
            </a:r>
            <a:r>
              <a:rPr lang="en-US" sz="900" b="1" dirty="0">
                <a:solidFill>
                  <a:schemeClr val="tx1"/>
                </a:solidFill>
                <a:cs typeface="Adobe Arabic" pitchFamily="18" charset="-78"/>
              </a:rPr>
              <a:t>- 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€25)</a:t>
            </a:r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900" dirty="0" smtClean="0">
                <a:solidFill>
                  <a:schemeClr val="tx1"/>
                </a:solidFill>
              </a:rPr>
              <a:t>	</a:t>
            </a:r>
            <a:r>
              <a:rPr lang="en-US" sz="800" dirty="0">
                <a:solidFill>
                  <a:schemeClr val="tx1"/>
                </a:solidFill>
              </a:rPr>
              <a:t>Current Level: 28</a:t>
            </a:r>
          </a:p>
          <a:p>
            <a:r>
              <a:rPr lang="en-US" sz="800" dirty="0">
                <a:solidFill>
                  <a:schemeClr val="tx1"/>
                </a:solidFill>
              </a:rPr>
              <a:t>	Unique Days Played: 87</a:t>
            </a:r>
          </a:p>
          <a:p>
            <a:r>
              <a:rPr lang="en-US" sz="800" dirty="0">
                <a:solidFill>
                  <a:schemeClr val="tx1"/>
                </a:solidFill>
              </a:rPr>
              <a:t>	Transactions: </a:t>
            </a:r>
            <a:r>
              <a:rPr lang="en-US" altLang="zh-TW" sz="800" dirty="0">
                <a:solidFill>
                  <a:schemeClr val="tx1"/>
                </a:solidFill>
              </a:rPr>
              <a:t>4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	Net Revenue: €</a:t>
            </a:r>
            <a:r>
              <a:rPr lang="en-US" altLang="zh-TW" sz="800" dirty="0">
                <a:solidFill>
                  <a:schemeClr val="tx1"/>
                </a:solidFill>
              </a:rPr>
              <a:t>15.58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5115" y="4494193"/>
            <a:ext cx="2219064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  <a:alpha val="22000"/>
              </a:schemeClr>
            </a:solidFill>
          </a:ln>
          <a:effectLst>
            <a:outerShdw blurRad="889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	</a:t>
            </a:r>
            <a:r>
              <a:rPr lang="en-US" sz="900" b="1" dirty="0" smtClean="0">
                <a:solidFill>
                  <a:schemeClr val="tx1"/>
                </a:solidFill>
              </a:rPr>
              <a:t>Whale 1 (</a:t>
            </a:r>
            <a:r>
              <a:rPr lang="en-US" sz="900" b="1" dirty="0">
                <a:solidFill>
                  <a:schemeClr val="tx1"/>
                </a:solidFill>
                <a:cs typeface="Adobe Arabic" pitchFamily="18" charset="-78"/>
              </a:rPr>
              <a:t>€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150 </a:t>
            </a:r>
            <a:r>
              <a:rPr lang="en-US" sz="900" b="1" dirty="0">
                <a:solidFill>
                  <a:schemeClr val="tx1"/>
                </a:solidFill>
                <a:cs typeface="Adobe Arabic" pitchFamily="18" charset="-78"/>
              </a:rPr>
              <a:t>- 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€500)</a:t>
            </a:r>
            <a:endParaRPr lang="en-US" sz="900" b="1" dirty="0" smtClean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	Current Level: 37</a:t>
            </a:r>
          </a:p>
          <a:p>
            <a:r>
              <a:rPr lang="en-US" sz="800" dirty="0">
                <a:solidFill>
                  <a:schemeClr val="tx1"/>
                </a:solidFill>
              </a:rPr>
              <a:t>	Unique Days Played: 191</a:t>
            </a:r>
          </a:p>
          <a:p>
            <a:r>
              <a:rPr lang="en-US" sz="800" dirty="0">
                <a:solidFill>
                  <a:schemeClr val="tx1"/>
                </a:solidFill>
              </a:rPr>
              <a:t>	Transactions: 37</a:t>
            </a:r>
            <a:endParaRPr lang="en-US" altLang="zh-TW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	Net Revenue: €223</a:t>
            </a:r>
            <a:r>
              <a:rPr lang="en-US" altLang="zh-TW" sz="800" dirty="0">
                <a:solidFill>
                  <a:schemeClr val="tx1"/>
                </a:solidFill>
              </a:rPr>
              <a:t>.73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27370" y="4499063"/>
            <a:ext cx="22098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  <a:alpha val="22000"/>
              </a:schemeClr>
            </a:solidFill>
          </a:ln>
          <a:effectLst>
            <a:outerShdw blurRad="889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	</a:t>
            </a:r>
            <a:r>
              <a:rPr lang="en-US" sz="900" b="1" dirty="0">
                <a:solidFill>
                  <a:schemeClr val="tx1"/>
                </a:solidFill>
              </a:rPr>
              <a:t>Whale </a:t>
            </a:r>
            <a:r>
              <a:rPr lang="en-US" altLang="zh-TW" sz="900" b="1" dirty="0" smtClean="0">
                <a:solidFill>
                  <a:schemeClr val="tx1"/>
                </a:solidFill>
              </a:rPr>
              <a:t>2</a:t>
            </a:r>
            <a:r>
              <a:rPr lang="en-US" sz="900" b="1" dirty="0" smtClean="0">
                <a:solidFill>
                  <a:schemeClr val="tx1"/>
                </a:solidFill>
              </a:rPr>
              <a:t> </a:t>
            </a:r>
            <a:r>
              <a:rPr lang="en-US" sz="900" b="1" dirty="0">
                <a:solidFill>
                  <a:schemeClr val="tx1"/>
                </a:solidFill>
              </a:rPr>
              <a:t>(</a:t>
            </a:r>
            <a:r>
              <a:rPr lang="en-US" sz="900" b="1" dirty="0">
                <a:solidFill>
                  <a:schemeClr val="tx1"/>
                </a:solidFill>
                <a:cs typeface="Adobe Arabic" pitchFamily="18" charset="-78"/>
              </a:rPr>
              <a:t>€150 - €500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)</a:t>
            </a:r>
            <a:endParaRPr lang="en-US" sz="900" b="1" dirty="0" smtClean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	Current Level: 38</a:t>
            </a:r>
          </a:p>
          <a:p>
            <a:r>
              <a:rPr lang="en-US" sz="800" dirty="0">
                <a:solidFill>
                  <a:schemeClr val="tx1"/>
                </a:solidFill>
              </a:rPr>
              <a:t>	Unique Days Played: 209</a:t>
            </a:r>
          </a:p>
          <a:p>
            <a:r>
              <a:rPr lang="en-US" sz="800" dirty="0">
                <a:solidFill>
                  <a:schemeClr val="tx1"/>
                </a:solidFill>
              </a:rPr>
              <a:t>	Transactions: 68</a:t>
            </a:r>
          </a:p>
          <a:p>
            <a:r>
              <a:rPr lang="en-US" sz="800" dirty="0">
                <a:solidFill>
                  <a:schemeClr val="tx1"/>
                </a:solidFill>
              </a:rPr>
              <a:t>	Net Revenue: €652</a:t>
            </a:r>
            <a:r>
              <a:rPr lang="en-US" altLang="zh-TW" sz="800" dirty="0">
                <a:solidFill>
                  <a:schemeClr val="tx1"/>
                </a:solidFill>
              </a:rPr>
              <a:t>.65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81989" y="1245672"/>
            <a:ext cx="2093996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  <a:alpha val="22000"/>
              </a:schemeClr>
            </a:solidFill>
          </a:ln>
          <a:effectLst>
            <a:outerShdw blurRad="889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	</a:t>
            </a:r>
            <a:r>
              <a:rPr lang="en-US" sz="900" b="1" dirty="0">
                <a:solidFill>
                  <a:schemeClr val="tx1"/>
                </a:solidFill>
              </a:rPr>
              <a:t>Minnow </a:t>
            </a:r>
            <a:r>
              <a:rPr lang="en-US" sz="900" b="1" dirty="0" smtClean="0">
                <a:solidFill>
                  <a:schemeClr val="tx1"/>
                </a:solidFill>
              </a:rPr>
              <a:t>3 </a:t>
            </a:r>
            <a:r>
              <a:rPr lang="en-US" sz="900" b="1" dirty="0">
                <a:solidFill>
                  <a:schemeClr val="tx1"/>
                </a:solidFill>
              </a:rPr>
              <a:t>(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€25 </a:t>
            </a:r>
            <a:r>
              <a:rPr lang="en-US" sz="900" b="1" dirty="0">
                <a:solidFill>
                  <a:schemeClr val="tx1"/>
                </a:solidFill>
                <a:cs typeface="Adobe Arabic" pitchFamily="18" charset="-78"/>
              </a:rPr>
              <a:t>- 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€60)</a:t>
            </a:r>
            <a:endParaRPr lang="en-US" sz="1050" b="1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	</a:t>
            </a:r>
            <a:r>
              <a:rPr lang="en-US" sz="800" dirty="0">
                <a:solidFill>
                  <a:schemeClr val="tx1"/>
                </a:solidFill>
              </a:rPr>
              <a:t>Current Level: </a:t>
            </a:r>
            <a:r>
              <a:rPr lang="en-US" altLang="zh-TW" sz="800" dirty="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	Unique Days Played: 131</a:t>
            </a:r>
          </a:p>
          <a:p>
            <a:r>
              <a:rPr lang="en-US" sz="800" dirty="0">
                <a:solidFill>
                  <a:schemeClr val="tx1"/>
                </a:solidFill>
              </a:rPr>
              <a:t>	Transactions: 9</a:t>
            </a:r>
          </a:p>
          <a:p>
            <a:r>
              <a:rPr lang="en-US" sz="800" dirty="0">
                <a:solidFill>
                  <a:schemeClr val="tx1"/>
                </a:solidFill>
              </a:rPr>
              <a:t>	Net Revenue: €37</a:t>
            </a:r>
            <a:r>
              <a:rPr lang="en-US" altLang="zh-TW" sz="800" dirty="0">
                <a:solidFill>
                  <a:schemeClr val="tx1"/>
                </a:solidFill>
              </a:rPr>
              <a:t>.86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00800" y="4519262"/>
            <a:ext cx="22098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  <a:alpha val="22000"/>
              </a:schemeClr>
            </a:solidFill>
          </a:ln>
          <a:effectLst>
            <a:outerShdw blurRad="889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	</a:t>
            </a:r>
            <a:r>
              <a:rPr lang="en-US" sz="900" b="1" dirty="0" smtClean="0">
                <a:solidFill>
                  <a:schemeClr val="tx1"/>
                </a:solidFill>
              </a:rPr>
              <a:t>Kraken (&gt;</a:t>
            </a:r>
            <a:r>
              <a:rPr lang="en-US" sz="900" b="1" dirty="0">
                <a:solidFill>
                  <a:schemeClr val="tx1"/>
                </a:solidFill>
                <a:cs typeface="Adobe Arabic" pitchFamily="18" charset="-78"/>
              </a:rPr>
              <a:t> €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1000)</a:t>
            </a:r>
            <a:endParaRPr lang="en-US" sz="900" b="1" dirty="0" smtClean="0">
              <a:solidFill>
                <a:schemeClr val="tx1"/>
              </a:solidFill>
            </a:endParaRPr>
          </a:p>
          <a:p>
            <a:r>
              <a:rPr lang="en-US" sz="900" dirty="0" smtClean="0">
                <a:solidFill>
                  <a:schemeClr val="tx1"/>
                </a:solidFill>
              </a:rPr>
              <a:t>	</a:t>
            </a:r>
            <a:r>
              <a:rPr lang="en-US" sz="800" dirty="0" smtClean="0">
                <a:solidFill>
                  <a:schemeClr val="tx1"/>
                </a:solidFill>
              </a:rPr>
              <a:t>Current Level: 38</a:t>
            </a:r>
          </a:p>
          <a:p>
            <a:r>
              <a:rPr lang="en-US" sz="800" dirty="0" smtClean="0">
                <a:solidFill>
                  <a:schemeClr val="tx1"/>
                </a:solidFill>
              </a:rPr>
              <a:t>	Unique Days Played: 210</a:t>
            </a:r>
          </a:p>
          <a:p>
            <a:r>
              <a:rPr lang="en-US" sz="800" dirty="0" smtClean="0">
                <a:solidFill>
                  <a:schemeClr val="tx1"/>
                </a:solidFill>
              </a:rPr>
              <a:t>	Transactions: 100</a:t>
            </a:r>
          </a:p>
          <a:p>
            <a:r>
              <a:rPr lang="en-US" sz="800" dirty="0">
                <a:solidFill>
                  <a:schemeClr val="tx1"/>
                </a:solidFill>
              </a:rPr>
              <a:t>	</a:t>
            </a:r>
            <a:r>
              <a:rPr lang="en-US" sz="800" dirty="0" smtClean="0">
                <a:solidFill>
                  <a:schemeClr val="tx1"/>
                </a:solidFill>
              </a:rPr>
              <a:t>Net Revenue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  <a:r>
              <a:rPr lang="en-US" sz="800" dirty="0" smtClean="0">
                <a:solidFill>
                  <a:schemeClr val="tx1"/>
                </a:solidFill>
              </a:rPr>
              <a:t>€1401</a:t>
            </a:r>
            <a:r>
              <a:rPr lang="en-US" altLang="zh-TW" sz="800" dirty="0" smtClean="0">
                <a:solidFill>
                  <a:schemeClr val="tx1"/>
                </a:solidFill>
              </a:rPr>
              <a:t>.85</a:t>
            </a:r>
            <a:endParaRPr lang="en-US" sz="800" dirty="0" smtClean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09600" y="1257271"/>
            <a:ext cx="22098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90000"/>
                <a:alpha val="22000"/>
              </a:schemeClr>
            </a:solidFill>
          </a:ln>
          <a:effectLst>
            <a:outerShdw blurRad="889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	</a:t>
            </a:r>
            <a:r>
              <a:rPr lang="en-US" sz="900" b="1" dirty="0" smtClean="0">
                <a:solidFill>
                  <a:schemeClr val="tx1"/>
                </a:solidFill>
              </a:rPr>
              <a:t>Minnow 1 (</a:t>
            </a:r>
            <a:r>
              <a:rPr lang="en-US" sz="900" b="1" dirty="0" smtClean="0">
                <a:solidFill>
                  <a:schemeClr val="tx1"/>
                </a:solidFill>
                <a:cs typeface="Adobe Arabic" pitchFamily="18" charset="-78"/>
              </a:rPr>
              <a:t>€0.1 - €10</a:t>
            </a:r>
            <a:r>
              <a:rPr lang="en-US" sz="1000" b="1" dirty="0" smtClean="0">
                <a:solidFill>
                  <a:schemeClr val="tx1"/>
                </a:solidFill>
                <a:cs typeface="Adobe Arabic" pitchFamily="18" charset="-78"/>
              </a:rPr>
              <a:t>)</a:t>
            </a:r>
            <a:endParaRPr lang="en-US" sz="1000" b="1" dirty="0" smtClean="0">
              <a:solidFill>
                <a:schemeClr val="tx1"/>
              </a:solidFill>
            </a:endParaRPr>
          </a:p>
          <a:p>
            <a:r>
              <a:rPr lang="en-US" sz="900" dirty="0" smtClean="0">
                <a:solidFill>
                  <a:schemeClr val="tx1"/>
                </a:solidFill>
              </a:rPr>
              <a:t>	</a:t>
            </a:r>
            <a:r>
              <a:rPr lang="en-US" sz="800" dirty="0">
                <a:solidFill>
                  <a:schemeClr val="tx1"/>
                </a:solidFill>
              </a:rPr>
              <a:t>Current Level: 21</a:t>
            </a:r>
          </a:p>
          <a:p>
            <a:r>
              <a:rPr lang="en-US" sz="800" dirty="0">
                <a:solidFill>
                  <a:schemeClr val="tx1"/>
                </a:solidFill>
              </a:rPr>
              <a:t>	Unique Days Played: 43</a:t>
            </a:r>
          </a:p>
          <a:p>
            <a:r>
              <a:rPr lang="en-US" sz="800" dirty="0">
                <a:solidFill>
                  <a:schemeClr val="tx1"/>
                </a:solidFill>
              </a:rPr>
              <a:t>	Transactions: 1</a:t>
            </a:r>
          </a:p>
          <a:p>
            <a:r>
              <a:rPr lang="en-US" sz="800" dirty="0">
                <a:solidFill>
                  <a:schemeClr val="tx1"/>
                </a:solidFill>
              </a:rPr>
              <a:t>	Net Revenue: €3.67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1512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PAU COHORTS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9" y="1028700"/>
            <a:ext cx="1583868" cy="13334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905" y="1036124"/>
            <a:ext cx="1587744" cy="133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850" y="1095939"/>
            <a:ext cx="1555750" cy="125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4" y="2710368"/>
            <a:ext cx="1777996" cy="129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74" y="2667004"/>
            <a:ext cx="1509826" cy="133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" y="4256600"/>
            <a:ext cx="1666874" cy="138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266549"/>
            <a:ext cx="1626972" cy="1361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68" y="4395250"/>
            <a:ext cx="1248132" cy="116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ounded Rectangle 36"/>
          <p:cNvSpPr/>
          <p:nvPr/>
        </p:nvSpPr>
        <p:spPr>
          <a:xfrm rot="5400000">
            <a:off x="2126242" y="2120237"/>
            <a:ext cx="1428922" cy="5410931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 rot="5400000">
            <a:off x="6650432" y="3198993"/>
            <a:ext cx="1405740" cy="3276601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 rot="5400000">
            <a:off x="3860314" y="-1170658"/>
            <a:ext cx="1428922" cy="8833658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 rot="5400000">
            <a:off x="3863084" y="-2782045"/>
            <a:ext cx="1428922" cy="8828113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 rot="10800000" flipV="1">
            <a:off x="3261889" y="805672"/>
            <a:ext cx="2140762" cy="29922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Minnows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dobe Arabic" pitchFamily="18" charset="-78"/>
              </a:rPr>
              <a:t>(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dobe Arabic" pitchFamily="18" charset="-78"/>
              </a:rPr>
              <a:t>€0.1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dobe Arabic" pitchFamily="18" charset="-78"/>
              </a:rPr>
              <a:t>-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dobe Arabic" pitchFamily="18" charset="-78"/>
              </a:rPr>
              <a:t>€60)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V="1">
            <a:off x="3261889" y="2424199"/>
            <a:ext cx="2140762" cy="29922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dobe Arabic" pitchFamily="18" charset="-78"/>
              </a:rPr>
              <a:t>Dolphins (€60 - €150)</a:t>
            </a:r>
          </a:p>
        </p:txBody>
      </p:sp>
      <p:sp>
        <p:nvSpPr>
          <p:cNvPr id="49" name="Rounded Rectangle 48"/>
          <p:cNvSpPr/>
          <p:nvPr/>
        </p:nvSpPr>
        <p:spPr>
          <a:xfrm rot="10800000" flipV="1">
            <a:off x="1676029" y="4033231"/>
            <a:ext cx="2140762" cy="29922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dobe Arabic" pitchFamily="18" charset="-78"/>
              </a:rPr>
              <a:t>Whales (€150 - €1000)</a:t>
            </a:r>
          </a:p>
        </p:txBody>
      </p:sp>
      <p:sp>
        <p:nvSpPr>
          <p:cNvPr id="50" name="Rounded Rectangle 49"/>
          <p:cNvSpPr/>
          <p:nvPr/>
        </p:nvSpPr>
        <p:spPr>
          <a:xfrm rot="10800000" flipV="1">
            <a:off x="6282921" y="4037213"/>
            <a:ext cx="2140762" cy="29922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dobe Arabic" pitchFamily="18" charset="-78"/>
              </a:rPr>
              <a:t>Kraken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dobe Arabic" pitchFamily="18" charset="-78"/>
              </a:rPr>
              <a:t>(&gt;€1000)</a:t>
            </a:r>
          </a:p>
        </p:txBody>
      </p:sp>
    </p:spTree>
    <p:extLst>
      <p:ext uri="{BB962C8B-B14F-4D97-AF65-F5344CB8AC3E}">
        <p14:creationId xmlns:p14="http://schemas.microsoft.com/office/powerpoint/2010/main" val="218302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FIRST CONVERSIONS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4482271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The </a:t>
            </a:r>
            <a:r>
              <a:rPr lang="en-US" sz="1200" dirty="0" smtClean="0">
                <a:solidFill>
                  <a:srgbClr val="C00000"/>
                </a:solidFill>
              </a:rPr>
              <a:t>Pluto Starter Bundle </a:t>
            </a:r>
            <a:r>
              <a:rPr lang="en-US" sz="1200" dirty="0" smtClean="0"/>
              <a:t>is responsible for a large share of first conversions, making up 28% of all first conversions. This is followed by the Gem Pack 1 ($1.99), making up 16% of first conversions.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Players generally decide whether to pay into the game fairly early, with about 31% of first conversions occurring between  level 5-7; roughly around missions Cheer Up Pete pt.3 and Glistening Gloves.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57200" y="876300"/>
          <a:ext cx="4261104" cy="3355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4587240" y="876300"/>
          <a:ext cx="4261104" cy="3355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91058" y="5462173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 iOS, US PAU only</a:t>
            </a:r>
          </a:p>
        </p:txBody>
      </p:sp>
    </p:spTree>
    <p:extLst>
      <p:ext uri="{BB962C8B-B14F-4D97-AF65-F5344CB8AC3E}">
        <p14:creationId xmlns:p14="http://schemas.microsoft.com/office/powerpoint/2010/main" val="386601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67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WHY DO PAYING PLAYERS CHURN?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3132" y="43815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 smtClean="0"/>
              <a:t>Quest difficulty</a:t>
            </a:r>
          </a:p>
          <a:p>
            <a:r>
              <a:rPr lang="en-US" sz="1200" dirty="0" smtClean="0">
                <a:solidFill>
                  <a:srgbClr val="C00000"/>
                </a:solidFill>
              </a:rPr>
              <a:t>Welcoming quests </a:t>
            </a:r>
            <a:r>
              <a:rPr lang="en-US" sz="1200" dirty="0" smtClean="0"/>
              <a:t>are relatively more time consuming and are common points of churn. In particular for less engaged players, “Welcome a Prince” is a very common churn point; while the “Welcome a Police Officer” is more common among more engaged players.</a:t>
            </a:r>
            <a:endParaRPr lang="en-US" sz="12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384632" y="800100"/>
          <a:ext cx="8256747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91058" y="5462173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 iOS, US PAU only</a:t>
            </a:r>
          </a:p>
        </p:txBody>
      </p:sp>
    </p:spTree>
    <p:extLst>
      <p:ext uri="{BB962C8B-B14F-4D97-AF65-F5344CB8AC3E}">
        <p14:creationId xmlns:p14="http://schemas.microsoft.com/office/powerpoint/2010/main" val="665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5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WHY DO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PAYING PLAYERS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CHURN?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3132" y="43815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200" dirty="0" smtClean="0"/>
              <a:t>Out of Currency</a:t>
            </a:r>
            <a:endParaRPr lang="en-US" sz="1200" dirty="0"/>
          </a:p>
          <a:p>
            <a:r>
              <a:rPr lang="en-US" sz="1200" dirty="0" smtClean="0"/>
              <a:t>Players that churn generally exhibit a much lower currency balance, especially in terms of magic. Amongst churn users, 56% of users had less than 25,000 magic while only 20% had such a low balance. This suggests that players are running out of currency to progress through the game, and therefore quitting. </a:t>
            </a:r>
            <a:endParaRPr lang="en-US" sz="1200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228599" y="871538"/>
          <a:ext cx="4260759" cy="3357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/>
          </p:nvPr>
        </p:nvGraphicFramePr>
        <p:xfrm>
          <a:off x="4613434" y="876300"/>
          <a:ext cx="4416552" cy="3357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491058" y="5462173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 iOS, US PAU only</a:t>
            </a:r>
          </a:p>
        </p:txBody>
      </p:sp>
    </p:spTree>
    <p:extLst>
      <p:ext uri="{BB962C8B-B14F-4D97-AF65-F5344CB8AC3E}">
        <p14:creationId xmlns:p14="http://schemas.microsoft.com/office/powerpoint/2010/main" val="315551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5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WHY DO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PAYING PLAYERS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CHURN?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4018" y="40767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200" dirty="0" smtClean="0"/>
              <a:t>Age</a:t>
            </a:r>
            <a:endParaRPr lang="en-US" sz="1200" dirty="0"/>
          </a:p>
          <a:p>
            <a:r>
              <a:rPr lang="en-US" sz="1200" dirty="0" smtClean="0"/>
              <a:t>There is some mild correlation between age and likeliness to churn. As players get older, they are slightly less likely to quit. Noticeably, age group 13-18 has the lowest churn rate by a large margin. </a:t>
            </a:r>
            <a:endParaRPr lang="en-US" sz="1200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304800" y="952500"/>
          <a:ext cx="86106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491058" y="5462173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* iOS, US PAU only</a:t>
            </a:r>
          </a:p>
        </p:txBody>
      </p:sp>
    </p:spTree>
    <p:extLst>
      <p:ext uri="{BB962C8B-B14F-4D97-AF65-F5344CB8AC3E}">
        <p14:creationId xmlns:p14="http://schemas.microsoft.com/office/powerpoint/2010/main" val="221960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420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MEGA EVENT BUNDLES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4018" y="4604412"/>
            <a:ext cx="6082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Every Mega Event (except The Incredibles) has 3 premium content bundles and we have made them increasingly attractive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As a share of all bundle purchasers, users that end up purchasing </a:t>
            </a:r>
            <a:r>
              <a:rPr lang="en-US" sz="1200" b="1" dirty="0" smtClean="0"/>
              <a:t>all </a:t>
            </a:r>
            <a:r>
              <a:rPr lang="en-US" sz="1200" dirty="0" smtClean="0"/>
              <a:t>3 bundles increased from 17% during Nightmare Before Christmas to 35% during Beauty &amp; the Beast.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1058" y="5462173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* iOS, US PAU only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304800" y="816428"/>
          <a:ext cx="6172200" cy="3717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7025" y="854133"/>
            <a:ext cx="2162175" cy="1433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7024" y="2435140"/>
            <a:ext cx="2162175" cy="1433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7025" y="4014437"/>
            <a:ext cx="2162175" cy="1433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5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5715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MEGA EVENT BUNDLES – PREMIUM CHARACTER BUNDLE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4018" y="4914900"/>
            <a:ext cx="854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first premium character bundle in each update is particularly popular. Among players that purchase a Mega Event bundle, around 80% of ME bundle will buy the premium character bundle with the exception of Olaf during Frozen.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1058" y="5462173"/>
            <a:ext cx="144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* iOS, US PAU only</a:t>
            </a: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/>
          </p:nvPr>
        </p:nvGraphicFramePr>
        <p:xfrm>
          <a:off x="228600" y="756271"/>
          <a:ext cx="8539620" cy="4082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81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iOS Retention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243580"/>
              </p:ext>
            </p:extLst>
          </p:nvPr>
        </p:nvGraphicFramePr>
        <p:xfrm>
          <a:off x="128451" y="1333500"/>
          <a:ext cx="8884915" cy="3558225"/>
        </p:xfrm>
        <a:graphic>
          <a:graphicData uri="http://schemas.openxmlformats.org/drawingml/2006/table">
            <a:tbl>
              <a:tblPr/>
              <a:tblGrid>
                <a:gridCol w="381081"/>
                <a:gridCol w="351767"/>
                <a:gridCol w="351767"/>
                <a:gridCol w="351767"/>
                <a:gridCol w="351767"/>
                <a:gridCol w="351767"/>
                <a:gridCol w="351767"/>
                <a:gridCol w="351767"/>
                <a:gridCol w="351767"/>
                <a:gridCol w="351767"/>
                <a:gridCol w="385269"/>
                <a:gridCol w="385269"/>
                <a:gridCol w="385269"/>
                <a:gridCol w="385269"/>
                <a:gridCol w="385269"/>
                <a:gridCol w="385269"/>
                <a:gridCol w="385269"/>
                <a:gridCol w="385269"/>
                <a:gridCol w="385269"/>
                <a:gridCol w="385269"/>
                <a:gridCol w="385269"/>
                <a:gridCol w="385269"/>
                <a:gridCol w="268014"/>
                <a:gridCol w="446689"/>
              </a:tblGrid>
              <a:tr h="3613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2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3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4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5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6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7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8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9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10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11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12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13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14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15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16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17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18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19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20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30 iTunes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Downloads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Launch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8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1,367,584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1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342,721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83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2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269,794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3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1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257,120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4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121,726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974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5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80,326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46D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6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67,229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7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555,861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82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8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166,988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27C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9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279,521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10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146,626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078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11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136,389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776"/>
                    </a:solidFill>
                  </a:tcPr>
                </a:tc>
              </a:tr>
              <a:tr h="224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12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79" marR="3879" marT="387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7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44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ENGAGEMENT – DAILY PLAYTIME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3400" y="5478081"/>
            <a:ext cx="6286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*iOS, US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only;	2016-03-16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2017-07-25 *Only top 2 and bottom 1 cohorts results were shown.</a:t>
            </a: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61925" y="876300"/>
          <a:ext cx="8753475" cy="3599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09600" y="46101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Daily playtime increases sharply when Mega Events are active. In particular, players in upper paying cohorts exhibit a high rate of increase of playtime.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Daily playtime is proportional to PAU cohort, with NPAU playing the least and Krakens (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lifetime expenditure &gt;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€1000) playing the most. This highlights the relationship between player engagement and willingness to pay. </a:t>
            </a:r>
          </a:p>
        </p:txBody>
      </p:sp>
    </p:spTree>
    <p:extLst>
      <p:ext uri="{BB962C8B-B14F-4D97-AF65-F5344CB8AC3E}">
        <p14:creationId xmlns:p14="http://schemas.microsoft.com/office/powerpoint/2010/main" val="424047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428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ENGAGEMENT – DAILY SESSION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3400" y="5478081"/>
            <a:ext cx="6286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*iOS, US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only;	2016-03-16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2017-07-25 *Only top 2 and bottom 1 cohorts results were shown.</a:t>
            </a: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152960" y="723900"/>
          <a:ext cx="8763000" cy="3792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9600" y="46101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Mega Events also correlate with increased daily sessions although the rate of increase is not the same amongst PAU cohorts.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Dolphin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1 (lifetime spending €60 - €100)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had the most daily sessions despite not spending the most time in game. This means that these mid-tier players will login more often, but play comparatively less per session than upper PAU cohorts.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NPAU spent the least time in game regardless of any special events.</a:t>
            </a:r>
          </a:p>
        </p:txBody>
      </p:sp>
    </p:spTree>
    <p:extLst>
      <p:ext uri="{BB962C8B-B14F-4D97-AF65-F5344CB8AC3E}">
        <p14:creationId xmlns:p14="http://schemas.microsoft.com/office/powerpoint/2010/main" val="312393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63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ORGANIC INSTALLATIONS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5450550"/>
            <a:ext cx="6286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*iOS, US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only;	2016-03-16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2017-07-</a:t>
            </a:r>
            <a:r>
              <a:rPr lang="en-US" altLang="zh-CN" sz="900" dirty="0" smtClean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*Only top 2 results were shown.</a:t>
            </a: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4782754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Currently, around 72.16% of daily downloads is organic.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Facebook and </a:t>
            </a:r>
            <a:r>
              <a:rPr lang="en-US" sz="1200" dirty="0" err="1" smtClean="0">
                <a:solidFill>
                  <a:schemeClr val="tx2">
                    <a:lumMod val="75000"/>
                  </a:schemeClr>
                </a:solidFill>
              </a:rPr>
              <a:t>Applifier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 make the biggest contributions in terms of external user acquisition.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304800" y="1035843"/>
          <a:ext cx="8610600" cy="3643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102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197784" y="1028700"/>
          <a:ext cx="8717616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CRASH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0" y="5458318"/>
            <a:ext cx="6286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*US only;	2016-03-16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2017-07-25</a:t>
            </a: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" y="46101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Crashes on Google Play devices are more frequent than iOS devices, although there are twice as many Google Play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The first big crash period on Google Play happened between (1) 7/22/2016 and 9/15/2016, and (2) 4/14/2017 to 5/25/2017. Despite the crashes, daily gross revenue was largely unaffected.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95600" y="3162300"/>
            <a:ext cx="1066800" cy="3810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400800" y="3160776"/>
            <a:ext cx="1371600" cy="3810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70048" y="303149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1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2200" y="305309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2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4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569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1</a:t>
            </a:r>
            <a:r>
              <a:rPr lang="en-US" sz="28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st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 ITEM PURCHASED AFTER PURCHASING GEMS BUNDLE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81800" y="5446068"/>
            <a:ext cx="6286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*iOS, US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only;	2016-03-16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2017-07-25</a:t>
            </a: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186715"/>
            <a:ext cx="1600200" cy="106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41509" y="1409700"/>
            <a:ext cx="214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Buy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</a:rPr>
              <a:t>PlutoHouse</a:t>
            </a:r>
            <a:endParaRPr lang="en-US" sz="12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Unlock ParadeFloatSlot2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Unlock GatchaSolvingSlot2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5400000">
            <a:off x="1430327" y="1503374"/>
            <a:ext cx="1542239" cy="3793292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845796"/>
            <a:ext cx="1599474" cy="106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56674" y="2978598"/>
            <a:ext cx="1748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Buy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Wall-E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Buy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Mike and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Sulley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to the Rescue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Skip Bronze Chest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2325" y="1187196"/>
            <a:ext cx="1599475" cy="106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824907" y="1322106"/>
            <a:ext cx="1987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Buy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The Kraken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Buy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Pirates of the Caribbean Float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Skip Bronze Chest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8731" y="2908153"/>
            <a:ext cx="1599475" cy="106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848206" y="3110793"/>
            <a:ext cx="1987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Buy </a:t>
            </a:r>
            <a:r>
              <a:rPr lang="en-US" sz="1200" b="1" dirty="0" err="1" smtClean="0">
                <a:solidFill>
                  <a:schemeClr val="accent1">
                    <a:lumMod val="75000"/>
                  </a:schemeClr>
                </a:solidFill>
              </a:rPr>
              <a:t>Zootopia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 Float</a:t>
            </a:r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Skip Bronze Chest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Skip Judy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Hopps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5400000">
            <a:off x="1430327" y="-191266"/>
            <a:ext cx="1542239" cy="3793292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5400000">
            <a:off x="6117495" y="-191266"/>
            <a:ext cx="1542239" cy="3793292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 rot="5400000">
            <a:off x="6144388" y="1497450"/>
            <a:ext cx="1542239" cy="3793292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57200" y="4423979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After purchasing character bundles, the bundled gems are most often spent on attractions (22.72%) or floats (3.79%) for that IP/character; highlighting that these gems are predisposed to being spent right away.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It is therefore important that there is an obvious sink for the gems in the form of relevant attractions or floats, for future character bundles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Bronze chest skips (4.11%) are surprisingly also a common sink for bundled gems.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34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CURRENCY SPENT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9400" y="5455033"/>
            <a:ext cx="6286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*iOS, US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only;	2016-03-16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2017-0</a:t>
            </a:r>
            <a:r>
              <a:rPr lang="en-US" altLang="zh-CN" sz="9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altLang="zh-CN" sz="900" dirty="0" smtClean="0">
                <a:solidFill>
                  <a:schemeClr val="tx2">
                    <a:lumMod val="75000"/>
                  </a:schemeClr>
                </a:solidFill>
              </a:rPr>
              <a:t>01</a:t>
            </a: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12032"/>
            <a:ext cx="1977074" cy="11883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871" y="3680088"/>
            <a:ext cx="1977693" cy="1188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118" y="3663567"/>
            <a:ext cx="1977693" cy="1188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407" y="3674310"/>
            <a:ext cx="1977693" cy="1188720"/>
          </a:xfrm>
          <a:prstGeom prst="rect">
            <a:avLst/>
          </a:prstGeom>
        </p:spPr>
      </p:pic>
      <p:graphicFrame>
        <p:nvGraphicFramePr>
          <p:cNvPr id="41" name="Chart 40"/>
          <p:cNvGraphicFramePr>
            <a:graphicFrameLocks/>
          </p:cNvGraphicFramePr>
          <p:nvPr>
            <p:extLst/>
          </p:nvPr>
        </p:nvGraphicFramePr>
        <p:xfrm>
          <a:off x="304801" y="795103"/>
          <a:ext cx="8229600" cy="2290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33400" y="4900380"/>
            <a:ext cx="819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Sale days make up most of the gem spent, and the Sales in Attractions are more attractive to players.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Compared to the other days, the 50% Off Sales increases gem spending by more than 2 times </a:t>
            </a:r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</a:rPr>
              <a:t>compared to other sales day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M</a:t>
            </a:r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</a:rPr>
              <a:t>iddle level players (lv 25-35) is the biggest consumer group during all attraction sales. Personalized welcome screen sales could be introduced to future updates.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65" y="3062225"/>
            <a:ext cx="384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</a:rPr>
              <a:t>Number of users buying attractions during above sales</a:t>
            </a:r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</a:rPr>
              <a:t>：</a:t>
            </a:r>
            <a:endParaRPr 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 rot="5400000">
            <a:off x="519441" y="3153209"/>
            <a:ext cx="1466041" cy="2067075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7255" y="3503934"/>
            <a:ext cx="1748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Mother’s Day Sale 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 rot="5400000">
            <a:off x="2653658" y="3133822"/>
            <a:ext cx="1466041" cy="2067075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624134" y="3487717"/>
            <a:ext cx="1748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Attraction Sale 50% Off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5400000">
            <a:off x="4808179" y="3133822"/>
            <a:ext cx="1466041" cy="2067075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94125" y="3487717"/>
            <a:ext cx="1748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New Year Sale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 rot="5400000">
            <a:off x="6962700" y="3133822"/>
            <a:ext cx="1466041" cy="2067075"/>
          </a:xfrm>
          <a:prstGeom prst="roundRect">
            <a:avLst/>
          </a:prstGeom>
          <a:noFill/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2905" y="3490031"/>
            <a:ext cx="1748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Attraction Sale 30% Off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6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CURRENCY SPENT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9400" y="5455033"/>
            <a:ext cx="6286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*iOS, US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only;	2016-09-14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</a:rPr>
              <a:t>2017-08-01</a:t>
            </a: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24" name="Chart 23"/>
          <p:cNvGraphicFramePr>
            <a:graphicFrameLocks/>
          </p:cNvGraphicFramePr>
          <p:nvPr>
            <p:extLst/>
          </p:nvPr>
        </p:nvGraphicFramePr>
        <p:xfrm>
          <a:off x="521877" y="938096"/>
          <a:ext cx="8110537" cy="374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33400" y="4900380"/>
            <a:ext cx="8195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During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Mega Events (e.g. Update 7, 9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, 12), there is a massive increase in both free and purchased gems spent on characters.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The Frozen and Beauty &amp; the Beast Mega Event had a higher ratio of purchased-free gems than other events. The popularity of these IPs incentivized many IAP and corresponding purchased gems.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0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USER ENGAGEMENT: DAILY OVERVIEW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79" y="876300"/>
            <a:ext cx="3855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User engagement is highly sensitive towards content releases, which includes game updates, and Mega Events.</a:t>
            </a:r>
          </a:p>
          <a:p>
            <a:endParaRPr lang="en-US" sz="1100" dirty="0"/>
          </a:p>
          <a:p>
            <a:r>
              <a:rPr lang="en-US" sz="1100" dirty="0" smtClean="0"/>
              <a:t>Engagement is barely changed when considering other Live Ops though (i.e. Promos and Mini-Events).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8982" y="876300"/>
            <a:ext cx="50304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Impact Recap: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Update Release: </a:t>
            </a:r>
            <a:r>
              <a:rPr lang="en-US" sz="1100" dirty="0" smtClean="0"/>
              <a:t>Large increase of time played with lower impact on sessions, for a short period.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Mega Events: </a:t>
            </a:r>
            <a:r>
              <a:rPr lang="en-US" sz="1100" dirty="0" smtClean="0"/>
              <a:t>Large increase of time played and sessions for the entire period.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Mini-Events: </a:t>
            </a:r>
            <a:r>
              <a:rPr lang="en-US" sz="1100" dirty="0"/>
              <a:t>S</a:t>
            </a:r>
            <a:r>
              <a:rPr lang="en-US" sz="1100" dirty="0" smtClean="0"/>
              <a:t>mall increase on both time played and sessions.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Promos</a:t>
            </a:r>
            <a:r>
              <a:rPr lang="en-US" sz="1100" dirty="0" smtClean="0"/>
              <a:t>: Decrease on </a:t>
            </a:r>
            <a:r>
              <a:rPr lang="en-US" sz="1100" dirty="0"/>
              <a:t>both time played and sessions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-47625" y="2247900"/>
          <a:ext cx="9144000" cy="346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257175" y="2189456"/>
            <a:ext cx="8343900" cy="3088688"/>
            <a:chOff x="359542" y="2189456"/>
            <a:chExt cx="8343900" cy="3088688"/>
          </a:xfrm>
        </p:grpSpPr>
        <p:grpSp>
          <p:nvGrpSpPr>
            <p:cNvPr id="35" name="Group 34"/>
            <p:cNvGrpSpPr/>
            <p:nvPr/>
          </p:nvGrpSpPr>
          <p:grpSpPr>
            <a:xfrm>
              <a:off x="1219200" y="2193734"/>
              <a:ext cx="7484242" cy="3084410"/>
              <a:chOff x="1219200" y="2193734"/>
              <a:chExt cx="7484242" cy="308441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277644" y="2230144"/>
                <a:ext cx="6930868" cy="3048000"/>
                <a:chOff x="1277644" y="2230144"/>
                <a:chExt cx="6930868" cy="30480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1277644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031413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836509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3674062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4155391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644868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169390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6068622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812866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7468797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8208512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1219200" y="2193734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1</a:t>
                </a:r>
              </a:p>
              <a:p>
                <a:r>
                  <a:rPr lang="en-US" sz="800" dirty="0" smtClean="0"/>
                  <a:t>Sleeping Beauty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974249" y="2193734"/>
                <a:ext cx="8034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2</a:t>
                </a:r>
              </a:p>
              <a:p>
                <a:r>
                  <a:rPr lang="en-US" sz="800" dirty="0" smtClean="0">
                    <a:solidFill>
                      <a:srgbClr val="0070C0"/>
                    </a:solidFill>
                  </a:rPr>
                  <a:t>Incredibles ME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776975" y="2193734"/>
                <a:ext cx="7425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3</a:t>
                </a:r>
              </a:p>
              <a:p>
                <a:r>
                  <a:rPr lang="en-US" sz="800" dirty="0" smtClean="0"/>
                  <a:t>Cinderella;</a:t>
                </a:r>
              </a:p>
              <a:p>
                <a:r>
                  <a:rPr lang="en-US" sz="800" dirty="0" err="1" smtClean="0"/>
                  <a:t>Gacha</a:t>
                </a:r>
                <a:r>
                  <a:rPr lang="en-US" sz="800" dirty="0" smtClean="0"/>
                  <a:t> Chests</a:t>
                </a:r>
                <a:endParaRPr lang="en-US" sz="8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614528" y="2193734"/>
                <a:ext cx="4716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4</a:t>
                </a:r>
              </a:p>
              <a:p>
                <a:r>
                  <a:rPr lang="en-US" sz="800" dirty="0" smtClean="0"/>
                  <a:t>Pirates</a:t>
                </a:r>
                <a:endParaRPr lang="en-US" sz="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5857" y="2193734"/>
                <a:ext cx="59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5</a:t>
                </a:r>
              </a:p>
              <a:p>
                <a:r>
                  <a:rPr lang="en-US" sz="800" dirty="0" smtClean="0">
                    <a:solidFill>
                      <a:srgbClr val="0070C0"/>
                    </a:solidFill>
                  </a:rPr>
                  <a:t>NBC ME;</a:t>
                </a:r>
              </a:p>
              <a:p>
                <a:r>
                  <a:rPr lang="en-US" sz="800" dirty="0" smtClean="0"/>
                  <a:t>Costumes</a:t>
                </a:r>
                <a:endParaRPr lang="en-US" sz="8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580158" y="219373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6</a:t>
                </a:r>
                <a:endParaRPr lang="en-US" sz="8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753332" y="2193734"/>
                <a:ext cx="724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9</a:t>
                </a:r>
              </a:p>
              <a:p>
                <a:r>
                  <a:rPr lang="en-US" sz="800" dirty="0" err="1" smtClean="0">
                    <a:solidFill>
                      <a:srgbClr val="0070C0"/>
                    </a:solidFill>
                  </a:rPr>
                  <a:t>BtB</a:t>
                </a:r>
                <a:r>
                  <a:rPr lang="en-US" sz="800" dirty="0" smtClean="0">
                    <a:solidFill>
                      <a:srgbClr val="0070C0"/>
                    </a:solidFill>
                  </a:rPr>
                  <a:t> ME</a:t>
                </a:r>
              </a:p>
              <a:p>
                <a:r>
                  <a:rPr lang="en-US" sz="800" dirty="0" smtClean="0"/>
                  <a:t>Merlin Spells</a:t>
                </a:r>
                <a:endParaRPr lang="en-US" sz="8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009088" y="219373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8</a:t>
                </a:r>
              </a:p>
              <a:p>
                <a:r>
                  <a:rPr lang="en-US" sz="800" dirty="0" smtClean="0">
                    <a:solidFill>
                      <a:srgbClr val="0070C0"/>
                    </a:solidFill>
                  </a:rPr>
                  <a:t>Mulan ME</a:t>
                </a:r>
                <a:endParaRPr lang="en-US" sz="8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111188" y="2193734"/>
                <a:ext cx="6270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7</a:t>
                </a:r>
              </a:p>
              <a:p>
                <a:r>
                  <a:rPr lang="en-US" sz="800" dirty="0" smtClean="0">
                    <a:solidFill>
                      <a:srgbClr val="0070C0"/>
                    </a:solidFill>
                  </a:rPr>
                  <a:t>Frozen ME</a:t>
                </a:r>
              </a:p>
              <a:p>
                <a:r>
                  <a:rPr lang="en-US" sz="800" dirty="0" smtClean="0"/>
                  <a:t>IP Chests</a:t>
                </a:r>
                <a:endParaRPr lang="en-US" sz="8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409903" y="2193734"/>
                <a:ext cx="8659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10</a:t>
                </a:r>
              </a:p>
              <a:p>
                <a:r>
                  <a:rPr lang="en-US" sz="800" dirty="0" smtClean="0"/>
                  <a:t>Merlin Cauldron</a:t>
                </a:r>
                <a:endParaRPr lang="en-US" sz="8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145276" y="2193734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11</a:t>
                </a:r>
              </a:p>
              <a:p>
                <a:r>
                  <a:rPr lang="en-US" sz="800" dirty="0" err="1" smtClean="0"/>
                  <a:t>Zootopia</a:t>
                </a:r>
                <a:endParaRPr lang="en-US" sz="800" dirty="0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59542" y="2189456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Launch</a:t>
              </a:r>
            </a:p>
          </p:txBody>
        </p:sp>
      </p:grpSp>
      <p:pic>
        <p:nvPicPr>
          <p:cNvPr id="60" name="Picture 2" descr="C:\Users\fabricio.mombelli\Desktop\Disney Magic Kingdom\00 Game Assets\UI Items\Badges - IP\Up02 - The Incredibl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83" y="4584044"/>
            <a:ext cx="477562" cy="47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C:\Users\fabricio.mombelli\Desktop\Disney Magic Kingdom\00 Game Assets\UI Items\Badges - IP\Up05 - NB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81" y="4608305"/>
            <a:ext cx="429040" cy="4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C:\Users\fabricio.mombelli\Desktop\Disney Magic Kingdom\00 Game Assets\UI Items\Badges - IP\Up07 - Froze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49" y="4608305"/>
            <a:ext cx="429040" cy="4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 descr="C:\Users\fabricio.mombelli\Desktop\Disney Magic Kingdom\00 Game Assets\UI Items\Badges - IP\Up08 - Mula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261" y="4608305"/>
            <a:ext cx="429040" cy="4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C:\Users\fabricio.mombelli\Desktop\Disney Magic Kingdom\00 Game Assets\UI Items\Badges - IP\Up09 - BeautyBeas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884" y="4608305"/>
            <a:ext cx="429040" cy="4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47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549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USER ENGAGEMENT: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UPDATES OVERVIEW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ssion One" panose="02000506080000020004" pitchFamily="2" charset="0"/>
              <a:cs typeface="Adobe Arabic" pitchFamily="18" charset="-78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-47625" y="2247900"/>
          <a:ext cx="9144000" cy="346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57175" y="2189456"/>
            <a:ext cx="8343900" cy="3088688"/>
            <a:chOff x="359542" y="2189456"/>
            <a:chExt cx="8343900" cy="3088688"/>
          </a:xfrm>
        </p:grpSpPr>
        <p:grpSp>
          <p:nvGrpSpPr>
            <p:cNvPr id="32" name="Group 31"/>
            <p:cNvGrpSpPr/>
            <p:nvPr/>
          </p:nvGrpSpPr>
          <p:grpSpPr>
            <a:xfrm>
              <a:off x="1219200" y="2193734"/>
              <a:ext cx="7484242" cy="3084410"/>
              <a:chOff x="1219200" y="2193734"/>
              <a:chExt cx="7484242" cy="308441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1277644" y="2230144"/>
                <a:ext cx="6930868" cy="3048000"/>
                <a:chOff x="1277644" y="2230144"/>
                <a:chExt cx="6930868" cy="3048000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1277644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031413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2836509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674062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155391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644868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169390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6068622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812866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7468797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8208512" y="2230144"/>
                  <a:ext cx="0" cy="304800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1219200" y="2193734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1</a:t>
                </a:r>
              </a:p>
              <a:p>
                <a:r>
                  <a:rPr lang="en-US" sz="800" dirty="0" smtClean="0"/>
                  <a:t>Sleeping Beauty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974249" y="2193734"/>
                <a:ext cx="8034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2</a:t>
                </a:r>
              </a:p>
              <a:p>
                <a:r>
                  <a:rPr lang="en-US" sz="800" dirty="0" smtClean="0">
                    <a:solidFill>
                      <a:srgbClr val="0070C0"/>
                    </a:solidFill>
                  </a:rPr>
                  <a:t>Incredibles ME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776975" y="2193734"/>
                <a:ext cx="7425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3</a:t>
                </a:r>
              </a:p>
              <a:p>
                <a:r>
                  <a:rPr lang="en-US" sz="800" dirty="0" smtClean="0"/>
                  <a:t>Cinderella;</a:t>
                </a:r>
              </a:p>
              <a:p>
                <a:r>
                  <a:rPr lang="en-US" sz="800" dirty="0" err="1" smtClean="0"/>
                  <a:t>Gacha</a:t>
                </a:r>
                <a:r>
                  <a:rPr lang="en-US" sz="800" dirty="0" smtClean="0"/>
                  <a:t> Chests</a:t>
                </a:r>
                <a:endParaRPr lang="en-US" sz="8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614528" y="2193734"/>
                <a:ext cx="4716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4</a:t>
                </a:r>
              </a:p>
              <a:p>
                <a:r>
                  <a:rPr lang="en-US" sz="800" dirty="0" smtClean="0"/>
                  <a:t>Pirates</a:t>
                </a:r>
                <a:endParaRPr lang="en-US" sz="8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95857" y="2193734"/>
                <a:ext cx="59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5</a:t>
                </a:r>
              </a:p>
              <a:p>
                <a:r>
                  <a:rPr lang="en-US" sz="800" dirty="0" smtClean="0">
                    <a:solidFill>
                      <a:srgbClr val="0070C0"/>
                    </a:solidFill>
                  </a:rPr>
                  <a:t>NBC ME;</a:t>
                </a:r>
              </a:p>
              <a:p>
                <a:r>
                  <a:rPr lang="en-US" sz="800" dirty="0" smtClean="0"/>
                  <a:t>Costumes</a:t>
                </a:r>
                <a:endParaRPr lang="en-US" sz="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580158" y="219373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6</a:t>
                </a:r>
                <a:endParaRPr lang="en-US" sz="8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753332" y="2193734"/>
                <a:ext cx="724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9</a:t>
                </a:r>
              </a:p>
              <a:p>
                <a:r>
                  <a:rPr lang="en-US" sz="800" dirty="0" err="1" smtClean="0">
                    <a:solidFill>
                      <a:srgbClr val="0070C0"/>
                    </a:solidFill>
                  </a:rPr>
                  <a:t>BtB</a:t>
                </a:r>
                <a:r>
                  <a:rPr lang="en-US" sz="800" dirty="0" smtClean="0">
                    <a:solidFill>
                      <a:srgbClr val="0070C0"/>
                    </a:solidFill>
                  </a:rPr>
                  <a:t> ME</a:t>
                </a:r>
              </a:p>
              <a:p>
                <a:r>
                  <a:rPr lang="en-US" sz="800" dirty="0" smtClean="0"/>
                  <a:t>Merlin Spells</a:t>
                </a:r>
                <a:endParaRPr lang="en-US" sz="8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009088" y="2193734"/>
                <a:ext cx="615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8</a:t>
                </a:r>
              </a:p>
              <a:p>
                <a:r>
                  <a:rPr lang="en-US" sz="800" dirty="0" smtClean="0">
                    <a:solidFill>
                      <a:srgbClr val="0070C0"/>
                    </a:solidFill>
                  </a:rPr>
                  <a:t>Mulan ME</a:t>
                </a:r>
                <a:endParaRPr lang="en-US" sz="8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111188" y="2193734"/>
                <a:ext cx="6270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7</a:t>
                </a:r>
              </a:p>
              <a:p>
                <a:r>
                  <a:rPr lang="en-US" sz="800" dirty="0" smtClean="0">
                    <a:solidFill>
                      <a:srgbClr val="0070C0"/>
                    </a:solidFill>
                  </a:rPr>
                  <a:t>Frozen ME</a:t>
                </a:r>
              </a:p>
              <a:p>
                <a:r>
                  <a:rPr lang="en-US" sz="800" dirty="0" smtClean="0"/>
                  <a:t>IP Chests</a:t>
                </a:r>
                <a:endParaRPr lang="en-US" sz="8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409903" y="2193734"/>
                <a:ext cx="8659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10</a:t>
                </a:r>
              </a:p>
              <a:p>
                <a:r>
                  <a:rPr lang="en-US" sz="800" dirty="0" smtClean="0"/>
                  <a:t>Merlin Cauldron</a:t>
                </a:r>
                <a:endParaRPr lang="en-US" sz="8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145276" y="2193734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Up 11</a:t>
                </a:r>
              </a:p>
              <a:p>
                <a:r>
                  <a:rPr lang="en-US" sz="800" dirty="0" err="1" smtClean="0"/>
                  <a:t>Zootopia</a:t>
                </a:r>
                <a:endParaRPr lang="en-US" sz="800" dirty="0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359542" y="2189456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Launch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679" y="876300"/>
            <a:ext cx="3855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Comparing the performance between updates, it is clear that Mega Events drive both sessions and time played up.</a:t>
            </a:r>
          </a:p>
          <a:p>
            <a:endParaRPr lang="en-US" sz="1100" dirty="0" smtClean="0"/>
          </a:p>
          <a:p>
            <a:r>
              <a:rPr lang="en-US" sz="1100" dirty="0" smtClean="0"/>
              <a:t>Nonetheless, new features also impact the data on the long run, as seen with the Up5 </a:t>
            </a:r>
            <a:r>
              <a:rPr lang="en-US" sz="1100" dirty="0" err="1" smtClean="0"/>
              <a:t>Gacha</a:t>
            </a:r>
            <a:r>
              <a:rPr lang="en-US" sz="1100" dirty="0" smtClean="0"/>
              <a:t>, and Up10 Merlin Spells.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28982" y="876300"/>
            <a:ext cx="50304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Noteworthy impact: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Update 3: </a:t>
            </a:r>
            <a:r>
              <a:rPr lang="en-US" sz="1100" dirty="0" smtClean="0"/>
              <a:t>The release of </a:t>
            </a:r>
            <a:r>
              <a:rPr lang="en-US" sz="1100" dirty="0" err="1" smtClean="0"/>
              <a:t>Gacha</a:t>
            </a:r>
            <a:r>
              <a:rPr lang="en-US" sz="1100" dirty="0" smtClean="0"/>
              <a:t> feature increased session length, as players need to search throughout the park for the free chests.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Update 5</a:t>
            </a:r>
            <a:r>
              <a:rPr lang="en-US" sz="1100" dirty="0" smtClean="0"/>
              <a:t>: NBC Mega Event had a shorter update period (5 days without it active)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Update 10</a:t>
            </a:r>
            <a:r>
              <a:rPr lang="en-US" sz="1100" dirty="0" smtClean="0"/>
              <a:t>: The new Merlin Collection Spell reduced session length considerably.</a:t>
            </a:r>
          </a:p>
        </p:txBody>
      </p:sp>
      <p:pic>
        <p:nvPicPr>
          <p:cNvPr id="1026" name="Picture 2" descr="C:\Users\fabricio.mombelli\Desktop\Disney Magic Kingdom\00 Game Assets\UI Items\Badges - IP\Up02 - The Incredibl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83" y="4584044"/>
            <a:ext cx="477562" cy="47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abricio.mombelli\Desktop\Disney Magic Kingdom\00 Game Assets\UI Items\Badges - IP\Up05 - NB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81" y="4608305"/>
            <a:ext cx="429040" cy="4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abricio.mombelli\Desktop\Disney Magic Kingdom\00 Game Assets\UI Items\Badges - IP\Up07 - Froze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49" y="4608305"/>
            <a:ext cx="429040" cy="4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abricio.mombelli\Desktop\Disney Magic Kingdom\00 Game Assets\UI Items\Badges - IP\Up08 - Mula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261" y="4608305"/>
            <a:ext cx="429040" cy="4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abricio.mombelli\Desktop\Disney Magic Kingdom\00 Game Assets\UI Items\Badges - IP\Up09 - BeautyBeas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884" y="4608305"/>
            <a:ext cx="429040" cy="4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86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6601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USER ENGAGEMENT: LIVE OPERATIONS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00" y="876300"/>
            <a:ext cx="570661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AVERAGE DAILY TIME PLAYED (minutes)</a:t>
            </a:r>
          </a:p>
          <a:p>
            <a:r>
              <a:rPr lang="en-US" sz="1100" dirty="0" smtClean="0"/>
              <a:t>Live Ops impact is consistent throughout all cohorts:</a:t>
            </a: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Mini-Events: </a:t>
            </a:r>
            <a:r>
              <a:rPr lang="en-US" sz="1100" dirty="0" smtClean="0"/>
              <a:t>do not have a significant impact on overall user engagement.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Mega Events: </a:t>
            </a:r>
            <a:r>
              <a:rPr lang="en-US" sz="1100" dirty="0" smtClean="0"/>
              <a:t>the key feature to increase overall engagement.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IAP and Legendary Promos: </a:t>
            </a:r>
            <a:r>
              <a:rPr lang="en-US" sz="1100" dirty="0" smtClean="0"/>
              <a:t>no significant impact.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ITEM Promos: </a:t>
            </a:r>
            <a:r>
              <a:rPr lang="en-US" sz="1100" dirty="0" smtClean="0"/>
              <a:t>slight increase on session time, even though only premium items were discounted.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154" y="5276134"/>
            <a:ext cx="3484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</a:t>
            </a:r>
            <a:r>
              <a:rPr lang="en-US" sz="800" i="1" dirty="0" smtClean="0"/>
              <a:t>Promos </a:t>
            </a:r>
            <a:r>
              <a:rPr lang="en-US" sz="800" dirty="0" smtClean="0"/>
              <a:t>and </a:t>
            </a:r>
            <a:r>
              <a:rPr lang="en-US" sz="800" i="1" dirty="0" smtClean="0"/>
              <a:t>Mini-Events </a:t>
            </a:r>
            <a:r>
              <a:rPr lang="en-US" sz="800" dirty="0" smtClean="0"/>
              <a:t>excludes periods with a Mega Event active.</a:t>
            </a:r>
          </a:p>
          <a:p>
            <a:r>
              <a:rPr lang="en-US" sz="800" dirty="0" smtClean="0"/>
              <a:t>*</a:t>
            </a:r>
            <a:r>
              <a:rPr lang="en-US" sz="800" i="1" dirty="0" smtClean="0"/>
              <a:t>No Promos </a:t>
            </a:r>
            <a:r>
              <a:rPr lang="en-US" sz="800" dirty="0" smtClean="0"/>
              <a:t>excludes periods with Mega Event active as well.</a:t>
            </a:r>
            <a:endParaRPr lang="en-US" sz="800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/>
          </p:nvPr>
        </p:nvGraphicFramePr>
        <p:xfrm>
          <a:off x="116204" y="819150"/>
          <a:ext cx="3346464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2552700" y="981074"/>
            <a:ext cx="0" cy="40290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3381375" y="2153573"/>
          <a:ext cx="5686425" cy="3541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618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3130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Google Play Retention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71050"/>
              </p:ext>
            </p:extLst>
          </p:nvPr>
        </p:nvGraphicFramePr>
        <p:xfrm>
          <a:off x="172401" y="1562100"/>
          <a:ext cx="8829678" cy="3523011"/>
        </p:xfrm>
        <a:graphic>
          <a:graphicData uri="http://schemas.openxmlformats.org/drawingml/2006/table">
            <a:tbl>
              <a:tblPr/>
              <a:tblGrid>
                <a:gridCol w="382256"/>
                <a:gridCol w="352851"/>
                <a:gridCol w="352851"/>
                <a:gridCol w="352851"/>
                <a:gridCol w="352851"/>
                <a:gridCol w="352851"/>
                <a:gridCol w="352851"/>
                <a:gridCol w="352851"/>
                <a:gridCol w="352851"/>
                <a:gridCol w="352851"/>
                <a:gridCol w="386456"/>
                <a:gridCol w="386456"/>
                <a:gridCol w="386456"/>
                <a:gridCol w="386456"/>
                <a:gridCol w="386456"/>
                <a:gridCol w="386456"/>
                <a:gridCol w="386456"/>
                <a:gridCol w="386456"/>
                <a:gridCol w="386456"/>
                <a:gridCol w="386456"/>
                <a:gridCol w="386456"/>
                <a:gridCol w="386456"/>
                <a:gridCol w="268839"/>
                <a:gridCol w="365452"/>
              </a:tblGrid>
              <a:tr h="3608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2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3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4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5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6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7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8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9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10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11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12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13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14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15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16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17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18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19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20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30 GP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Downloads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Launch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971,023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1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317,416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383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2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9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315,190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3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176,224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4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74,683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5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109,368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E75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6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118,752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C78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7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1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9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1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8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1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263,902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83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8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142,622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9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204,590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84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10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100,167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072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11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123,173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9"/>
                    </a:solidFill>
                  </a:tcPr>
                </a:tc>
              </a:tr>
              <a:tr h="189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12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916" marR="3916" marT="3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2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>
            <a:graphicFrameLocks/>
          </p:cNvGraphicFramePr>
          <p:nvPr>
            <p:extLst/>
          </p:nvPr>
        </p:nvGraphicFramePr>
        <p:xfrm>
          <a:off x="0" y="2314575"/>
          <a:ext cx="7239000" cy="340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4644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USER ENGAGEMENT: PROMOTIONS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79" y="876300"/>
            <a:ext cx="38557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Although not a large impact, periods with Promotions active have in overall, lower engagement from users.</a:t>
            </a:r>
          </a:p>
          <a:p>
            <a:r>
              <a:rPr lang="en-US" sz="1100" dirty="0" smtClean="0"/>
              <a:t>One assumption is that the in-game communication is too disruptive (plans to reduce pop-ups frequency).</a:t>
            </a:r>
          </a:p>
          <a:p>
            <a:r>
              <a:rPr lang="en-US" sz="1100" dirty="0" smtClean="0"/>
              <a:t>Surprisingly, Items Promos have a positive impact.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 smtClean="0"/>
              <a:t>PS: All data excludes periods with Mega Events.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8982" y="876300"/>
            <a:ext cx="50304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Impact Recap: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>
                <a:solidFill>
                  <a:srgbClr val="0070C0"/>
                </a:solidFill>
              </a:rPr>
              <a:t>IAP Promos: </a:t>
            </a:r>
            <a:r>
              <a:rPr lang="en-US" sz="1100" dirty="0" smtClean="0"/>
              <a:t>Only impacts negatively higher cohorts.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>
                <a:solidFill>
                  <a:srgbClr val="C00000"/>
                </a:solidFill>
              </a:rPr>
              <a:t>Legendary Promos: </a:t>
            </a:r>
            <a:r>
              <a:rPr lang="en-US" sz="1100" dirty="0" smtClean="0"/>
              <a:t>Performance reduced on higher paying users, as they are most likely to already have the content (participated on the Mega Event).</a:t>
            </a:r>
          </a:p>
          <a:p>
            <a:pPr marL="171450" indent="-171450">
              <a:buFontTx/>
              <a:buChar char="-"/>
            </a:pPr>
            <a:endParaRPr lang="en-US" sz="1100" dirty="0" smtClean="0"/>
          </a:p>
          <a:p>
            <a:pPr marL="171450" indent="-171450">
              <a:buFontTx/>
              <a:buChar char="-"/>
            </a:pPr>
            <a:r>
              <a:rPr lang="en-US" sz="1100" i="1" dirty="0" smtClean="0">
                <a:solidFill>
                  <a:schemeClr val="accent3">
                    <a:lumMod val="75000"/>
                  </a:schemeClr>
                </a:solidFill>
              </a:rPr>
              <a:t>ITEM Promos</a:t>
            </a:r>
            <a:r>
              <a:rPr lang="en-US" sz="110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sz="1100" dirty="0" smtClean="0"/>
              <a:t>The only type of promotions with a positive impact. Players could be grinding for Gems (character level up, Ads) to acquire a promoted attraction – only Premium Attractions are discounted.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239000" y="3390900"/>
            <a:ext cx="18204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Cohorts</a:t>
            </a:r>
          </a:p>
          <a:p>
            <a:endParaRPr lang="en-US" sz="1000" b="1" dirty="0" smtClean="0"/>
          </a:p>
          <a:p>
            <a:r>
              <a:rPr lang="en-US" sz="1000" dirty="0" smtClean="0"/>
              <a:t>NPAU: 	€0</a:t>
            </a:r>
          </a:p>
          <a:p>
            <a:r>
              <a:rPr lang="en-US" sz="1000" dirty="0" smtClean="0"/>
              <a:t>Minnow 1:	€0 to €10</a:t>
            </a:r>
          </a:p>
          <a:p>
            <a:r>
              <a:rPr lang="en-US" sz="1000" dirty="0" smtClean="0"/>
              <a:t>Minnow 2: 	€10 to €25</a:t>
            </a:r>
          </a:p>
          <a:p>
            <a:r>
              <a:rPr lang="en-US" sz="1000" dirty="0" smtClean="0"/>
              <a:t>Minnow 3:	€25 to €60</a:t>
            </a:r>
          </a:p>
          <a:p>
            <a:r>
              <a:rPr lang="en-US" sz="1000" dirty="0" smtClean="0"/>
              <a:t>Dolphin 1:	€60 to </a:t>
            </a:r>
            <a:r>
              <a:rPr lang="en-US" sz="1000" dirty="0"/>
              <a:t>€</a:t>
            </a:r>
            <a:r>
              <a:rPr lang="en-US" sz="1000" dirty="0" smtClean="0"/>
              <a:t>100</a:t>
            </a:r>
          </a:p>
          <a:p>
            <a:r>
              <a:rPr lang="en-US" sz="1000" dirty="0" smtClean="0"/>
              <a:t>Dolphin 2:	€100 to €150</a:t>
            </a:r>
          </a:p>
          <a:p>
            <a:r>
              <a:rPr lang="en-US" sz="1000" dirty="0" smtClean="0"/>
              <a:t>Whale 1:	€150 to €500</a:t>
            </a:r>
          </a:p>
          <a:p>
            <a:r>
              <a:rPr lang="en-US" sz="1000" dirty="0" smtClean="0"/>
              <a:t>Whale 2:	€500 to €1,000</a:t>
            </a:r>
          </a:p>
          <a:p>
            <a:r>
              <a:rPr lang="en-US" sz="1000" dirty="0" smtClean="0"/>
              <a:t>Kraken:	&gt; €1,000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4600" y="2445380"/>
            <a:ext cx="2743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Daily Time Spent per Cohort: Promos</a:t>
            </a:r>
          </a:p>
        </p:txBody>
      </p:sp>
    </p:spTree>
    <p:extLst>
      <p:ext uri="{BB962C8B-B14F-4D97-AF65-F5344CB8AC3E}">
        <p14:creationId xmlns:p14="http://schemas.microsoft.com/office/powerpoint/2010/main" val="11347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5753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USER ENGAGEMENT: TIME-LIMITED EVENTS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79" y="876300"/>
            <a:ext cx="385572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Time-Limited Events have low impact on overall user engagement, compared to periods without an event active.</a:t>
            </a:r>
          </a:p>
          <a:p>
            <a:r>
              <a:rPr lang="en-US" sz="1100" dirty="0" smtClean="0"/>
              <a:t>Nonetheless, each event type has a different impact to gameplay, which is accentuated on high-spending cohorts.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000" dirty="0" smtClean="0"/>
              <a:t>PS: All data excludes periods with Mega Events (Leaderboard events).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8982" y="876300"/>
            <a:ext cx="503042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Impact Recap: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>
                <a:solidFill>
                  <a:srgbClr val="0070C0"/>
                </a:solidFill>
              </a:rPr>
              <a:t>Tappers:</a:t>
            </a:r>
            <a:r>
              <a:rPr lang="en-US" sz="1100" dirty="0" smtClean="0">
                <a:solidFill>
                  <a:srgbClr val="0070C0"/>
                </a:solidFill>
              </a:rPr>
              <a:t> </a:t>
            </a:r>
            <a:r>
              <a:rPr lang="en-US" sz="1100" dirty="0" smtClean="0"/>
              <a:t>Increased time played, as players need to find the objects roaming the park. This event type does not offer a Gems sink (not pay-to-win).</a:t>
            </a:r>
          </a:p>
          <a:p>
            <a:pPr marL="171450" indent="-171450">
              <a:buFontTx/>
              <a:buChar char="-"/>
            </a:pPr>
            <a:endParaRPr lang="en-US" sz="1100" i="1" dirty="0" smtClean="0"/>
          </a:p>
          <a:p>
            <a:pPr marL="171450" indent="-171450">
              <a:buFontTx/>
              <a:buChar char="-"/>
            </a:pPr>
            <a:r>
              <a:rPr lang="en-US" sz="1100" i="1" dirty="0" smtClean="0">
                <a:solidFill>
                  <a:srgbClr val="C00000"/>
                </a:solidFill>
              </a:rPr>
              <a:t>Collection</a:t>
            </a:r>
            <a:r>
              <a:rPr lang="en-US" sz="1100" dirty="0" smtClean="0">
                <a:solidFill>
                  <a:srgbClr val="C00000"/>
                </a:solidFill>
              </a:rPr>
              <a:t>: </a:t>
            </a:r>
            <a:r>
              <a:rPr lang="en-US" sz="1100" dirty="0" smtClean="0"/>
              <a:t>Lower performance on time played. Players can score points with normal gameplay, no special effort required. This event type is affected by skip timers (Gems sink).</a:t>
            </a:r>
            <a:endParaRPr lang="en-US" sz="11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0" y="2314575"/>
          <a:ext cx="7239000" cy="340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239000" y="3390900"/>
            <a:ext cx="18204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Cohorts</a:t>
            </a:r>
          </a:p>
          <a:p>
            <a:endParaRPr lang="en-US" sz="1000" b="1" dirty="0" smtClean="0"/>
          </a:p>
          <a:p>
            <a:r>
              <a:rPr lang="en-US" sz="1000" dirty="0" smtClean="0"/>
              <a:t>NPAU: 	€0</a:t>
            </a:r>
          </a:p>
          <a:p>
            <a:r>
              <a:rPr lang="en-US" sz="1000" dirty="0" smtClean="0"/>
              <a:t>Minnow 1:	€0 to €10</a:t>
            </a:r>
          </a:p>
          <a:p>
            <a:r>
              <a:rPr lang="en-US" sz="1000" dirty="0" smtClean="0"/>
              <a:t>Minnow 2: 	€10 to €25</a:t>
            </a:r>
          </a:p>
          <a:p>
            <a:r>
              <a:rPr lang="en-US" sz="1000" dirty="0" smtClean="0"/>
              <a:t>Minnow 3:	€25 to €60</a:t>
            </a:r>
          </a:p>
          <a:p>
            <a:r>
              <a:rPr lang="en-US" sz="1000" dirty="0" smtClean="0"/>
              <a:t>Dolphin 1:	€60 to </a:t>
            </a:r>
            <a:r>
              <a:rPr lang="en-US" sz="1000" dirty="0"/>
              <a:t>€</a:t>
            </a:r>
            <a:r>
              <a:rPr lang="en-US" sz="1000" dirty="0" smtClean="0"/>
              <a:t>100</a:t>
            </a:r>
          </a:p>
          <a:p>
            <a:r>
              <a:rPr lang="en-US" sz="1000" dirty="0" smtClean="0"/>
              <a:t>Dolphin 2:	€100 to €150</a:t>
            </a:r>
          </a:p>
          <a:p>
            <a:r>
              <a:rPr lang="en-US" sz="1000" dirty="0" smtClean="0"/>
              <a:t>Whale 1:	€150 to €500</a:t>
            </a:r>
          </a:p>
          <a:p>
            <a:r>
              <a:rPr lang="en-US" sz="1000" dirty="0" smtClean="0"/>
              <a:t>Whale 2:	€500 to €1,000</a:t>
            </a:r>
          </a:p>
          <a:p>
            <a:r>
              <a:rPr lang="en-US" sz="1000" dirty="0" smtClean="0"/>
              <a:t>Kraken:	&gt; €1,000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4600" y="2445380"/>
            <a:ext cx="2743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Daily Time Spent per Cohort: Events</a:t>
            </a:r>
          </a:p>
        </p:txBody>
      </p:sp>
    </p:spTree>
    <p:extLst>
      <p:ext uri="{BB962C8B-B14F-4D97-AF65-F5344CB8AC3E}">
        <p14:creationId xmlns:p14="http://schemas.microsoft.com/office/powerpoint/2010/main" val="41475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>
            <a:graphicFrameLocks/>
          </p:cNvGraphicFramePr>
          <p:nvPr>
            <p:extLst/>
          </p:nvPr>
        </p:nvGraphicFramePr>
        <p:xfrm>
          <a:off x="-9525" y="2533650"/>
          <a:ext cx="8162925" cy="3209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7292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MONETIZATION: TIME-LIMITED EVENTS [MINI EVENTS]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79" y="876300"/>
            <a:ext cx="448056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From all available Mini-Events, only the Collect: Gold Coins/Trophies offers a way to increase the score by spending Hard Currency (skip timers).</a:t>
            </a:r>
          </a:p>
          <a:p>
            <a:r>
              <a:rPr lang="en-US" sz="1100" dirty="0" smtClean="0"/>
              <a:t>This is only available on certain Quests and Attractions. </a:t>
            </a:r>
          </a:p>
          <a:p>
            <a:endParaRPr lang="en-US" sz="1100" dirty="0" smtClean="0"/>
          </a:p>
          <a:p>
            <a:r>
              <a:rPr lang="en-US" sz="1100" dirty="0" smtClean="0"/>
              <a:t>To gauge the effectiveness of these events, we are comparing the Gems spent when Gold Coins events are active, and using other Mini-Events as benchmark.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4674" y="3771900"/>
            <a:ext cx="2143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 analyzed: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Only users that participated in the event;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Only Gems spent on Skip Timers for Activities and Attractions that drops Gold Coins;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Events during Mega Events were excluded from analysis;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Lifetime results excludes Launch (Gold Coins was not available).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7240" y="885825"/>
            <a:ext cx="44710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Overall results for </a:t>
            </a:r>
            <a:r>
              <a:rPr lang="en-US" sz="1100" b="1" dirty="0" smtClean="0"/>
              <a:t>Mini Events</a:t>
            </a:r>
            <a:r>
              <a:rPr lang="en-US" sz="110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There is an overall decrease on skipping those specific activities and attractions timers throughout all events.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Nonetheless, Gold Coins events over perform other mini-events significantly on all instances.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/>
              <a:t>Update 11</a:t>
            </a:r>
            <a:r>
              <a:rPr lang="en-US" sz="1100" dirty="0" smtClean="0"/>
              <a:t>: Improved results due to rare items used as rewards (</a:t>
            </a:r>
            <a:r>
              <a:rPr lang="en-US" sz="1100" dirty="0" err="1" smtClean="0"/>
              <a:t>Zootopia</a:t>
            </a:r>
            <a:r>
              <a:rPr lang="en-US" sz="1100" dirty="0" smtClean="0"/>
              <a:t> Concessions).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2628900"/>
            <a:ext cx="223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Gems Spent / Participating User</a:t>
            </a:r>
          </a:p>
        </p:txBody>
      </p:sp>
    </p:spTree>
    <p:extLst>
      <p:ext uri="{BB962C8B-B14F-4D97-AF65-F5344CB8AC3E}">
        <p14:creationId xmlns:p14="http://schemas.microsoft.com/office/powerpoint/2010/main" val="187771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Diagonal Corner Rectangle 1"/>
          <p:cNvSpPr/>
          <p:nvPr/>
        </p:nvSpPr>
        <p:spPr>
          <a:xfrm>
            <a:off x="4587240" y="2628900"/>
            <a:ext cx="4471036" cy="297180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/>
          </p:nvPr>
        </p:nvGraphicFramePr>
        <p:xfrm>
          <a:off x="161925" y="2476500"/>
          <a:ext cx="4181475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7582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MONETIZATION: TIME-LIMITED EVENTS [LEADERBOARDS]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79" y="876300"/>
            <a:ext cx="4480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During Mega Events, we also have special Leaderboard Events, with similar objectives from the Mini-Events – but without the Progress Milestone rewards.</a:t>
            </a:r>
          </a:p>
          <a:p>
            <a:endParaRPr lang="en-US" sz="1100" dirty="0" smtClean="0"/>
          </a:p>
          <a:p>
            <a:r>
              <a:rPr lang="en-US" sz="1100" dirty="0" smtClean="0"/>
              <a:t>These events featured rewards that helps with Mega Event progression (Event currency and Tokens), and IP-related items (Concession Stands).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87240" y="885825"/>
            <a:ext cx="44710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Overall results for </a:t>
            </a:r>
            <a:r>
              <a:rPr lang="en-US" sz="1100" b="1" dirty="0" smtClean="0"/>
              <a:t>ME Leaderboard Events</a:t>
            </a:r>
            <a:r>
              <a:rPr lang="en-US" sz="110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Similar results as of Mini-Events, with Gold Coins over performing other Leaderboard events significantly.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Leaderboard Events have lower performance as to Mini-Events.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Users spend more gems on skipping Activities than Attractions.</a:t>
            </a:r>
          </a:p>
          <a:p>
            <a:pPr marL="171450" indent="-171450">
              <a:buFontTx/>
              <a:buChar char="-"/>
            </a:pPr>
            <a:r>
              <a:rPr lang="en-US" sz="1100" i="1" dirty="0" err="1" smtClean="0"/>
              <a:t>BtB</a:t>
            </a:r>
            <a:r>
              <a:rPr lang="en-US" sz="1100" dirty="0" smtClean="0"/>
              <a:t>: Improved results as the rewards (Concessions) were advertised via Welcome Screen.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29200" y="2628900"/>
            <a:ext cx="223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Gems Spent / Participating User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4587241" y="3467100"/>
          <a:ext cx="4502468" cy="2104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596765" y="2628900"/>
            <a:ext cx="448056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100" b="1" dirty="0" smtClean="0"/>
              <a:t>Gems Sink: Gems Spent by Source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Activities provide the highest ratio of unique users skipping timers (CSR), but for lower amounts, while Attractions show the opposite behavior.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Consistent results on both Mini-Events and Leaderboard Events.</a:t>
            </a:r>
          </a:p>
        </p:txBody>
      </p:sp>
    </p:spTree>
    <p:extLst>
      <p:ext uri="{BB962C8B-B14F-4D97-AF65-F5344CB8AC3E}">
        <p14:creationId xmlns:p14="http://schemas.microsoft.com/office/powerpoint/2010/main" val="6127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COMMUNICATION: IN-GAME POPUPS CTR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79" y="876300"/>
            <a:ext cx="3093721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Data on Click Through </a:t>
            </a:r>
            <a:r>
              <a:rPr lang="en-US" sz="1100" dirty="0"/>
              <a:t>R</a:t>
            </a:r>
            <a:r>
              <a:rPr lang="en-US" sz="1100" dirty="0" smtClean="0"/>
              <a:t>atio for in-game pop-ups (Welcome Screens).</a:t>
            </a:r>
          </a:p>
          <a:p>
            <a:r>
              <a:rPr lang="en-US" sz="1100" dirty="0" smtClean="0"/>
              <a:t>The settings were consistent for each campaign type, mainly with variations on </a:t>
            </a:r>
            <a:r>
              <a:rPr lang="en-US" sz="1100" dirty="0" err="1" smtClean="0"/>
              <a:t>pointcuts</a:t>
            </a:r>
            <a:r>
              <a:rPr lang="en-US" sz="1100" dirty="0" smtClean="0"/>
              <a:t> triggered.</a:t>
            </a:r>
            <a:endParaRPr lang="en-US" sz="1100" dirty="0"/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PS: Excluded WS without redirections (</a:t>
            </a:r>
            <a:r>
              <a:rPr lang="en-US" sz="1050" i="1" dirty="0" smtClean="0"/>
              <a:t>exit: </a:t>
            </a:r>
            <a:r>
              <a:rPr lang="en-US" sz="1050" dirty="0" smtClean="0"/>
              <a:t>only).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352800" y="876300"/>
            <a:ext cx="5706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Results Overview: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>
                <a:solidFill>
                  <a:schemeClr val="accent2"/>
                </a:solidFill>
              </a:rPr>
              <a:t>Bundles: </a:t>
            </a:r>
            <a:r>
              <a:rPr lang="en-US" sz="1100" dirty="0" smtClean="0"/>
              <a:t>High display rates, as it is available on the Promo Button. Low CTR as expected, since it redirects to an IAP.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>
                <a:solidFill>
                  <a:srgbClr val="C00000"/>
                </a:solidFill>
              </a:rPr>
              <a:t>ME featured</a:t>
            </a:r>
            <a:r>
              <a:rPr lang="en-US" sz="1100" dirty="0" smtClean="0">
                <a:solidFill>
                  <a:srgbClr val="C00000"/>
                </a:solidFill>
              </a:rPr>
              <a:t>: </a:t>
            </a:r>
            <a:r>
              <a:rPr lang="en-US" sz="1100" dirty="0" smtClean="0"/>
              <a:t>Not a direct IAP from the WS, but has low CTR (WS improvements planned).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>
                <a:solidFill>
                  <a:srgbClr val="7030A0"/>
                </a:solidFill>
              </a:rPr>
              <a:t>Gem Sales </a:t>
            </a:r>
            <a:r>
              <a:rPr lang="en-US" sz="1100" i="1" dirty="0" smtClean="0"/>
              <a:t>and </a:t>
            </a:r>
            <a:r>
              <a:rPr lang="en-US" sz="1100" i="1" dirty="0" smtClean="0">
                <a:solidFill>
                  <a:srgbClr val="008E40"/>
                </a:solidFill>
              </a:rPr>
              <a:t>Item Sales</a:t>
            </a:r>
            <a:r>
              <a:rPr lang="en-US" sz="1100" dirty="0" smtClean="0"/>
              <a:t>: Average performance.</a:t>
            </a:r>
          </a:p>
          <a:p>
            <a:pPr marL="171450" indent="-171450">
              <a:buFontTx/>
              <a:buChar char="-"/>
            </a:pPr>
            <a:r>
              <a:rPr lang="en-US" sz="1100" i="1" dirty="0" smtClean="0">
                <a:solidFill>
                  <a:schemeClr val="accent6">
                    <a:lumMod val="75000"/>
                  </a:schemeClr>
                </a:solidFill>
              </a:rPr>
              <a:t>Events</a:t>
            </a:r>
            <a:r>
              <a:rPr lang="en-US" sz="1100" i="1" dirty="0" smtClean="0">
                <a:solidFill>
                  <a:srgbClr val="7030A0"/>
                </a:solidFill>
              </a:rPr>
              <a:t> </a:t>
            </a:r>
            <a:r>
              <a:rPr lang="en-US" sz="1100" i="1" dirty="0" smtClean="0"/>
              <a:t>and </a:t>
            </a:r>
            <a:r>
              <a:rPr lang="en-US" sz="1100" i="1" dirty="0" smtClean="0">
                <a:solidFill>
                  <a:srgbClr val="00B0F0"/>
                </a:solidFill>
              </a:rPr>
              <a:t>Retention</a:t>
            </a:r>
            <a:r>
              <a:rPr lang="en-US" sz="1100" i="1" dirty="0" smtClean="0"/>
              <a:t>: </a:t>
            </a:r>
            <a:r>
              <a:rPr lang="en-US" sz="1100" dirty="0" smtClean="0"/>
              <a:t>Not displayed frequently, but piques player’s interest (high CTR).</a:t>
            </a:r>
            <a:endParaRPr lang="en-US" sz="1100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106678" y="2240755"/>
          <a:ext cx="8961121" cy="3474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2433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0" y="2476500"/>
          <a:ext cx="5585205" cy="2989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5695949" y="2476500"/>
          <a:ext cx="3251580" cy="300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1925" y="142250"/>
            <a:ext cx="5423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COMMUNICATION: PUSH NOTIFICATIONS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679" y="876300"/>
            <a:ext cx="53035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Following through the current trend of </a:t>
            </a:r>
            <a:r>
              <a:rPr lang="en-US" sz="1100" i="1" dirty="0" smtClean="0"/>
              <a:t>emoji</a:t>
            </a:r>
            <a:r>
              <a:rPr lang="en-US" sz="1100" dirty="0" smtClean="0"/>
              <a:t> use on Push Notifications, we tested its effectiveness throughout several broadcasts in a short period.</a:t>
            </a:r>
          </a:p>
          <a:p>
            <a:r>
              <a:rPr lang="en-US" sz="1100" dirty="0" smtClean="0"/>
              <a:t>Overall results: Push </a:t>
            </a:r>
            <a:r>
              <a:rPr lang="en-US" sz="1100" dirty="0"/>
              <a:t>notifications with </a:t>
            </a:r>
            <a:r>
              <a:rPr lang="en-US" sz="1100" i="1" dirty="0" smtClean="0"/>
              <a:t>emoji</a:t>
            </a:r>
            <a:r>
              <a:rPr lang="en-US" sz="1100" dirty="0" smtClean="0"/>
              <a:t> </a:t>
            </a:r>
            <a:r>
              <a:rPr lang="en-US" sz="1100" dirty="0"/>
              <a:t>perform slightly better than text-only </a:t>
            </a:r>
            <a:r>
              <a:rPr lang="en-US" sz="1100" dirty="0" smtClean="0"/>
              <a:t>PNs.</a:t>
            </a:r>
          </a:p>
          <a:p>
            <a:endParaRPr lang="en-US" sz="1100" dirty="0"/>
          </a:p>
          <a:p>
            <a:endParaRPr lang="en-US" sz="1100" dirty="0" smtClean="0"/>
          </a:p>
          <a:p>
            <a:r>
              <a:rPr lang="en-US" sz="1100" dirty="0" smtClean="0"/>
              <a:t>PN </a:t>
            </a:r>
            <a:r>
              <a:rPr lang="en-US" sz="1100" i="1" dirty="0" smtClean="0"/>
              <a:t>emoji </a:t>
            </a:r>
            <a:r>
              <a:rPr lang="en-US" sz="1100" dirty="0"/>
              <a:t>e</a:t>
            </a:r>
            <a:r>
              <a:rPr lang="en-US" sz="1100" dirty="0" smtClean="0"/>
              <a:t>xample:</a:t>
            </a:r>
          </a:p>
          <a:p>
            <a:r>
              <a:rPr lang="en-US" sz="1100" dirty="0" smtClean="0"/>
              <a:t>🌱 </a:t>
            </a:r>
            <a:r>
              <a:rPr lang="en-US" sz="1100" dirty="0"/>
              <a:t>Get ready for Earth Day! Play daily for green goodies! 🌱</a:t>
            </a:r>
          </a:p>
          <a:p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5585204" y="885825"/>
            <a:ext cx="3473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AB Test Details:</a:t>
            </a: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 smtClean="0"/>
              <a:t>Text-only PN vs. </a:t>
            </a:r>
            <a:r>
              <a:rPr lang="en-US" sz="1100" dirty="0"/>
              <a:t>PN with </a:t>
            </a:r>
            <a:r>
              <a:rPr lang="en-US" sz="1100" i="1" dirty="0"/>
              <a:t>emoji</a:t>
            </a:r>
            <a:r>
              <a:rPr lang="en-US" sz="1100" dirty="0"/>
              <a:t> </a:t>
            </a:r>
            <a:r>
              <a:rPr lang="en-US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This </a:t>
            </a:r>
            <a:r>
              <a:rPr lang="en-US" sz="1100" dirty="0"/>
              <a:t>was the first time using </a:t>
            </a:r>
            <a:r>
              <a:rPr lang="en-US" sz="1100" i="1" dirty="0" smtClean="0"/>
              <a:t>emoji</a:t>
            </a:r>
            <a:r>
              <a:rPr lang="en-US" sz="1100" dirty="0" smtClean="0"/>
              <a:t> </a:t>
            </a:r>
            <a:r>
              <a:rPr lang="en-US" sz="1100" dirty="0"/>
              <a:t>in </a:t>
            </a:r>
            <a:r>
              <a:rPr lang="en-US" sz="1100" dirty="0" smtClean="0"/>
              <a:t>PNs.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Broadcasted </a:t>
            </a:r>
            <a:r>
              <a:rPr lang="en-US" sz="1100" dirty="0"/>
              <a:t>during </a:t>
            </a:r>
            <a:r>
              <a:rPr lang="en-US" sz="1100" dirty="0" smtClean="0"/>
              <a:t>Update 10 (no Mega Event live).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Intervals of 24 to 72hrs </a:t>
            </a:r>
            <a:r>
              <a:rPr lang="en-US" sz="1100" dirty="0"/>
              <a:t>between each </a:t>
            </a:r>
            <a:r>
              <a:rPr lang="en-US" sz="1100" dirty="0" smtClean="0"/>
              <a:t>broadcast.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Max </a:t>
            </a:r>
            <a:r>
              <a:rPr lang="en-US" sz="1100" dirty="0"/>
              <a:t>1 </a:t>
            </a:r>
            <a:r>
              <a:rPr lang="en-US" sz="1100" dirty="0" smtClean="0"/>
              <a:t>CRM </a:t>
            </a:r>
            <a:r>
              <a:rPr lang="en-US" sz="1100" dirty="0"/>
              <a:t>broadcast per day.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" y="5219700"/>
            <a:ext cx="4867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Data:</a:t>
            </a:r>
          </a:p>
          <a:p>
            <a:r>
              <a:rPr lang="en-US" sz="1000" dirty="0"/>
              <a:t>Click Through Rate = Players redirects through PN ÷ Total players with PNs enabled</a:t>
            </a:r>
          </a:p>
        </p:txBody>
      </p:sp>
    </p:spTree>
    <p:extLst>
      <p:ext uri="{BB962C8B-B14F-4D97-AF65-F5344CB8AC3E}">
        <p14:creationId xmlns:p14="http://schemas.microsoft.com/office/powerpoint/2010/main" val="188941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SAMPLE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251697"/>
              </p:ext>
            </p:extLst>
          </p:nvPr>
        </p:nvGraphicFramePr>
        <p:xfrm>
          <a:off x="1191495" y="952500"/>
          <a:ext cx="7010400" cy="4483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180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Downloads &amp; DAU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45165"/>
              </p:ext>
            </p:extLst>
          </p:nvPr>
        </p:nvGraphicFramePr>
        <p:xfrm>
          <a:off x="131445" y="1104900"/>
          <a:ext cx="4440555" cy="4165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2783753"/>
              </p:ext>
            </p:extLst>
          </p:nvPr>
        </p:nvGraphicFramePr>
        <p:xfrm>
          <a:off x="4508963" y="1112520"/>
          <a:ext cx="4532711" cy="41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23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New PAU &amp; PAU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5623369"/>
              </p:ext>
            </p:extLst>
          </p:nvPr>
        </p:nvGraphicFramePr>
        <p:xfrm>
          <a:off x="228600" y="876300"/>
          <a:ext cx="4038599" cy="4301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461199"/>
              </p:ext>
            </p:extLst>
          </p:nvPr>
        </p:nvGraphicFramePr>
        <p:xfrm>
          <a:off x="4343400" y="876300"/>
          <a:ext cx="4572000" cy="4366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832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6680" y="83820"/>
            <a:ext cx="8961120" cy="640080"/>
          </a:xfrm>
          <a:prstGeom prst="roundRect">
            <a:avLst/>
          </a:prstGeom>
          <a:gradFill flip="none" rotWithShape="1">
            <a:gsLst>
              <a:gs pos="50000">
                <a:srgbClr val="1385FA">
                  <a:lumMod val="90000"/>
                  <a:lumOff val="10000"/>
                </a:srgbClr>
              </a:gs>
              <a:gs pos="0">
                <a:srgbClr val="1385FA">
                  <a:lumMod val="70000"/>
                </a:srgbClr>
              </a:gs>
              <a:gs pos="100000">
                <a:srgbClr val="1385FA"/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58" y="83820"/>
            <a:ext cx="852842" cy="64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25" y="142250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ssion One" panose="02000506080000020004" pitchFamily="2" charset="0"/>
                <a:cs typeface="Adobe Arabic" pitchFamily="18" charset="-78"/>
              </a:rPr>
              <a:t>New CSR &amp; CSR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316125"/>
              </p:ext>
            </p:extLst>
          </p:nvPr>
        </p:nvGraphicFramePr>
        <p:xfrm>
          <a:off x="228600" y="1028700"/>
          <a:ext cx="39624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858533"/>
              </p:ext>
            </p:extLst>
          </p:nvPr>
        </p:nvGraphicFramePr>
        <p:xfrm>
          <a:off x="4267200" y="1028700"/>
          <a:ext cx="47244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502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66139</TotalTime>
  <Words>5165</Words>
  <Application>Microsoft Office PowerPoint</Application>
  <PresentationFormat>On-screen Show (16:10)</PresentationFormat>
  <Paragraphs>1480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Adobe Arabic</vt:lpstr>
      <vt:lpstr>Linotte SemBold</vt:lpstr>
      <vt:lpstr>Passion One</vt:lpstr>
      <vt:lpstr>新細明體</vt:lpstr>
      <vt:lpstr>SimSun</vt:lpstr>
      <vt:lpstr>Arial</vt:lpstr>
      <vt:lpstr>Calibri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Flavio Caracas</dc:creator>
  <cp:lastModifiedBy>Jodie Zhu</cp:lastModifiedBy>
  <cp:revision>733</cp:revision>
  <dcterms:created xsi:type="dcterms:W3CDTF">2016-01-24T18:04:29Z</dcterms:created>
  <dcterms:modified xsi:type="dcterms:W3CDTF">2017-11-15T23:00:43Z</dcterms:modified>
</cp:coreProperties>
</file>